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9"/>
  </p:notesMasterIdLst>
  <p:sldIdLst>
    <p:sldId id="299" r:id="rId2"/>
    <p:sldId id="287" r:id="rId3"/>
    <p:sldId id="295" r:id="rId4"/>
    <p:sldId id="323" r:id="rId5"/>
    <p:sldId id="325" r:id="rId6"/>
    <p:sldId id="326" r:id="rId7"/>
    <p:sldId id="319" r:id="rId8"/>
    <p:sldId id="290" r:id="rId9"/>
    <p:sldId id="301" r:id="rId10"/>
    <p:sldId id="327" r:id="rId11"/>
    <p:sldId id="302" r:id="rId12"/>
    <p:sldId id="310" r:id="rId13"/>
    <p:sldId id="311" r:id="rId14"/>
    <p:sldId id="308" r:id="rId15"/>
    <p:sldId id="309" r:id="rId16"/>
    <p:sldId id="271"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BEC"/>
    <a:srgbClr val="578E99"/>
    <a:srgbClr val="BABE85"/>
    <a:srgbClr val="CCBAAC"/>
    <a:srgbClr val="85BEBE"/>
    <a:srgbClr val="969982"/>
    <a:srgbClr val="BEBEBE"/>
    <a:srgbClr val="66A6B3"/>
    <a:srgbClr val="D9D9D9"/>
    <a:srgbClr val="8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4840" autoAdjust="0"/>
  </p:normalViewPr>
  <p:slideViewPr>
    <p:cSldViewPr snapToGrid="0" showGuides="1">
      <p:cViewPr varScale="1">
        <p:scale>
          <a:sx n="48" d="100"/>
          <a:sy n="48" d="100"/>
        </p:scale>
        <p:origin x="1322" y="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0" d="100"/>
          <a:sy n="100" d="100"/>
        </p:scale>
        <p:origin x="26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8409BF-2255-48C5-B583-A5B3643E1969}"/>
              </a:ext>
            </a:extLst>
          </p:cNvPr>
          <p:cNvSpPr/>
          <p:nvPr/>
        </p:nvSpPr>
        <p:spPr>
          <a:xfrm>
            <a:off x="189540" y="517132"/>
            <a:ext cx="7396665" cy="422666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algn="ctr"/>
            <a:endParaRPr lang="es-ES"/>
          </a:p>
        </p:txBody>
      </p:sp>
      <p:sp>
        <p:nvSpPr>
          <p:cNvPr id="4" name="Slide Image Placeholder 3" hidden="1"/>
          <p:cNvSpPr>
            <a:spLocks noGrp="1" noRot="1" noChangeAspect="1"/>
          </p:cNvSpPr>
          <p:nvPr>
            <p:ph type="sldImg" idx="2"/>
          </p:nvPr>
        </p:nvSpPr>
        <p:spPr>
          <a:xfrm>
            <a:off x="131763" y="508000"/>
            <a:ext cx="7512050" cy="4225925"/>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113494" y="5112949"/>
            <a:ext cx="7472710" cy="2091195"/>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BF07AF3E-0BC4-488E-96A2-90F6D55A277E}"/>
              </a:ext>
            </a:extLst>
          </p:cNvPr>
          <p:cNvSpPr/>
          <p:nvPr/>
        </p:nvSpPr>
        <p:spPr>
          <a:xfrm>
            <a:off x="0" y="5"/>
            <a:ext cx="9601200" cy="368791"/>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20702" tIns="60352" rIns="120702" bIns="60352" rtlCol="0" anchor="ctr"/>
          <a:lstStyle/>
          <a:p>
            <a:pPr algn="ctr"/>
            <a:endParaRPr lang="es-ES"/>
          </a:p>
        </p:txBody>
      </p:sp>
      <p:sp>
        <p:nvSpPr>
          <p:cNvPr id="8" name="TextBox 7">
            <a:extLst>
              <a:ext uri="{FF2B5EF4-FFF2-40B4-BE49-F238E27FC236}">
                <a16:creationId xmlns:a16="http://schemas.microsoft.com/office/drawing/2014/main" id="{E10BAE7F-2B32-4F77-9589-320D956AA7F3}"/>
              </a:ext>
            </a:extLst>
          </p:cNvPr>
          <p:cNvSpPr txBox="1"/>
          <p:nvPr/>
        </p:nvSpPr>
        <p:spPr>
          <a:xfrm>
            <a:off x="68523" y="0"/>
            <a:ext cx="8353916" cy="369225"/>
          </a:xfrm>
          <a:prstGeom prst="rect">
            <a:avLst/>
          </a:prstGeom>
          <a:noFill/>
        </p:spPr>
        <p:txBody>
          <a:bodyPr wrap="square" lIns="120702" tIns="60352" rIns="120702" bIns="60352" rtlCol="0">
            <a:spAutoFit/>
          </a:bodyPr>
          <a:lstStyle/>
          <a:p>
            <a:r>
              <a:rPr lang="es-ES" sz="1600">
                <a:solidFill>
                  <a:srgbClr val="2196F3"/>
                </a:solidFill>
                <a:latin typeface="Rubik" pitchFamily="2" charset="-79"/>
                <a:cs typeface="Rubik" pitchFamily="2" charset="-79"/>
              </a:rPr>
              <a:t>Course</a:t>
            </a:r>
            <a:r>
              <a:rPr lang="es-ES" sz="1600">
                <a:latin typeface="Rubik" pitchFamily="2" charset="-79"/>
                <a:cs typeface="Rubik" pitchFamily="2" charset="-79"/>
              </a:rPr>
              <a:t>: Introduction to DHIS2 – </a:t>
            </a:r>
            <a:r>
              <a:rPr lang="es-ES" sz="1600">
                <a:solidFill>
                  <a:srgbClr val="2196F3"/>
                </a:solidFill>
                <a:latin typeface="Rubik" pitchFamily="2" charset="-79"/>
                <a:cs typeface="Rubik" pitchFamily="2" charset="-79"/>
              </a:rPr>
              <a:t>Lesson</a:t>
            </a:r>
            <a:r>
              <a:rPr lang="es-ES" sz="1600">
                <a:latin typeface="Rubik" pitchFamily="2" charset="-79"/>
                <a:cs typeface="Rubik" pitchFamily="2" charset="-79"/>
              </a:rPr>
              <a:t>: </a:t>
            </a:r>
            <a:r>
              <a:rPr lang="en-US" sz="1600">
                <a:latin typeface="Rubik" pitchFamily="2" charset="-79"/>
                <a:cs typeface="Rubik" pitchFamily="2" charset="-79"/>
              </a:rPr>
              <a:t>Where: Organisation unit hierarchies</a:t>
            </a:r>
            <a:endParaRPr lang="es-ES" sz="1600">
              <a:latin typeface="Rubik" pitchFamily="2" charset="-79"/>
              <a:cs typeface="Rubik" pitchFamily="2" charset="-79"/>
            </a:endParaRPr>
          </a:p>
        </p:txBody>
      </p:sp>
      <p:sp>
        <p:nvSpPr>
          <p:cNvPr id="9" name="Slide Number Placeholder 6">
            <a:extLst>
              <a:ext uri="{FF2B5EF4-FFF2-40B4-BE49-F238E27FC236}">
                <a16:creationId xmlns:a16="http://schemas.microsoft.com/office/drawing/2014/main" id="{905C5110-CB2F-4520-9A3B-03BD1FB10F46}"/>
              </a:ext>
            </a:extLst>
          </p:cNvPr>
          <p:cNvSpPr txBox="1">
            <a:spLocks/>
          </p:cNvSpPr>
          <p:nvPr/>
        </p:nvSpPr>
        <p:spPr>
          <a:xfrm>
            <a:off x="8868810" y="3"/>
            <a:ext cx="712676" cy="361243"/>
          </a:xfrm>
          <a:prstGeom prst="rect">
            <a:avLst/>
          </a:prstGeom>
        </p:spPr>
        <p:txBody>
          <a:bodyPr vert="horz" lIns="120702" tIns="60352" rIns="120702" bIns="60352"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0" name="Rectangle 9">
            <a:extLst>
              <a:ext uri="{FF2B5EF4-FFF2-40B4-BE49-F238E27FC236}">
                <a16:creationId xmlns:a16="http://schemas.microsoft.com/office/drawing/2014/main" id="{EC0E9895-FF82-4C0A-A8EE-55D9066DA3BD}"/>
              </a:ext>
            </a:extLst>
          </p:cNvPr>
          <p:cNvSpPr/>
          <p:nvPr/>
        </p:nvSpPr>
        <p:spPr>
          <a:xfrm>
            <a:off x="7586207" y="516715"/>
            <a:ext cx="2014287"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My notes</a:t>
            </a:r>
          </a:p>
        </p:txBody>
      </p:sp>
      <p:sp>
        <p:nvSpPr>
          <p:cNvPr id="12" name="Rectangle 11">
            <a:extLst>
              <a:ext uri="{FF2B5EF4-FFF2-40B4-BE49-F238E27FC236}">
                <a16:creationId xmlns:a16="http://schemas.microsoft.com/office/drawing/2014/main" id="{D7090274-2414-40CB-AC2B-1578B4C5046D}"/>
              </a:ext>
            </a:extLst>
          </p:cNvPr>
          <p:cNvSpPr/>
          <p:nvPr/>
        </p:nvSpPr>
        <p:spPr>
          <a:xfrm>
            <a:off x="1" y="4767208"/>
            <a:ext cx="7586203" cy="345742"/>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14182" tIns="57092" rIns="114182" bIns="57092" rtlCol="0" anchor="ctr"/>
          <a:lstStyle/>
          <a:p>
            <a:pPr lvl="0" algn="l"/>
            <a:r>
              <a:rPr lang="es-ES" sz="1500" kern="1200">
                <a:solidFill>
                  <a:srgbClr val="2196F3"/>
                </a:solidFill>
                <a:latin typeface="Rubik" pitchFamily="2" charset="-79"/>
                <a:ea typeface="+mn-ea"/>
                <a:cs typeface="Rubik" pitchFamily="2" charset="-79"/>
              </a:rPr>
              <a:t>  Narration</a:t>
            </a:r>
          </a:p>
        </p:txBody>
      </p:sp>
      <p:cxnSp>
        <p:nvCxnSpPr>
          <p:cNvPr id="13" name="Straight Connector 12">
            <a:extLst>
              <a:ext uri="{FF2B5EF4-FFF2-40B4-BE49-F238E27FC236}">
                <a16:creationId xmlns:a16="http://schemas.microsoft.com/office/drawing/2014/main" id="{6D015CA4-1C99-4EDC-A62F-5803C3D7E3AE}"/>
              </a:ext>
            </a:extLst>
          </p:cNvPr>
          <p:cNvCxnSpPr>
            <a:cxnSpLocks/>
          </p:cNvCxnSpPr>
          <p:nvPr/>
        </p:nvCxnSpPr>
        <p:spPr>
          <a:xfrm>
            <a:off x="7647611" y="116251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83ADAD-0378-4F69-A243-68689BC589AC}"/>
              </a:ext>
            </a:extLst>
          </p:cNvPr>
          <p:cNvCxnSpPr>
            <a:cxnSpLocks/>
          </p:cNvCxnSpPr>
          <p:nvPr/>
        </p:nvCxnSpPr>
        <p:spPr>
          <a:xfrm>
            <a:off x="7647611" y="156454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E22086-BD80-4653-B83F-B2548FB6120E}"/>
              </a:ext>
            </a:extLst>
          </p:cNvPr>
          <p:cNvCxnSpPr>
            <a:cxnSpLocks/>
          </p:cNvCxnSpPr>
          <p:nvPr/>
        </p:nvCxnSpPr>
        <p:spPr>
          <a:xfrm>
            <a:off x="7647611" y="196657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00EE50-C1BF-4021-9618-89441F106886}"/>
              </a:ext>
            </a:extLst>
          </p:cNvPr>
          <p:cNvCxnSpPr>
            <a:cxnSpLocks/>
          </p:cNvCxnSpPr>
          <p:nvPr/>
        </p:nvCxnSpPr>
        <p:spPr>
          <a:xfrm>
            <a:off x="7647611" y="2368605"/>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BDB632-8987-496F-A745-1FCCD02EC5A9}"/>
              </a:ext>
            </a:extLst>
          </p:cNvPr>
          <p:cNvCxnSpPr>
            <a:cxnSpLocks/>
          </p:cNvCxnSpPr>
          <p:nvPr/>
        </p:nvCxnSpPr>
        <p:spPr>
          <a:xfrm>
            <a:off x="7647611" y="2770634"/>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8514BD-6CE3-4F1F-9B62-116EC7AE7318}"/>
              </a:ext>
            </a:extLst>
          </p:cNvPr>
          <p:cNvCxnSpPr>
            <a:cxnSpLocks/>
          </p:cNvCxnSpPr>
          <p:nvPr/>
        </p:nvCxnSpPr>
        <p:spPr>
          <a:xfrm>
            <a:off x="7647611" y="3172663"/>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E06F30-2840-466D-817F-74B777E3E633}"/>
              </a:ext>
            </a:extLst>
          </p:cNvPr>
          <p:cNvCxnSpPr>
            <a:cxnSpLocks/>
          </p:cNvCxnSpPr>
          <p:nvPr/>
        </p:nvCxnSpPr>
        <p:spPr>
          <a:xfrm>
            <a:off x="7647611" y="357469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DBF7B7-7D71-4024-AD25-2FA19DCE7259}"/>
              </a:ext>
            </a:extLst>
          </p:cNvPr>
          <p:cNvCxnSpPr>
            <a:cxnSpLocks/>
          </p:cNvCxnSpPr>
          <p:nvPr/>
        </p:nvCxnSpPr>
        <p:spPr>
          <a:xfrm>
            <a:off x="7647611" y="397672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EEB2F4-827D-4A60-ACDD-D47E33D88257}"/>
              </a:ext>
            </a:extLst>
          </p:cNvPr>
          <p:cNvCxnSpPr>
            <a:cxnSpLocks/>
          </p:cNvCxnSpPr>
          <p:nvPr/>
        </p:nvCxnSpPr>
        <p:spPr>
          <a:xfrm>
            <a:off x="7647611" y="4378752"/>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D01A04-D93C-4CF5-84B9-D8DD49DC7186}"/>
              </a:ext>
            </a:extLst>
          </p:cNvPr>
          <p:cNvCxnSpPr>
            <a:cxnSpLocks/>
          </p:cNvCxnSpPr>
          <p:nvPr/>
        </p:nvCxnSpPr>
        <p:spPr>
          <a:xfrm>
            <a:off x="7647611" y="478078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F0B252-5DCD-46F3-9C4B-DFA72A8EDE68}"/>
              </a:ext>
            </a:extLst>
          </p:cNvPr>
          <p:cNvCxnSpPr>
            <a:cxnSpLocks/>
          </p:cNvCxnSpPr>
          <p:nvPr/>
        </p:nvCxnSpPr>
        <p:spPr>
          <a:xfrm>
            <a:off x="7647611" y="5182810"/>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AFEEA2-4501-4041-920E-1C9F47256987}"/>
              </a:ext>
            </a:extLst>
          </p:cNvPr>
          <p:cNvCxnSpPr>
            <a:cxnSpLocks/>
          </p:cNvCxnSpPr>
          <p:nvPr/>
        </p:nvCxnSpPr>
        <p:spPr>
          <a:xfrm>
            <a:off x="7647611" y="558483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8B0CB9-D346-4B18-B57D-F5F4A1AA8F75}"/>
              </a:ext>
            </a:extLst>
          </p:cNvPr>
          <p:cNvCxnSpPr>
            <a:cxnSpLocks/>
          </p:cNvCxnSpPr>
          <p:nvPr/>
        </p:nvCxnSpPr>
        <p:spPr>
          <a:xfrm>
            <a:off x="7647611" y="5986868"/>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DCD39D-7B92-45A4-B699-B263FF83420E}"/>
              </a:ext>
            </a:extLst>
          </p:cNvPr>
          <p:cNvCxnSpPr>
            <a:cxnSpLocks/>
          </p:cNvCxnSpPr>
          <p:nvPr/>
        </p:nvCxnSpPr>
        <p:spPr>
          <a:xfrm>
            <a:off x="7647611" y="6388897"/>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F58E5E-C44A-404A-8F0F-3B8EF1335362}"/>
              </a:ext>
            </a:extLst>
          </p:cNvPr>
          <p:cNvCxnSpPr>
            <a:cxnSpLocks/>
          </p:cNvCxnSpPr>
          <p:nvPr/>
        </p:nvCxnSpPr>
        <p:spPr>
          <a:xfrm>
            <a:off x="7647611" y="679092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2A6639-189B-4DC2-95AA-CA273D64EF04}"/>
              </a:ext>
            </a:extLst>
          </p:cNvPr>
          <p:cNvCxnSpPr>
            <a:cxnSpLocks/>
          </p:cNvCxnSpPr>
          <p:nvPr/>
        </p:nvCxnSpPr>
        <p:spPr>
          <a:xfrm>
            <a:off x="7647611" y="7192956"/>
            <a:ext cx="190535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6050" y="509588"/>
            <a:ext cx="7497763" cy="421798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343305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1175"/>
            <a:ext cx="7500938" cy="4219575"/>
          </a:xfrm>
        </p:spPr>
      </p:sp>
      <p:sp>
        <p:nvSpPr>
          <p:cNvPr id="3" name="Notes Placeholder 2"/>
          <p:cNvSpPr>
            <a:spLocks noGrp="1"/>
          </p:cNvSpPr>
          <p:nvPr>
            <p:ph idx="1" type="body"/>
          </p:nvPr>
        </p:nvSpPr>
        <p:spPr/>
        <p:txBody>
          <a:bodyPr bIns="48331" lIns="96661" rIns="96661" rtlCol="0" tIns="48331" vert="horz"/>
          <a:lstStyle/>
          <a:p txid="8391b171797dc32e27a97b7f42c5355d">
            <a:r>
              <a:rPr dirty="0" lang="en-US">
                <a:solidFill>
                  <a:srgbClr val="000000"/>
                </a:solidFill>
                <a:sym typeface=""/>
              </a:rPr>
              <a:t>Par exemple, nous pouvons créer une classification parallèle des établissements de santé, en les regroupant par type, comme par exemple hôpital de district ou hôpital de campagne ;</a:t>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p>
        </p:txBody>
      </p:sp>
    </p:spTree>
    <p:extLst>
      <p:ext uri="{BB962C8B-B14F-4D97-AF65-F5344CB8AC3E}">
        <p14:creationId xmlns:p14="http://schemas.microsoft.com/office/powerpoint/2010/main" val="321885694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d9ec498eb72dc316c487af1b8722b22c">
            <a:r>
              <a:rPr lang="en-US">
                <a:solidFill>
                  <a:srgbClr val="000000"/>
                </a:solidFill>
                <a:sym typeface=""/>
              </a:rPr>
              <a:t>par la forme de propriété (publique ou privée)</a:t>
            </a:r>
            <a:endParaRPr dirty="0" lang="en-NO">
              <a:solidFill>
                <a:srgbClr val="000000"/>
              </a:solidFill>
              <a:sym typeface=""/>
            </a:endParaRPr>
          </a:p>
        </p:txBody>
      </p:sp>
    </p:spTree>
    <p:extLst>
      <p:ext uri="{BB962C8B-B14F-4D97-AF65-F5344CB8AC3E}">
        <p14:creationId xmlns:p14="http://schemas.microsoft.com/office/powerpoint/2010/main" val="26420225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12763"/>
            <a:ext cx="7515225" cy="4227512"/>
          </a:xfrm>
        </p:spPr>
      </p:sp>
      <p:sp>
        <p:nvSpPr>
          <p:cNvPr id="3" name="Notes Placeholder 2"/>
          <p:cNvSpPr>
            <a:spLocks noGrp="1"/>
          </p:cNvSpPr>
          <p:nvPr>
            <p:ph idx="1" type="body"/>
          </p:nvPr>
        </p:nvSpPr>
        <p:spPr/>
        <p:txBody>
          <a:bodyPr bIns="48331" lIns="96661" rIns="96661" rtlCol="0" tIns="48331" vert="horz"/>
          <a:lstStyle/>
          <a:p txid="c08bb63bd30240b9fe741ef466f063ca">
            <a:r>
              <a:rPr dirty="0" lang="en-US">
                <a:solidFill>
                  <a:srgbClr val="000000"/>
                </a:solidFill>
                <a:sym typeface=""/>
              </a:rPr>
              <a:t>ou en fonction de la localisation, par exemple urbaine ou rurale. Ces critères sont définis pour chaque contexte spécifique et diffèrent d'un pays à l'autre.</a:t>
            </a:r>
            <a:r>
              <a:rPr lang="en-US">
                <a:solidFill>
                  <a:srgbClr val="000000"/>
                </a:solidFill>
                <a:sym typeface=""/>
              </a:rPr>
            </a:r>
            <a:r>
              <a:rPr dirty="0" lang="en-US">
                <a:solidFill>
                  <a:srgbClr val="000000"/>
                </a:solidFill>
                <a:sym typeface=""/>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1571293327"/>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23875"/>
            <a:ext cx="7515225" cy="4227513"/>
          </a:xfrm>
        </p:spPr>
      </p:sp>
      <p:sp>
        <p:nvSpPr>
          <p:cNvPr id="3" name="Notes Placeholder 2"/>
          <p:cNvSpPr>
            <a:spLocks noGrp="1"/>
          </p:cNvSpPr>
          <p:nvPr>
            <p:ph idx="1" type="body"/>
          </p:nvPr>
        </p:nvSpPr>
        <p:spPr/>
        <p:txBody>
          <a:bodyPr bIns="48331" lIns="96661" rIns="96661" rtlCol="0" tIns="48331" vert="horz"/>
          <a:lstStyle/>
          <a:p txid="b0981a8edf2e1a4b50ae732e1a4d5482">
            <a:r>
              <a:rPr dirty="0" lang="en-US" sz="1300">
                <a:solidFill>
                  <a:srgbClr val="000000"/>
                </a:solidFill>
                <a:sym typeface=""/>
              </a:rPr>
              <a:t>Prenons un exemple de classification par type d'établissement.</a:t>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434d5c9e05d02a16418df0df667ebd6b">
            <a:r>
              <a:rPr dirty="0" lang="en-US" sz="1300">
                <a:solidFill>
                  <a:srgbClr val="000000"/>
                </a:solidFill>
                <a:sym typeface=""/>
              </a:rPr>
              <a:t>Dans cet exemple, les établissements de santé sont classés et regroupés en fonction de la gamme de services qu'ils fournissent, en différents groupes d'unités d'organisation. Ces groupes sont notamment le dispensaire, le centre de santé, l'hôpital spécialisé et l'hôpital de référence.</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endParaRPr dirty="0" lang="en-US" sz="1300">
              <a:solidFill>
                <a:srgbClr val="000000"/>
              </a:solidFill>
              <a:sym typeface=""/>
            </a:endParaRPr>
          </a:p>
          <a:p txid="cd4954c4ebe1d472fdc93979cadab620">
            <a:r>
              <a:rPr dirty="0" lang="en-US" sz="1300">
                <a:solidFill>
                  <a:srgbClr val="000000"/>
                </a:solidFill>
                <a:sym typeface=""/>
              </a:rPr>
              <a:t>L'unité d'organisation "Ensemble de groupes" est le nom de la classification générale dont relèvent ces groupes individuels. Dans cet exemple, l'ensemble de groupes est "Type d'établissement", une catégorie qui contient les groupes d'unités d'organisation qui, à leur tour, contiennent chacun des établissements spécifiques.</a:t>
            </a:r>
            <a:r>
              <a:rPr dirty="0" err="1" lang="en-US" sz="1300">
                <a:solidFill>
                  <a:srgbClr val="000000"/>
                </a:solidFill>
                <a:sym typeface=""/>
              </a:rPr>
            </a:r>
            <a:r>
              <a:rPr dirty="0" lang="en-US" sz="1300">
                <a:solidFill>
                  <a:srgbClr val="000000"/>
                </a:solidFill>
                <a:sym typeface=""/>
              </a:rPr>
              <a:t> </a:t>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r>
              <a:rPr lang="en-US" sz="1300">
                <a:solidFill>
                  <a:srgbClr val="000000"/>
                </a:solidFill>
                <a:sym typeface=""/>
              </a:rPr>
            </a:r>
            <a:r>
              <a:rPr dirty="0" lang="en-US" sz="1300">
                <a:solidFill>
                  <a:srgbClr val="000000"/>
                </a:solidFill>
                <a:sym typeface=""/>
              </a:rPr>
            </a:r>
          </a:p>
          <a:p>
            <a:endParaRPr dirty="0" lang="en-US" sz="1300">
              <a:solidFill>
                <a:srgbClr val="000000"/>
              </a:solidFill>
              <a:sym typeface=""/>
            </a:endParaRPr>
          </a:p>
          <a:p>
            <a:endParaRPr dirty="0" lang="en-US" sz="1300">
              <a:solidFill>
                <a:srgbClr val="000000"/>
              </a:solidFill>
              <a:sym typeface=""/>
            </a:endParaRPr>
          </a:p>
        </p:txBody>
      </p:sp>
    </p:spTree>
    <p:extLst>
      <p:ext uri="{BB962C8B-B14F-4D97-AF65-F5344CB8AC3E}">
        <p14:creationId xmlns:p14="http://schemas.microsoft.com/office/powerpoint/2010/main" val="394967212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90488" y="523875"/>
            <a:ext cx="7553325" cy="4249738"/>
          </a:xfrm>
        </p:spPr>
      </p:sp>
      <p:sp>
        <p:nvSpPr>
          <p:cNvPr id="3" name="Notes Placeholder 2"/>
          <p:cNvSpPr>
            <a:spLocks noGrp="1"/>
          </p:cNvSpPr>
          <p:nvPr>
            <p:ph idx="1" type="body"/>
          </p:nvPr>
        </p:nvSpPr>
        <p:spPr/>
        <p:txBody>
          <a:bodyPr bIns="48331" lIns="96661" rIns="96661" rtlCol="0" tIns="48331" vert="horz"/>
          <a:lstStyle/>
          <a:p txid="f28f09dd582be31917eaafdebf02bbd9">
            <a:r>
              <a:rPr dirty="0" err="1" lang="en-US">
                <a:solidFill>
                  <a:srgbClr val="000000"/>
                </a:solidFill>
              </a:rPr>
              <a:t>Les groupes d'unités d'organisation et les ensembles de groupes sont très utiles pour ventiler les données dans notre analyse. Dans cet exemple, nous avons ventilé les données relatives aux tests positifs au paludisme par type d'établissement pour voir la tendance pour chaque groupe séparément et pour comparer les données mensuelles de chaque type d'établissement, ce qui permet de découvrir plus facilement les variations potentielles entre eux.</a:t>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p>
        </p:txBody>
      </p:sp>
    </p:spTree>
    <p:extLst>
      <p:ext uri="{BB962C8B-B14F-4D97-AF65-F5344CB8AC3E}">
        <p14:creationId xmlns:p14="http://schemas.microsoft.com/office/powerpoint/2010/main" val="368378679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4938" y="523875"/>
            <a:ext cx="7508875" cy="4224338"/>
          </a:xfrm>
        </p:spPr>
      </p:sp>
      <p:sp>
        <p:nvSpPr>
          <p:cNvPr id="3" name="Notes Placeholder 2"/>
          <p:cNvSpPr>
            <a:spLocks noGrp="1"/>
          </p:cNvSpPr>
          <p:nvPr>
            <p:ph idx="1" type="body"/>
          </p:nvPr>
        </p:nvSpPr>
        <p:spPr/>
        <p:txBody>
          <a:bodyPr bIns="48331" lIns="96661" rIns="96661" rtlCol="0" tIns="48331" vert="horz"/>
          <a:lstStyle/>
          <a:p txid="cf99065e8e363f0aac3df9b19d147ce4">
            <a:r>
              <a:rPr lang="en-GB">
                <a:solidFill>
                  <a:srgbClr val="000000"/>
                </a:solidFill>
              </a:rPr>
              <a:t>En résumé, on peut retenir que les unités d'organisation fournissent un contexte géographique aux données. Dans DHIS2, les unités d'organisation sont hiérarchiquement liées les unes aux autres, chaque niveau reflétant le système administratif du pays ou de la région. La hiérarchie des unités d'organisation permet également l'agrégation des données. Les données collectées au niveau des établissements sont agrégées aux unités administratives de niveau supérieur, comme les districts ou les régions. DHIS2 permet également de classer les unités d'organisation selon différents critères, tels que le type d'établissement, en utilisant des groupes d'unités d'organisation et des ensembles de groupes pour faciliter une analyse plus nuancée des données.</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s-ES">
              <a:solidFill>
                <a:srgbClr val="000000"/>
              </a:solidFill>
            </a:endParaRPr>
          </a:p>
        </p:txBody>
      </p:sp>
    </p:spTree>
    <p:extLst>
      <p:ext uri="{BB962C8B-B14F-4D97-AF65-F5344CB8AC3E}">
        <p14:creationId xmlns:p14="http://schemas.microsoft.com/office/powerpoint/2010/main" val="371247813"/>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8113" y="523875"/>
            <a:ext cx="7505700" cy="42227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7050"/>
            <a:ext cx="7512050" cy="4225925"/>
          </a:xfrm>
        </p:spPr>
      </p:sp>
      <p:sp>
        <p:nvSpPr>
          <p:cNvPr id="3" name="Notes Placeholder 2"/>
          <p:cNvSpPr>
            <a:spLocks noGrp="1"/>
          </p:cNvSpPr>
          <p:nvPr>
            <p:ph idx="1" type="body"/>
          </p:nvPr>
        </p:nvSpPr>
        <p:spPr/>
        <p:txBody>
          <a:bodyPr/>
          <a:lstStyle/>
          <a:p txid="280a12874b471339c12023d93f551228">
            <a:pPr defTabSz="966612">
              <a:defRPr/>
            </a:pPr>
            <a:r>
              <a:rPr lang="en-US">
                <a:solidFill>
                  <a:srgbClr val="000000"/>
                </a:solidFill>
                <a:sym typeface=""/>
              </a:rPr>
              <a:t>Dans la vidéo précédente, vous avez appris que toute valeur de données dans DHIS2 est associée à au moins trois dimensions qui sont : le "quoi", le "où" et le "quand".</a:t>
            </a:r>
          </a:p>
          <a:p>
            <a:pPr defTabSz="966612">
              <a:defRPr/>
            </a:pPr>
            <a:endParaRPr dirty="0" lang="en-NO">
              <a:solidFill>
                <a:srgbClr val="000000"/>
              </a:solidFill>
              <a:sym typeface=""/>
            </a:endParaRPr>
          </a:p>
        </p:txBody>
      </p:sp>
    </p:spTree>
    <p:extLst>
      <p:ext uri="{BB962C8B-B14F-4D97-AF65-F5344CB8AC3E}">
        <p14:creationId xmlns:p14="http://schemas.microsoft.com/office/powerpoint/2010/main" val="348089309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3350" y="527050"/>
            <a:ext cx="7510463" cy="4225925"/>
          </a:xfrm>
        </p:spPr>
      </p:sp>
      <p:sp>
        <p:nvSpPr>
          <p:cNvPr id="3" name="Notes Placeholder 2"/>
          <p:cNvSpPr>
            <a:spLocks noGrp="1"/>
          </p:cNvSpPr>
          <p:nvPr>
            <p:ph idx="1" type="body"/>
          </p:nvPr>
        </p:nvSpPr>
        <p:spPr/>
        <p:txBody>
          <a:bodyPr bIns="48331" lIns="96661" rIns="96661" rtlCol="0" tIns="48331" vert="horz"/>
          <a:lstStyle/>
          <a:p txid="3a3dc684925afa39a69213248f8126f4">
            <a:r>
              <a:rPr lang="en-US">
                <a:solidFill>
                  <a:srgbClr val="000000"/>
                </a:solidFill>
                <a:sym typeface=""/>
              </a:rPr>
              <a:t> Dans cette vidéo, nous allons aborder la dimension "où" : les unités d'organisation. </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202000453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1763" y="523875"/>
            <a:ext cx="7512050" cy="4225925"/>
          </a:xfrm>
        </p:spPr>
      </p:sp>
      <p:sp>
        <p:nvSpPr>
          <p:cNvPr id="3" name="Notes Placeholder 2"/>
          <p:cNvSpPr>
            <a:spLocks noGrp="1"/>
          </p:cNvSpPr>
          <p:nvPr>
            <p:ph idx="1" type="body"/>
          </p:nvPr>
        </p:nvSpPr>
        <p:spPr/>
        <p:txBody>
          <a:bodyPr bIns="48331" lIns="96661" rIns="96661" rtlCol="0" tIns="48331" vert="horz"/>
          <a:lstStyle/>
          <a:p txid="898c106df11456a22644989f9dd4107d">
            <a:r>
              <a:rPr lang="en-US">
                <a:solidFill>
                  <a:srgbClr val="000000"/>
                </a:solidFill>
                <a:sym typeface=""/>
              </a:rPr>
              <a:t>Qu'est-ce qu'une unité d'organisation ?</a:t>
            </a:r>
          </a:p>
          <a:p txid="969da87d0cde2665bfefccb3114b476d">
            <a:r>
              <a:rPr lang="en-US">
                <a:solidFill>
                  <a:srgbClr val="000000"/>
                </a:solidFill>
                <a:sym typeface=""/>
              </a:rPr>
              <a:t>En termes plus simples, les unités d'organisation représentent l'emplacement ou le contexte géographique plus vaste des données. Parmi les exemples d'unités d'organisation, on peut citer un établissement de santé ou une école où des services sont fournis, ou encore une unité administrative représentant une zone géographique, telle qu'une province ou une région.</a:t>
            </a:r>
          </a:p>
          <a:p>
            <a:endParaRPr dirty="0" lang="en-US">
              <a:solidFill>
                <a:srgbClr val="000000"/>
              </a:solidFill>
              <a:sym typeface=""/>
            </a:endParaRPr>
          </a:p>
        </p:txBody>
      </p:sp>
    </p:spTree>
    <p:extLst>
      <p:ext uri="{BB962C8B-B14F-4D97-AF65-F5344CB8AC3E}">
        <p14:creationId xmlns:p14="http://schemas.microsoft.com/office/powerpoint/2010/main" val="259244079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42875" y="512763"/>
            <a:ext cx="7500938" cy="4219575"/>
          </a:xfrm>
        </p:spPr>
      </p:sp>
      <p:sp>
        <p:nvSpPr>
          <p:cNvPr id="3" name="Notes Placeholder 2"/>
          <p:cNvSpPr>
            <a:spLocks noGrp="1"/>
          </p:cNvSpPr>
          <p:nvPr>
            <p:ph idx="1" type="body"/>
          </p:nvPr>
        </p:nvSpPr>
        <p:spPr/>
        <p:txBody>
          <a:bodyPr bIns="48331" lIns="96661" rIns="96661" rtlCol="0" tIns="48331" vert="horz"/>
          <a:lstStyle/>
          <a:p txid="05578e7d9fa143352fcd2d38bc191962">
            <a:r>
              <a:rPr lang="en-US" sz="1300">
                <a:solidFill>
                  <a:srgbClr val="000000"/>
                </a:solidFill>
                <a:sym typeface=""/>
              </a:rPr>
              <a:t>Par exemple, au Lao, un pays dont le ministère de la santé utilise le DHIS2, le niveau le plus élevé, ou l'unité d'organisation racine, est le pays. Le pays est ensuite subdivisé en 18 provinces, chacune d'entre elles étant subdivisée en districts plus petits. Au niveau le plus bas, vous trouverez les différents établissements de santé où les données sont collectées.</a:t>
            </a:r>
          </a:p>
          <a:p txid="90722d164292e69f500837fe9eb4c15d">
            <a:r>
              <a:rPr lang="en-US" sz="1300">
                <a:solidFill>
                  <a:srgbClr val="000000"/>
                </a:solidFill>
                <a:sym typeface=""/>
              </a:rPr>
              <a:t>L'ensemble des unités d'organisation forme un arbre hiérarchique. Dans le cas de Lao par exemple, la hiérarchie comporte 4 niveaux qui correspondent à son système administratif.</a:t>
            </a:r>
          </a:p>
          <a:p txid="191dd6b40926b74ef8dd481e71c551ae">
            <a:r>
              <a:rPr lang="en-US" sz="1300">
                <a:solidFill>
                  <a:srgbClr val="000000"/>
                </a:solidFill>
                <a:sym typeface=""/>
              </a:rPr>
              <a:t>La structure de la hiérarchie, y compris le nombre de niveaux, est entièrement personnalisable dans DHIS2 de manière à s'adapter au contexte de chaque pays.</a:t>
            </a:r>
            <a:endParaRPr dirty="0" lang="en-US" sz="1300">
              <a:solidFill>
                <a:srgbClr val="000000"/>
              </a:solidFill>
              <a:sym typeface=""/>
            </a:endParaRPr>
          </a:p>
        </p:txBody>
      </p:sp>
    </p:spTree>
    <p:extLst>
      <p:ext uri="{BB962C8B-B14F-4D97-AF65-F5344CB8AC3E}">
        <p14:creationId xmlns:p14="http://schemas.microsoft.com/office/powerpoint/2010/main" val="325225550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5413" y="523875"/>
            <a:ext cx="7518400" cy="4229100"/>
          </a:xfrm>
        </p:spPr>
      </p:sp>
      <p:sp>
        <p:nvSpPr>
          <p:cNvPr id="3" name="Notes Placeholder 2"/>
          <p:cNvSpPr>
            <a:spLocks noGrp="1"/>
          </p:cNvSpPr>
          <p:nvPr>
            <p:ph idx="1" type="body"/>
          </p:nvPr>
        </p:nvSpPr>
        <p:spPr/>
        <p:txBody>
          <a:bodyPr bIns="48331" lIns="96661" rIns="96661" rtlCol="0" tIns="48331" vert="horz"/>
          <a:lstStyle/>
          <a:p txid="4401dd2956ead5ced5a14d20606365fb">
            <a:r>
              <a:rPr lang="en-US">
                <a:solidFill>
                  <a:srgbClr val="000000"/>
                </a:solidFill>
                <a:sym typeface=""/>
              </a:rPr>
              <a:t>Les unités d'organisation indiquent le lieu où les données peuvent être saisies et la manière dont elles peuvent être agrégées ou désagrégées dans les différents rapports.</a:t>
            </a:r>
          </a:p>
          <a:p>
            <a:endParaRPr lang="en-US">
              <a:solidFill>
                <a:srgbClr val="000000"/>
              </a:solidFill>
              <a:sym typeface=""/>
            </a:endParaRPr>
          </a:p>
          <a:p>
            <a:endParaRPr lang="en-US">
              <a:solidFill>
                <a:srgbClr val="000000"/>
              </a:solidFill>
              <a:sym typeface=""/>
            </a:endParaRPr>
          </a:p>
          <a:p>
            <a:endParaRPr lang="en-US">
              <a:solidFill>
                <a:srgbClr val="000000"/>
              </a:solidFill>
              <a:sym typeface=""/>
            </a:endParaRPr>
          </a:p>
        </p:txBody>
      </p:sp>
    </p:spTree>
    <p:extLst>
      <p:ext uri="{BB962C8B-B14F-4D97-AF65-F5344CB8AC3E}">
        <p14:creationId xmlns:p14="http://schemas.microsoft.com/office/powerpoint/2010/main" val="549517664"/>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28588" y="504825"/>
            <a:ext cx="7515225" cy="4227513"/>
          </a:xfrm>
        </p:spPr>
      </p:sp>
      <p:sp>
        <p:nvSpPr>
          <p:cNvPr id="3" name="Notes Placeholder 2"/>
          <p:cNvSpPr>
            <a:spLocks noGrp="1"/>
          </p:cNvSpPr>
          <p:nvPr>
            <p:ph idx="1" type="body"/>
          </p:nvPr>
        </p:nvSpPr>
        <p:spPr/>
        <p:txBody>
          <a:bodyPr bIns="48331" lIns="96661" rIns="96661" rtlCol="0" tIns="48331" vert="horz"/>
          <a:lstStyle/>
          <a:p txid="a49ee50d596f71008f4fb4dbbcaaadf8">
            <a:r>
              <a:rPr lang="en-US">
                <a:solidFill>
                  <a:srgbClr val="000000"/>
                </a:solidFill>
                <a:sym typeface=""/>
              </a:rPr>
              <a:t>Par exemple, toutes les données saisies au niveau de l'établissement peuvent être agrégées pour fournir une valeur totale pour l'ensemble du district. Ce principe est le même à mesure que l'on monte dans la hiérarchie. Au cours du processus d'agrégation, les données sont additionnées depuis les niveaux inférieurs de l'unité d'organisation jusqu'aux niveaux supérieurs. DHIS2 effectue ces calculs automatiquement.</a:t>
            </a:r>
          </a:p>
          <a:p>
            <a:endParaRPr lang="en-US">
              <a:solidFill>
                <a:srgbClr val="000000"/>
              </a:solidFill>
              <a:sym typeface=""/>
            </a:endParaRPr>
          </a:p>
          <a:p>
            <a:endParaRPr dirty="0" lang="en-NO">
              <a:solidFill>
                <a:srgbClr val="000000"/>
              </a:solidFill>
              <a:sym typeface=""/>
            </a:endParaRPr>
          </a:p>
        </p:txBody>
      </p:sp>
    </p:spTree>
    <p:extLst>
      <p:ext uri="{BB962C8B-B14F-4D97-AF65-F5344CB8AC3E}">
        <p14:creationId xmlns:p14="http://schemas.microsoft.com/office/powerpoint/2010/main" val="376047662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01600" y="523875"/>
            <a:ext cx="7543800" cy="4243388"/>
          </a:xfrm>
        </p:spPr>
      </p:sp>
      <p:sp>
        <p:nvSpPr>
          <p:cNvPr id="3" name="Notes Placeholder 2"/>
          <p:cNvSpPr>
            <a:spLocks noGrp="1"/>
          </p:cNvSpPr>
          <p:nvPr>
            <p:ph idx="1" type="body"/>
          </p:nvPr>
        </p:nvSpPr>
        <p:spPr/>
        <p:txBody>
          <a:bodyPr bIns="48331" lIns="96661" rIns="96661" rtlCol="0" tIns="48331" vert="horz"/>
          <a:lstStyle/>
          <a:p txid="2ba6f9837cbb0c41b71495d8318d377b">
            <a:r>
              <a:rPr lang="en-GB">
                <a:solidFill>
                  <a:srgbClr val="000000"/>
                </a:solidFill>
              </a:rPr>
              <a:t>Les unités d'organisation vous permettent également d'afficher vos données dans l'application Maps (Cartes) de DHIS2et de les mettre en évidence du point de vue géographique.</a:t>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r>
              <a:rPr dirty="0" lang="en-GB">
                <a:solidFill>
                  <a:srgbClr val="000000"/>
                </a:solidFill>
              </a:rPr>
            </a:r>
            <a:r>
              <a:rPr lang="en-GB">
                <a:solidFill>
                  <a:srgbClr val="000000"/>
                </a:solidFill>
              </a:rPr>
            </a:r>
            <a:endParaRPr dirty="0" lang="en-GB">
              <a:solidFill>
                <a:srgbClr val="000000"/>
              </a:solidFill>
            </a:endParaRPr>
          </a:p>
          <a:p>
            <a:endParaRPr dirty="0" lang="en-NO">
              <a:solidFill>
                <a:srgbClr val="000000"/>
              </a:solidFill>
            </a:endParaRPr>
          </a:p>
        </p:txBody>
      </p:sp>
    </p:spTree>
    <p:extLst>
      <p:ext uri="{BB962C8B-B14F-4D97-AF65-F5344CB8AC3E}">
        <p14:creationId xmlns:p14="http://schemas.microsoft.com/office/powerpoint/2010/main" val="192568422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30175" y="523875"/>
            <a:ext cx="7513638" cy="4227513"/>
          </a:xfrm>
        </p:spPr>
      </p:sp>
      <p:sp>
        <p:nvSpPr>
          <p:cNvPr id="3" name="Notes Placeholder 2"/>
          <p:cNvSpPr>
            <a:spLocks noGrp="1"/>
          </p:cNvSpPr>
          <p:nvPr>
            <p:ph idx="1" type="body"/>
          </p:nvPr>
        </p:nvSpPr>
        <p:spPr/>
        <p:txBody>
          <a:bodyPr bIns="48331" lIns="96661" rIns="96661" rtlCol="0" tIns="48331" vert="horz"/>
          <a:lstStyle/>
          <a:p txid="a5682b78a866ba979f66a2e252a58b8c">
            <a:r>
              <a:rPr lang="en-US">
                <a:solidFill>
                  <a:srgbClr val="000000"/>
                </a:solidFill>
                <a:sym typeface=""/>
              </a:rPr>
              <a:t>DHIS2 permet également de classer les unités d'organisation selon des critères différents de la principale hiérarchie administrative.</a:t>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r>
              <a:rPr dirty="0" lang="en-US">
                <a:solidFill>
                  <a:srgbClr val="000000"/>
                </a:solidFill>
                <a:sym typeface=""/>
              </a:rPr>
            </a:r>
            <a:r>
              <a:rPr lang="en-US">
                <a:solidFill>
                  <a:srgbClr val="000000"/>
                </a:solidFill>
                <a:sym typeface=""/>
              </a:rPr>
            </a:r>
            <a:endParaRPr dirty="0" lang="en-US">
              <a:solidFill>
                <a:srgbClr val="000000"/>
              </a:solidFill>
              <a:sym typeface=""/>
            </a:endParaRPr>
          </a:p>
          <a:p txid="c5f54ae782ebea978fc9d11bd636462a">
            <a:r>
              <a:rPr dirty="0" lang="en-US">
                <a:solidFill>
                  <a:srgbClr val="000000"/>
                </a:solidFill>
                <a:sym typeface=""/>
              </a:rPr>
              <a:t>Pour ce faire, nous utilisons des "groupes d'unités d'organisation" et des "ensembles de groupes d'unités d'organisation". Un groupe d'unités d'organisation permet des sous-classifications supplémentaires d'unités d'organisation.</a:t>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sym typeface=""/>
              </a:rPr>
            </a:r>
            <a:r>
              <a:rPr dirty="0" err="1" lang="en-US">
                <a:solidFill>
                  <a:srgbClr val="000000"/>
                </a:solidFill>
                <a:sym typeface=""/>
              </a:rPr>
            </a:r>
            <a:r>
              <a:rPr dirty="0" lang="en-US">
                <a:solidFill>
                  <a:srgbClr val="000000"/>
                </a:solidFill>
                <a:sym typeface=""/>
              </a:rPr>
            </a:r>
            <a:r>
              <a:rPr lang="en-US">
                <a:solidFill>
                  <a:srgbClr val="000000"/>
                </a:solidFill>
              </a:rPr>
            </a:r>
            <a:r>
              <a:rPr dirty="0" lang="en-US">
                <a:solidFill>
                  <a:srgbClr val="000000"/>
                </a:solidFill>
              </a:rPr>
            </a:r>
            <a:r>
              <a:rPr lang="en-US">
                <a:solidFill>
                  <a:srgbClr val="000000"/>
                </a:solidFill>
              </a:rPr>
            </a:r>
            <a:r>
              <a:rPr dirty="0" lang="en-US">
                <a:solidFill>
                  <a:srgbClr val="000000"/>
                </a:solidFill>
              </a:rPr>
            </a:r>
            <a:endParaRPr dirty="0" lang="en-US">
              <a:solidFill>
                <a:srgbClr val="000000"/>
              </a:solidFill>
              <a:sym typeface=""/>
            </a:endParaRPr>
          </a:p>
        </p:txBody>
      </p:sp>
    </p:spTree>
    <p:extLst>
      <p:ext uri="{BB962C8B-B14F-4D97-AF65-F5344CB8AC3E}">
        <p14:creationId xmlns:p14="http://schemas.microsoft.com/office/powerpoint/2010/main" val="2025859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319661696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028207D3-6DDA-4E04-B279-6AB29D92EB4D}"/>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EE712B14-0ECA-4A3B-B880-64245704E5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829203A-5220-4B86-A4FF-48A34D2D88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8438F926-7C37-4F8F-A3B5-D11C1AD50434}"/>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19047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40000">
                                          <p:cBhvr additive="base">
                                            <p:cTn id="27"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DA67C0D-AE26-45A8-8D55-374995FD2210}"/>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280BB1E2-9FF4-4B13-90B7-D1395853DA0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D5D3E07-78F9-45FF-B43E-9E2C2AD556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0D2B7489-C10C-40AA-84AB-B867CB7B42E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64620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25EB9EFA-E08E-4891-955E-9D315C6D70B9}"/>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DD9FB524-FCE1-427C-8BAB-1ACB7DDC772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199C9F42-B52D-4F3A-9DA1-2C3A4DB64A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5118ABCD-7256-4680-AB35-4D8E091CA9D6}"/>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2293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7D37A1ED-4A45-4273-8D2E-16CDFB8DF491}"/>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32533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6D00CF66-73AE-4223-92C3-555045456345}"/>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8" name="Oval 7">
            <a:extLst>
              <a:ext uri="{FF2B5EF4-FFF2-40B4-BE49-F238E27FC236}">
                <a16:creationId xmlns:a16="http://schemas.microsoft.com/office/drawing/2014/main" id="{20FA6856-7C65-4A82-9DD5-798F72072852}"/>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8D6E75BA-104E-4F03-924E-ACFFE05A41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6210567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C4BA1B56-5475-4A06-B293-F580D495E7C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3D63D851-78F5-423D-8CA0-50D4B4A7F5C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83380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2685D562-2A62-453F-93AE-4006D67170CC}"/>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5EC119B0-AB3C-4332-BFE0-69E51A6BA79C}"/>
              </a:ext>
            </a:extLst>
          </p:cNvPr>
          <p:cNvSpPr txBox="1"/>
          <p:nvPr userDrawn="1"/>
        </p:nvSpPr>
        <p:spPr>
          <a:xfrm>
            <a:off x="133349" y="5173144"/>
            <a:ext cx="868362" cy="553998"/>
          </a:xfrm>
          <a:prstGeom prst="rect">
            <a:avLst/>
          </a:prstGeom>
          <a:noFill/>
        </p:spPr>
        <p:txBody>
          <a:bodyPr wrap="square" rtlCol="0">
            <a:spAutoFit/>
          </a:bodyPr>
          <a:lstStyle/>
          <a:p>
            <a:pPr algn="ctr"/>
            <a:r>
              <a:rPr lang="es-ES" sz="1000"/>
              <a:t>TOC / Learning goals</a:t>
            </a:r>
          </a:p>
        </p:txBody>
      </p:sp>
      <p:sp>
        <p:nvSpPr>
          <p:cNvPr id="55" name="TextBox 54">
            <a:extLst>
              <a:ext uri="{FF2B5EF4-FFF2-40B4-BE49-F238E27FC236}">
                <a16:creationId xmlns:a16="http://schemas.microsoft.com/office/drawing/2014/main" id="{47AAC724-6939-4ABD-AC7A-1E950A8CFCBF}"/>
              </a:ext>
            </a:extLst>
          </p:cNvPr>
          <p:cNvSpPr txBox="1"/>
          <p:nvPr userDrawn="1"/>
        </p:nvSpPr>
        <p:spPr>
          <a:xfrm>
            <a:off x="1160503" y="5327033"/>
            <a:ext cx="868362" cy="246221"/>
          </a:xfrm>
          <a:prstGeom prst="rect">
            <a:avLst/>
          </a:prstGeom>
          <a:noFill/>
        </p:spPr>
        <p:txBody>
          <a:bodyPr wrap="square" rtlCol="0">
            <a:spAutoFit/>
          </a:bodyPr>
          <a:lstStyle/>
          <a:p>
            <a:pPr algn="ctr"/>
            <a:r>
              <a:rPr lang="es-ES" sz="1000"/>
              <a:t>Concept </a:t>
            </a:r>
          </a:p>
        </p:txBody>
      </p:sp>
      <p:sp>
        <p:nvSpPr>
          <p:cNvPr id="56" name="TextBox 55">
            <a:extLst>
              <a:ext uri="{FF2B5EF4-FFF2-40B4-BE49-F238E27FC236}">
                <a16:creationId xmlns:a16="http://schemas.microsoft.com/office/drawing/2014/main" id="{4C5F7427-7D2B-407F-BE04-493247CD25CC}"/>
              </a:ext>
            </a:extLst>
          </p:cNvPr>
          <p:cNvSpPr txBox="1"/>
          <p:nvPr userDrawn="1"/>
        </p:nvSpPr>
        <p:spPr>
          <a:xfrm>
            <a:off x="2187657" y="5327033"/>
            <a:ext cx="1067052" cy="246221"/>
          </a:xfrm>
          <a:prstGeom prst="rect">
            <a:avLst/>
          </a:prstGeom>
          <a:noFill/>
        </p:spPr>
        <p:txBody>
          <a:bodyPr wrap="square" rtlCol="0">
            <a:spAutoFit/>
          </a:bodyPr>
          <a:lstStyle/>
          <a:p>
            <a:pPr algn="ctr"/>
            <a:r>
              <a:rPr lang="es-ES" sz="1000"/>
              <a:t>Demonstration </a:t>
            </a:r>
          </a:p>
        </p:txBody>
      </p:sp>
      <p:sp>
        <p:nvSpPr>
          <p:cNvPr id="57" name="TextBox 56">
            <a:extLst>
              <a:ext uri="{FF2B5EF4-FFF2-40B4-BE49-F238E27FC236}">
                <a16:creationId xmlns:a16="http://schemas.microsoft.com/office/drawing/2014/main" id="{42C725A8-D471-4B3A-A3E9-7BC888870725}"/>
              </a:ext>
            </a:extLst>
          </p:cNvPr>
          <p:cNvSpPr txBox="1"/>
          <p:nvPr userDrawn="1"/>
        </p:nvSpPr>
        <p:spPr>
          <a:xfrm>
            <a:off x="3413501" y="5327033"/>
            <a:ext cx="868362" cy="246221"/>
          </a:xfrm>
          <a:prstGeom prst="rect">
            <a:avLst/>
          </a:prstGeom>
          <a:noFill/>
        </p:spPr>
        <p:txBody>
          <a:bodyPr wrap="square" rtlCol="0">
            <a:spAutoFit/>
          </a:bodyPr>
          <a:lstStyle/>
          <a:p>
            <a:pPr algn="ctr"/>
            <a:r>
              <a:rPr lang="es-ES" sz="1000"/>
              <a:t>Use case </a:t>
            </a:r>
          </a:p>
        </p:txBody>
      </p:sp>
      <p:sp>
        <p:nvSpPr>
          <p:cNvPr id="83" name="TextBox 82">
            <a:extLst>
              <a:ext uri="{FF2B5EF4-FFF2-40B4-BE49-F238E27FC236}">
                <a16:creationId xmlns:a16="http://schemas.microsoft.com/office/drawing/2014/main" id="{8C4620A8-E4C1-42BE-AA60-4AC8AFE7C2AF}"/>
              </a:ext>
            </a:extLst>
          </p:cNvPr>
          <p:cNvSpPr txBox="1"/>
          <p:nvPr userDrawn="1"/>
        </p:nvSpPr>
        <p:spPr>
          <a:xfrm>
            <a:off x="3403559"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84" name="TextBox 83">
            <a:extLst>
              <a:ext uri="{FF2B5EF4-FFF2-40B4-BE49-F238E27FC236}">
                <a16:creationId xmlns:a16="http://schemas.microsoft.com/office/drawing/2014/main" id="{624EC90D-E97F-4F53-B046-50F58F86D82A}"/>
              </a:ext>
            </a:extLst>
          </p:cNvPr>
          <p:cNvSpPr txBox="1"/>
          <p:nvPr userDrawn="1"/>
        </p:nvSpPr>
        <p:spPr>
          <a:xfrm>
            <a:off x="3368595" y="225711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85" name="TextBox 84">
            <a:extLst>
              <a:ext uri="{FF2B5EF4-FFF2-40B4-BE49-F238E27FC236}">
                <a16:creationId xmlns:a16="http://schemas.microsoft.com/office/drawing/2014/main" id="{A2DD2A3E-9DA2-4700-B74C-E93AB2A3444D}"/>
              </a:ext>
            </a:extLst>
          </p:cNvPr>
          <p:cNvSpPr txBox="1"/>
          <p:nvPr userDrawn="1"/>
        </p:nvSpPr>
        <p:spPr>
          <a:xfrm>
            <a:off x="3357435"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sp>
        <p:nvSpPr>
          <p:cNvPr id="86" name="TextBox 85">
            <a:extLst>
              <a:ext uri="{FF2B5EF4-FFF2-40B4-BE49-F238E27FC236}">
                <a16:creationId xmlns:a16="http://schemas.microsoft.com/office/drawing/2014/main" id="{2C6220DB-F5E0-4B6E-B2E1-62956BE8593B}"/>
              </a:ext>
            </a:extLst>
          </p:cNvPr>
          <p:cNvSpPr txBox="1"/>
          <p:nvPr userDrawn="1"/>
        </p:nvSpPr>
        <p:spPr>
          <a:xfrm>
            <a:off x="4440655" y="5327033"/>
            <a:ext cx="868362" cy="246221"/>
          </a:xfrm>
          <a:prstGeom prst="rect">
            <a:avLst/>
          </a:prstGeom>
          <a:noFill/>
        </p:spPr>
        <p:txBody>
          <a:bodyPr wrap="square" rtlCol="0">
            <a:spAutoFit/>
          </a:bodyPr>
          <a:lstStyle/>
          <a:p>
            <a:pPr algn="ctr"/>
            <a:r>
              <a:rPr lang="es-ES" sz="1000"/>
              <a:t>Summary</a:t>
            </a:r>
          </a:p>
        </p:txBody>
      </p:sp>
      <p:sp>
        <p:nvSpPr>
          <p:cNvPr id="87" name="TextBox 86">
            <a:extLst>
              <a:ext uri="{FF2B5EF4-FFF2-40B4-BE49-F238E27FC236}">
                <a16:creationId xmlns:a16="http://schemas.microsoft.com/office/drawing/2014/main" id="{8096DF76-15DB-4FFA-ADA5-2EC1D27DC1C5}"/>
              </a:ext>
            </a:extLst>
          </p:cNvPr>
          <p:cNvSpPr txBox="1"/>
          <p:nvPr userDrawn="1"/>
        </p:nvSpPr>
        <p:spPr>
          <a:xfrm>
            <a:off x="5467808" y="5327033"/>
            <a:ext cx="868362" cy="246221"/>
          </a:xfrm>
          <a:prstGeom prst="rect">
            <a:avLst/>
          </a:prstGeom>
          <a:noFill/>
        </p:spPr>
        <p:txBody>
          <a:bodyPr wrap="square" rtlCol="0">
            <a:spAutoFit/>
          </a:bodyPr>
          <a:lstStyle/>
          <a:p>
            <a:pPr algn="ctr"/>
            <a:r>
              <a:rPr lang="es-ES" sz="1000"/>
              <a:t>Question</a:t>
            </a:r>
          </a:p>
        </p:txBody>
      </p:sp>
      <p:grpSp>
        <p:nvGrpSpPr>
          <p:cNvPr id="88" name="Group 87">
            <a:extLst>
              <a:ext uri="{FF2B5EF4-FFF2-40B4-BE49-F238E27FC236}">
                <a16:creationId xmlns:a16="http://schemas.microsoft.com/office/drawing/2014/main" id="{0892F77F-260A-4AFB-A8FA-1B6B2B336C44}"/>
              </a:ext>
            </a:extLst>
          </p:cNvPr>
          <p:cNvGrpSpPr/>
          <p:nvPr userDrawn="1"/>
        </p:nvGrpSpPr>
        <p:grpSpPr>
          <a:xfrm>
            <a:off x="5467808" y="4261895"/>
            <a:ext cx="804672" cy="804672"/>
            <a:chOff x="10901033" y="516564"/>
            <a:chExt cx="804672" cy="804672"/>
          </a:xfrm>
        </p:grpSpPr>
        <p:sp>
          <p:nvSpPr>
            <p:cNvPr id="89" name="Oval 88">
              <a:extLst>
                <a:ext uri="{FF2B5EF4-FFF2-40B4-BE49-F238E27FC236}">
                  <a16:creationId xmlns:a16="http://schemas.microsoft.com/office/drawing/2014/main" id="{87CB4603-02BB-46F6-B9CF-29A4A756AFD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0" name="Graphic 89" descr="Question Mark with solid fill">
              <a:extLst>
                <a:ext uri="{FF2B5EF4-FFF2-40B4-BE49-F238E27FC236}">
                  <a16:creationId xmlns:a16="http://schemas.microsoft.com/office/drawing/2014/main" id="{8647B5F7-912D-423B-B1C3-1FDA8546EA7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nvGrpSpPr>
          <p:cNvPr id="91" name="Group 90">
            <a:extLst>
              <a:ext uri="{FF2B5EF4-FFF2-40B4-BE49-F238E27FC236}">
                <a16:creationId xmlns:a16="http://schemas.microsoft.com/office/drawing/2014/main" id="{6AE2011C-4B64-45B1-8388-A969CA0CB441}"/>
              </a:ext>
            </a:extLst>
          </p:cNvPr>
          <p:cNvGrpSpPr/>
          <p:nvPr userDrawn="1"/>
        </p:nvGrpSpPr>
        <p:grpSpPr>
          <a:xfrm>
            <a:off x="4412622" y="4261895"/>
            <a:ext cx="804672" cy="804672"/>
            <a:chOff x="10901033" y="516564"/>
            <a:chExt cx="804672" cy="804672"/>
          </a:xfrm>
        </p:grpSpPr>
        <p:sp>
          <p:nvSpPr>
            <p:cNvPr id="92" name="Oval 91">
              <a:extLst>
                <a:ext uri="{FF2B5EF4-FFF2-40B4-BE49-F238E27FC236}">
                  <a16:creationId xmlns:a16="http://schemas.microsoft.com/office/drawing/2014/main" id="{1378403F-5DAA-4054-960F-EC87EEA85C7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3" name="Graphic 92" descr="Clipboard Checked with solid fill">
              <a:extLst>
                <a:ext uri="{FF2B5EF4-FFF2-40B4-BE49-F238E27FC236}">
                  <a16:creationId xmlns:a16="http://schemas.microsoft.com/office/drawing/2014/main" id="{22DBF2C9-422D-40FF-A7B7-D5F60DD309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nvGrpSpPr>
          <p:cNvPr id="94" name="Group 93">
            <a:extLst>
              <a:ext uri="{FF2B5EF4-FFF2-40B4-BE49-F238E27FC236}">
                <a16:creationId xmlns:a16="http://schemas.microsoft.com/office/drawing/2014/main" id="{D84E17B9-FE25-42AF-8AE5-46FA64AEF4F9}"/>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AC1C3A77-04E1-4C7C-8A77-979CA162578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C622B44D-195B-4280-8941-E0FA1F35DC8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nvGrpSpPr>
          <p:cNvPr id="97" name="Group 96">
            <a:extLst>
              <a:ext uri="{FF2B5EF4-FFF2-40B4-BE49-F238E27FC236}">
                <a16:creationId xmlns:a16="http://schemas.microsoft.com/office/drawing/2014/main" id="{320C2462-FA71-4185-A650-0E8A4B8BA8C2}"/>
              </a:ext>
            </a:extLst>
          </p:cNvPr>
          <p:cNvGrpSpPr/>
          <p:nvPr userDrawn="1"/>
        </p:nvGrpSpPr>
        <p:grpSpPr>
          <a:xfrm>
            <a:off x="3357435" y="4261895"/>
            <a:ext cx="804672" cy="804672"/>
            <a:chOff x="10901033" y="516564"/>
            <a:chExt cx="804672" cy="804672"/>
          </a:xfrm>
        </p:grpSpPr>
        <p:sp>
          <p:nvSpPr>
            <p:cNvPr id="98" name="Oval 97">
              <a:extLst>
                <a:ext uri="{FF2B5EF4-FFF2-40B4-BE49-F238E27FC236}">
                  <a16:creationId xmlns:a16="http://schemas.microsoft.com/office/drawing/2014/main" id="{AFA85ABE-6FCC-4D46-8F2B-7E8FE345595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9" name="Group 98">
              <a:extLst>
                <a:ext uri="{FF2B5EF4-FFF2-40B4-BE49-F238E27FC236}">
                  <a16:creationId xmlns:a16="http://schemas.microsoft.com/office/drawing/2014/main" id="{E606EDE4-5094-4183-8CD9-3B73722C64D2}"/>
                </a:ext>
              </a:extLst>
            </p:cNvPr>
            <p:cNvGrpSpPr/>
            <p:nvPr userDrawn="1"/>
          </p:nvGrpSpPr>
          <p:grpSpPr>
            <a:xfrm>
              <a:off x="10992291" y="581245"/>
              <a:ext cx="666309" cy="666309"/>
              <a:chOff x="13003652" y="1939091"/>
              <a:chExt cx="914400" cy="914400"/>
            </a:xfrm>
          </p:grpSpPr>
          <p:pic>
            <p:nvPicPr>
              <p:cNvPr id="100" name="Graphic 99" descr="Magnifying glass with solid fill">
                <a:extLst>
                  <a:ext uri="{FF2B5EF4-FFF2-40B4-BE49-F238E27FC236}">
                    <a16:creationId xmlns:a16="http://schemas.microsoft.com/office/drawing/2014/main" id="{2A7A09E6-5643-4617-91E5-B25894B7BBC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1" name="Graphic 32" descr="Heartbeat outline">
                <a:extLst>
                  <a:ext uri="{FF2B5EF4-FFF2-40B4-BE49-F238E27FC236}">
                    <a16:creationId xmlns:a16="http://schemas.microsoft.com/office/drawing/2014/main" id="{5B6190DB-BB40-43D4-AE8B-3C87AAB1C01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102" name="Group 101">
            <a:extLst>
              <a:ext uri="{FF2B5EF4-FFF2-40B4-BE49-F238E27FC236}">
                <a16:creationId xmlns:a16="http://schemas.microsoft.com/office/drawing/2014/main" id="{1F905B99-3527-4139-B715-76040F9E5A4E}"/>
              </a:ext>
            </a:extLst>
          </p:cNvPr>
          <p:cNvGrpSpPr/>
          <p:nvPr userDrawn="1"/>
        </p:nvGrpSpPr>
        <p:grpSpPr>
          <a:xfrm>
            <a:off x="191874" y="4261895"/>
            <a:ext cx="804672" cy="804672"/>
            <a:chOff x="10901033" y="516564"/>
            <a:chExt cx="804672" cy="804672"/>
          </a:xfrm>
        </p:grpSpPr>
        <p:sp>
          <p:nvSpPr>
            <p:cNvPr id="103" name="Oval 102">
              <a:extLst>
                <a:ext uri="{FF2B5EF4-FFF2-40B4-BE49-F238E27FC236}">
                  <a16:creationId xmlns:a16="http://schemas.microsoft.com/office/drawing/2014/main" id="{4FEE4115-E0EF-4448-BAE6-87EE070CB24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4" name="Graphic 103" descr="Bullseye with solid fill">
              <a:extLst>
                <a:ext uri="{FF2B5EF4-FFF2-40B4-BE49-F238E27FC236}">
                  <a16:creationId xmlns:a16="http://schemas.microsoft.com/office/drawing/2014/main" id="{B68B0D2F-97B1-47CE-9175-36BE4E1A1F32}"/>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nvGrpSpPr>
          <p:cNvPr id="105" name="Group 104">
            <a:extLst>
              <a:ext uri="{FF2B5EF4-FFF2-40B4-BE49-F238E27FC236}">
                <a16:creationId xmlns:a16="http://schemas.microsoft.com/office/drawing/2014/main" id="{D71148DD-4764-4239-94F7-97682877C7F4}"/>
              </a:ext>
            </a:extLst>
          </p:cNvPr>
          <p:cNvGrpSpPr/>
          <p:nvPr userDrawn="1"/>
        </p:nvGrpSpPr>
        <p:grpSpPr>
          <a:xfrm>
            <a:off x="1247061" y="4261895"/>
            <a:ext cx="804672" cy="804672"/>
            <a:chOff x="10901033" y="516564"/>
            <a:chExt cx="804672" cy="804672"/>
          </a:xfrm>
        </p:grpSpPr>
        <p:sp>
          <p:nvSpPr>
            <p:cNvPr id="106" name="Oval 105">
              <a:extLst>
                <a:ext uri="{FF2B5EF4-FFF2-40B4-BE49-F238E27FC236}">
                  <a16:creationId xmlns:a16="http://schemas.microsoft.com/office/drawing/2014/main" id="{6C0714C9-C34A-47F3-A98F-4C4D511D03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7" name="Group 106">
              <a:extLst>
                <a:ext uri="{FF2B5EF4-FFF2-40B4-BE49-F238E27FC236}">
                  <a16:creationId xmlns:a16="http://schemas.microsoft.com/office/drawing/2014/main" id="{896E6074-5B5B-4C3C-86B3-C4958320AC0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08" name="Freeform: Shape 107">
                <a:extLst>
                  <a:ext uri="{FF2B5EF4-FFF2-40B4-BE49-F238E27FC236}">
                    <a16:creationId xmlns:a16="http://schemas.microsoft.com/office/drawing/2014/main" id="{6CDC8AC3-4F3C-4950-B5FF-B4D61689314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09" name="Freeform: Shape 108">
                <a:extLst>
                  <a:ext uri="{FF2B5EF4-FFF2-40B4-BE49-F238E27FC236}">
                    <a16:creationId xmlns:a16="http://schemas.microsoft.com/office/drawing/2014/main" id="{1C555E51-453C-46FC-8DE8-C917673D8005}"/>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0" name="Freeform: Shape 109">
                <a:extLst>
                  <a:ext uri="{FF2B5EF4-FFF2-40B4-BE49-F238E27FC236}">
                    <a16:creationId xmlns:a16="http://schemas.microsoft.com/office/drawing/2014/main" id="{54A1FD7E-64C2-4A0A-B660-40DAF01D1B9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1" name="Freeform: Shape 110">
                <a:extLst>
                  <a:ext uri="{FF2B5EF4-FFF2-40B4-BE49-F238E27FC236}">
                    <a16:creationId xmlns:a16="http://schemas.microsoft.com/office/drawing/2014/main" id="{97797190-C056-466B-9246-E9C53FF160F7}"/>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12" name="TextBox 111">
            <a:extLst>
              <a:ext uri="{FF2B5EF4-FFF2-40B4-BE49-F238E27FC236}">
                <a16:creationId xmlns:a16="http://schemas.microsoft.com/office/drawing/2014/main" id="{0E9598EB-9E80-4BA9-811E-127A8FD9AC3F}"/>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3" name="TextBox 112">
            <a:extLst>
              <a:ext uri="{FF2B5EF4-FFF2-40B4-BE49-F238E27FC236}">
                <a16:creationId xmlns:a16="http://schemas.microsoft.com/office/drawing/2014/main" id="{CB589F47-6CCA-4287-961E-7FD5D9627E87}"/>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14" name="TextBox 113">
            <a:extLst>
              <a:ext uri="{FF2B5EF4-FFF2-40B4-BE49-F238E27FC236}">
                <a16:creationId xmlns:a16="http://schemas.microsoft.com/office/drawing/2014/main" id="{7764DBC9-D1BB-4D38-A7D8-4B6F21E04192}"/>
              </a:ext>
            </a:extLst>
          </p:cNvPr>
          <p:cNvSpPr txBox="1"/>
          <p:nvPr userDrawn="1"/>
        </p:nvSpPr>
        <p:spPr>
          <a:xfrm>
            <a:off x="6156044" y="1695691"/>
            <a:ext cx="5615409" cy="461665"/>
          </a:xfrm>
          <a:prstGeom prst="rect">
            <a:avLst/>
          </a:prstGeom>
          <a:noFill/>
        </p:spPr>
        <p:txBody>
          <a:bodyPr wrap="square" rtlCol="0">
            <a:spAutoFit/>
          </a:bodyPr>
          <a:lstStyle/>
          <a:p>
            <a:r>
              <a:rPr lang="es-ES" sz="2400"/>
              <a:t>Body text: 24 px</a:t>
            </a:r>
          </a:p>
        </p:txBody>
      </p:sp>
    </p:spTree>
    <p:extLst>
      <p:ext uri="{BB962C8B-B14F-4D97-AF65-F5344CB8AC3E}">
        <p14:creationId xmlns:p14="http://schemas.microsoft.com/office/powerpoint/2010/main" val="2775211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3070119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750637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3018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5FD390-8A6F-49C8-A1C1-9F5BA02948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38D89F1F-B265-4E2B-8C09-C57006AE66B3}"/>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3A78F20F-1B5C-4DCB-875A-F37DB7CAA0A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8234FFCA-CBD1-4C8C-B977-CEC56DC33B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6104437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0000">
                                          <p:cBhvr additive="base">
                                            <p:cTn id="2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76070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096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26615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6863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31873535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1612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1020000">
            <a:off x="-3038728" y="-7585264"/>
            <a:ext cx="19952779" cy="17972548"/>
          </a:xfrm>
          <a:prstGeom prst="parallelogram">
            <a:avLst/>
          </a:prstGeom>
          <a:gradFill flip="none" rotWithShape="1">
            <a:gsLst>
              <a:gs pos="0">
                <a:srgbClr val="018BD1"/>
              </a:gs>
              <a:gs pos="100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Tree>
    <p:extLst>
      <p:ext uri="{BB962C8B-B14F-4D97-AF65-F5344CB8AC3E}">
        <p14:creationId xmlns:p14="http://schemas.microsoft.com/office/powerpoint/2010/main" val="127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 presetClass="entr" presetSubtype="6" fill="hold" grpId="0" nodeType="withEffect">
                                  <p:stCondLst>
                                    <p:cond delay="2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par>
                          <p:cTn id="12" fill="hold">
                            <p:stCondLst>
                              <p:cond delay="3000"/>
                            </p:stCondLst>
                            <p:childTnLst>
                              <p:par>
                                <p:cTn id="13" presetID="47"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anim calcmode="lin" valueType="num">
                                      <p:cBhvr>
                                        <p:cTn id="16" dur="250" fill="hold"/>
                                        <p:tgtEl>
                                          <p:spTgt spid="5"/>
                                        </p:tgtEl>
                                        <p:attrNameLst>
                                          <p:attrName>ppt_x</p:attrName>
                                        </p:attrNameLst>
                                      </p:cBhvr>
                                      <p:tavLst>
                                        <p:tav tm="0">
                                          <p:val>
                                            <p:strVal val="#ppt_x"/>
                                          </p:val>
                                        </p:tav>
                                        <p:tav tm="100000">
                                          <p:val>
                                            <p:strVal val="#ppt_x"/>
                                          </p:val>
                                        </p:tav>
                                      </p:tavLst>
                                    </p:anim>
                                    <p:anim calcmode="lin" valueType="num">
                                      <p:cBhvr>
                                        <p:cTn id="17" dur="25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3250"/>
                            </p:stCondLst>
                            <p:childTnLst>
                              <p:par>
                                <p:cTn id="19" presetID="47"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anim calcmode="lin" valueType="num">
                                      <p:cBhvr>
                                        <p:cTn id="28" dur="250" fill="hold"/>
                                        <p:tgtEl>
                                          <p:spTgt spid="8"/>
                                        </p:tgtEl>
                                        <p:attrNameLst>
                                          <p:attrName>ppt_x</p:attrName>
                                        </p:attrNameLst>
                                      </p:cBhvr>
                                      <p:tavLst>
                                        <p:tav tm="0">
                                          <p:val>
                                            <p:strVal val="#ppt_x"/>
                                          </p:val>
                                        </p:tav>
                                        <p:tav tm="100000">
                                          <p:val>
                                            <p:strVal val="#ppt_x"/>
                                          </p:val>
                                        </p:tav>
                                      </p:tavLst>
                                    </p:anim>
                                    <p:anim calcmode="lin" valueType="num">
                                      <p:cBhvr>
                                        <p:cTn id="2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8" grpId="0">
        <p:tmplLst>
          <p:tmpl>
            <p:tnLst>
              <p:par>
                <p:cTn presetID="47"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0472E63E-D0F1-4D80-9D68-6A532648040C}"/>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BBF15D26-EED6-43AE-814D-57544435FA22}"/>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2B2C92D-3617-4855-9A5C-4578DDC469B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BCC5AEEB-D63E-4976-83DE-C127CC4BD7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093310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GB"/>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GB"/>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GB"/>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83E8D3AC-BC74-4B14-8420-B3F59CE86D75}"/>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9203129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F748C5F7-A850-448E-BDEB-63F27185332A}"/>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34127AF8-3E94-4B66-BCDD-12220AB41E0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116BBC26-3AC9-4E37-817E-8A334D21001A}"/>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BBC76905-162E-4E88-8E11-00C7A83FD9FA}"/>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5E457624-E7BE-446D-81D9-B6CCA366617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3CEFA0D5-AF6E-4231-AA90-9923DC26DFC0}"/>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F925C0A3-E023-48CB-9F90-CC71CACA159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4F60A2F0-292F-4CAD-86AD-CE91946CE3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6936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D313632A-B3B4-43E9-BCAE-7B591DCFF3E8}"/>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818789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8BFF466B-B2AA-49E8-A405-185EFCB5DB5F}"/>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BCB95507-1B4A-4CB2-BBE3-9E187C5AD05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729B0E9E-28AA-4357-8D73-14220DFA9009}"/>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10C9E681-75F8-43DD-A0F5-D4FA60E6E1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FF3BA082-1B2C-45E2-A1F3-421812B8BFF6}"/>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C4F9C753-19AF-4742-A3E7-433B891F151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6085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AA738FDE-041D-44D9-87B8-A5D281C3B8AA}"/>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A0940D20-B0F5-478C-9F20-E41BA0F284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7D11801A-DA83-4655-86BA-2B612427ED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B9E71916-B0A2-4D75-BAB3-7A334BC8391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9777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1FAEAE22-0448-404C-A3B7-0BB3D5606F13}"/>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35AA25CB-019E-4234-B5CA-76C0E85589A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948E3834-3CC1-4DCD-A3C6-B469B0F1F4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667E2156-DF50-40BB-9D10-BFCE146C016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7549236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47" Type="http://schemas.openxmlformats.org/officeDocument/2006/relationships/image" Target="../media/image6.svg"/><Relationship Id="rId50" Type="http://schemas.openxmlformats.org/officeDocument/2006/relationships/image" Target="../media/image9.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8.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52" Type="http://schemas.openxmlformats.org/officeDocument/2006/relationships/image" Target="../media/image1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48" Type="http://schemas.openxmlformats.org/officeDocument/2006/relationships/image" Target="../media/image7.png"/><Relationship Id="rId8" Type="http://schemas.openxmlformats.org/officeDocument/2006/relationships/slideLayout" Target="../slideLayouts/slideLayout8.xml"/><Relationship Id="rId51" Type="http://schemas.openxmlformats.org/officeDocument/2006/relationships/image" Target="../media/image10.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p:nvSpPr>
        <p:spPr>
          <a:xfrm>
            <a:off x="12625021" y="5691027"/>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p:nvGrpSpPr>
        <p:grpSpPr>
          <a:xfrm>
            <a:off x="12656866" y="6041029"/>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p:nvGrpSpPr>
        <p:grpSpPr>
          <a:xfrm>
            <a:off x="12656866" y="4899978"/>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p:nvGrpSpPr>
        <p:grpSpPr>
          <a:xfrm>
            <a:off x="12656866" y="2594352"/>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p:nvGrpSpPr>
        <p:grpSpPr>
          <a:xfrm>
            <a:off x="12656866" y="3791558"/>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p:nvGrpSpPr>
        <p:grpSpPr>
          <a:xfrm>
            <a:off x="12656866" y="-62224"/>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p:nvGrpSpPr>
        <p:grpSpPr>
          <a:xfrm>
            <a:off x="12656866" y="1443185"/>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p:nvSpPr>
        <p:spPr>
          <a:xfrm>
            <a:off x="-3008127" y="5947195"/>
            <a:ext cx="2737761" cy="461665"/>
          </a:xfrm>
          <a:prstGeom prst="rect">
            <a:avLst/>
          </a:prstGeom>
          <a:noFill/>
        </p:spPr>
        <p:txBody>
          <a:bodyPr wrap="square" rtlCol="0">
            <a:spAutoFit/>
          </a:bodyPr>
          <a:lstStyle/>
          <a:p>
            <a:r>
              <a:rPr lang="es-ES" sz="2400"/>
              <a:t>Body text: 24 px</a:t>
            </a:r>
          </a:p>
        </p:txBody>
      </p:sp>
      <p:sp>
        <p:nvSpPr>
          <p:cNvPr id="46" name="Oval 45">
            <a:extLst>
              <a:ext uri="{FF2B5EF4-FFF2-40B4-BE49-F238E27FC236}">
                <a16:creationId xmlns:a16="http://schemas.microsoft.com/office/drawing/2014/main" id="{C2B5D78F-8935-4AE2-8E72-E4292072D873}"/>
              </a:ext>
            </a:extLst>
          </p:cNvPr>
          <p:cNvSpPr/>
          <p:nvPr userDrawn="1"/>
        </p:nvSpPr>
        <p:spPr>
          <a:xfrm>
            <a:off x="-761685" y="1320915"/>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55709964-8F3A-4271-ABCA-FBA97845A942}"/>
              </a:ext>
            </a:extLst>
          </p:cNvPr>
          <p:cNvSpPr/>
          <p:nvPr userDrawn="1"/>
        </p:nvSpPr>
        <p:spPr>
          <a:xfrm>
            <a:off x="-761685" y="1798306"/>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E9D0591-DE13-4BC7-92AF-3DE9BAB982DE}"/>
              </a:ext>
            </a:extLst>
          </p:cNvPr>
          <p:cNvSpPr/>
          <p:nvPr userDrawn="1"/>
        </p:nvSpPr>
        <p:spPr>
          <a:xfrm>
            <a:off x="-761685" y="2275697"/>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2F3B00D7-A04A-4E06-A8BA-594D2E083897}"/>
              </a:ext>
            </a:extLst>
          </p:cNvPr>
          <p:cNvSpPr/>
          <p:nvPr userDrawn="1"/>
        </p:nvSpPr>
        <p:spPr>
          <a:xfrm>
            <a:off x="-761685" y="2753088"/>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5C779675-2FCD-46CD-8AFC-4373C6BE595D}"/>
              </a:ext>
            </a:extLst>
          </p:cNvPr>
          <p:cNvSpPr/>
          <p:nvPr userDrawn="1"/>
        </p:nvSpPr>
        <p:spPr>
          <a:xfrm>
            <a:off x="-761685" y="3230479"/>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0DB38F84-0C1E-455E-BC78-0DA2E377FB1F}"/>
              </a:ext>
            </a:extLst>
          </p:cNvPr>
          <p:cNvSpPr txBox="1"/>
          <p:nvPr userDrawn="1"/>
        </p:nvSpPr>
        <p:spPr>
          <a:xfrm>
            <a:off x="12625021" y="794237"/>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8187615C-DDF7-42BB-8E46-D2E32FBCFA5D}"/>
              </a:ext>
            </a:extLst>
          </p:cNvPr>
          <p:cNvSpPr txBox="1"/>
          <p:nvPr userDrawn="1"/>
        </p:nvSpPr>
        <p:spPr>
          <a:xfrm>
            <a:off x="12625021" y="2262102"/>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230B22EF-1A70-4DF5-9A58-FF39A7915151}"/>
              </a:ext>
            </a:extLst>
          </p:cNvPr>
          <p:cNvSpPr txBox="1"/>
          <p:nvPr userDrawn="1"/>
        </p:nvSpPr>
        <p:spPr>
          <a:xfrm>
            <a:off x="12525676" y="3413269"/>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4C6E4859-CAAB-4364-BD24-B95A5EC5D3E9}"/>
              </a:ext>
            </a:extLst>
          </p:cNvPr>
          <p:cNvSpPr txBox="1"/>
          <p:nvPr userDrawn="1"/>
        </p:nvSpPr>
        <p:spPr>
          <a:xfrm>
            <a:off x="12625021" y="4564436"/>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E3C65924-5416-472E-870D-591978C6E621}"/>
              </a:ext>
            </a:extLst>
          </p:cNvPr>
          <p:cNvSpPr txBox="1"/>
          <p:nvPr userDrawn="1"/>
        </p:nvSpPr>
        <p:spPr>
          <a:xfrm>
            <a:off x="-1733806" y="5200963"/>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E50CBD7-3B41-4CF0-BD89-8DAA786F2861}"/>
              </a:ext>
            </a:extLst>
          </p:cNvPr>
          <p:cNvSpPr txBox="1"/>
          <p:nvPr userDrawn="1"/>
        </p:nvSpPr>
        <p:spPr>
          <a:xfrm>
            <a:off x="-1758579" y="3768790"/>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B787B9E7-6879-446E-9667-5AF1EF125350}"/>
              </a:ext>
            </a:extLst>
          </p:cNvPr>
          <p:cNvSpPr txBox="1"/>
          <p:nvPr userDrawn="1"/>
        </p:nvSpPr>
        <p:spPr>
          <a:xfrm>
            <a:off x="12625021" y="5691027"/>
            <a:ext cx="868362" cy="246221"/>
          </a:xfrm>
          <a:prstGeom prst="rect">
            <a:avLst/>
          </a:prstGeom>
          <a:noFill/>
        </p:spPr>
        <p:txBody>
          <a:bodyPr wrap="square" rtlCol="0">
            <a:spAutoFit/>
          </a:bodyPr>
          <a:lstStyle/>
          <a:p>
            <a:pPr algn="ctr"/>
            <a:r>
              <a:rPr lang="es-ES" sz="1000"/>
              <a:t>Summary</a:t>
            </a:r>
          </a:p>
        </p:txBody>
      </p:sp>
      <p:sp>
        <p:nvSpPr>
          <p:cNvPr id="58" name="TextBox 57">
            <a:extLst>
              <a:ext uri="{FF2B5EF4-FFF2-40B4-BE49-F238E27FC236}">
                <a16:creationId xmlns:a16="http://schemas.microsoft.com/office/drawing/2014/main" id="{21A21B57-8B8C-41F1-9411-D7396F5EB657}"/>
              </a:ext>
            </a:extLst>
          </p:cNvPr>
          <p:cNvSpPr txBox="1"/>
          <p:nvPr userDrawn="1"/>
        </p:nvSpPr>
        <p:spPr>
          <a:xfrm>
            <a:off x="12625021" y="6880189"/>
            <a:ext cx="868362" cy="246221"/>
          </a:xfrm>
          <a:prstGeom prst="rect">
            <a:avLst/>
          </a:prstGeom>
          <a:noFill/>
        </p:spPr>
        <p:txBody>
          <a:bodyPr wrap="square" rtlCol="0">
            <a:spAutoFit/>
          </a:bodyPr>
          <a:lstStyle/>
          <a:p>
            <a:pPr algn="ctr"/>
            <a:r>
              <a:rPr lang="es-ES" sz="1000"/>
              <a:t>Question</a:t>
            </a:r>
          </a:p>
        </p:txBody>
      </p:sp>
      <p:grpSp>
        <p:nvGrpSpPr>
          <p:cNvPr id="59" name="Group 58">
            <a:extLst>
              <a:ext uri="{FF2B5EF4-FFF2-40B4-BE49-F238E27FC236}">
                <a16:creationId xmlns:a16="http://schemas.microsoft.com/office/drawing/2014/main" id="{B78D5F45-3E8A-45B2-959D-968988DFA29D}"/>
              </a:ext>
            </a:extLst>
          </p:cNvPr>
          <p:cNvGrpSpPr/>
          <p:nvPr userDrawn="1"/>
        </p:nvGrpSpPr>
        <p:grpSpPr>
          <a:xfrm>
            <a:off x="12656866" y="6041029"/>
            <a:ext cx="804672" cy="804672"/>
            <a:chOff x="10901033" y="516564"/>
            <a:chExt cx="804672" cy="804672"/>
          </a:xfrm>
        </p:grpSpPr>
        <p:sp>
          <p:nvSpPr>
            <p:cNvPr id="60" name="Oval 59">
              <a:extLst>
                <a:ext uri="{FF2B5EF4-FFF2-40B4-BE49-F238E27FC236}">
                  <a16:creationId xmlns:a16="http://schemas.microsoft.com/office/drawing/2014/main" id="{399632C1-9216-4F3B-B43C-FEE73A7F5D40}"/>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509A0BE-16AB-4796-B924-13EE438CFB02}"/>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13BB1053-55E4-455A-8269-1C43EAC98277}"/>
              </a:ext>
            </a:extLst>
          </p:cNvPr>
          <p:cNvGrpSpPr/>
          <p:nvPr userDrawn="1"/>
        </p:nvGrpSpPr>
        <p:grpSpPr>
          <a:xfrm>
            <a:off x="12656866" y="4899978"/>
            <a:ext cx="804672" cy="804672"/>
            <a:chOff x="10901033" y="516564"/>
            <a:chExt cx="804672" cy="804672"/>
          </a:xfrm>
        </p:grpSpPr>
        <p:sp>
          <p:nvSpPr>
            <p:cNvPr id="63" name="Oval 62">
              <a:extLst>
                <a:ext uri="{FF2B5EF4-FFF2-40B4-BE49-F238E27FC236}">
                  <a16:creationId xmlns:a16="http://schemas.microsoft.com/office/drawing/2014/main" id="{0F39A97F-C0DC-434C-89C0-CC1FEB57A61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46896BEA-01B3-4D89-918A-E5370CBD5A21}"/>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EEFE1A61-B919-4F42-9439-53347EB64E58}"/>
              </a:ext>
            </a:extLst>
          </p:cNvPr>
          <p:cNvGrpSpPr/>
          <p:nvPr userDrawn="1"/>
        </p:nvGrpSpPr>
        <p:grpSpPr>
          <a:xfrm>
            <a:off x="12656866" y="2594352"/>
            <a:ext cx="804672" cy="804672"/>
            <a:chOff x="10901033" y="516564"/>
            <a:chExt cx="804672" cy="804672"/>
          </a:xfrm>
        </p:grpSpPr>
        <p:sp>
          <p:nvSpPr>
            <p:cNvPr id="66" name="Oval 65">
              <a:extLst>
                <a:ext uri="{FF2B5EF4-FFF2-40B4-BE49-F238E27FC236}">
                  <a16:creationId xmlns:a16="http://schemas.microsoft.com/office/drawing/2014/main" id="{4FD62974-EB60-4736-B7AD-16A59A395E3B}"/>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0CFD001E-F558-43AE-9761-981DC2B0A5F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AAF8DEF8-0811-441F-8A40-56A66142FE71}"/>
              </a:ext>
            </a:extLst>
          </p:cNvPr>
          <p:cNvGrpSpPr/>
          <p:nvPr userDrawn="1"/>
        </p:nvGrpSpPr>
        <p:grpSpPr>
          <a:xfrm>
            <a:off x="12656866" y="3791558"/>
            <a:ext cx="804672" cy="804672"/>
            <a:chOff x="10901033" y="516564"/>
            <a:chExt cx="804672" cy="804672"/>
          </a:xfrm>
        </p:grpSpPr>
        <p:sp>
          <p:nvSpPr>
            <p:cNvPr id="69" name="Oval 68">
              <a:extLst>
                <a:ext uri="{FF2B5EF4-FFF2-40B4-BE49-F238E27FC236}">
                  <a16:creationId xmlns:a16="http://schemas.microsoft.com/office/drawing/2014/main" id="{0261B9A2-14A7-40BC-93D2-5054DC811DB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07E8ADC8-D99A-453F-B0EF-6F2F4B09DF58}"/>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897BE83D-C114-4630-A390-90C45C9B5DD7}"/>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991D0A9F-9047-46B9-84F8-A1AAD47034FA}"/>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3378583D-4088-4828-9216-62752310F34F}"/>
              </a:ext>
            </a:extLst>
          </p:cNvPr>
          <p:cNvGrpSpPr/>
          <p:nvPr userDrawn="1"/>
        </p:nvGrpSpPr>
        <p:grpSpPr>
          <a:xfrm>
            <a:off x="12656866" y="-62224"/>
            <a:ext cx="804672" cy="804672"/>
            <a:chOff x="10901033" y="516564"/>
            <a:chExt cx="804672" cy="804672"/>
          </a:xfrm>
        </p:grpSpPr>
        <p:sp>
          <p:nvSpPr>
            <p:cNvPr id="74" name="Oval 73">
              <a:extLst>
                <a:ext uri="{FF2B5EF4-FFF2-40B4-BE49-F238E27FC236}">
                  <a16:creationId xmlns:a16="http://schemas.microsoft.com/office/drawing/2014/main" id="{660BFBF0-AA65-47EC-AC14-98947CDF035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52B17736-4AC9-4DB5-8A23-01CB2444B90C}"/>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2D004EC0-0561-4B25-9D90-79A94C2E60E9}"/>
              </a:ext>
            </a:extLst>
          </p:cNvPr>
          <p:cNvGrpSpPr/>
          <p:nvPr userDrawn="1"/>
        </p:nvGrpSpPr>
        <p:grpSpPr>
          <a:xfrm>
            <a:off x="12656866" y="1443185"/>
            <a:ext cx="804672" cy="804672"/>
            <a:chOff x="10901033" y="516564"/>
            <a:chExt cx="804672" cy="804672"/>
          </a:xfrm>
        </p:grpSpPr>
        <p:sp>
          <p:nvSpPr>
            <p:cNvPr id="77" name="Oval 76">
              <a:extLst>
                <a:ext uri="{FF2B5EF4-FFF2-40B4-BE49-F238E27FC236}">
                  <a16:creationId xmlns:a16="http://schemas.microsoft.com/office/drawing/2014/main" id="{0F5BAF06-443F-499D-B978-1E823DB6DEF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FD623042-0849-46F8-BC0C-20C0B1F02AF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0B3411C4-F495-43AE-91FB-FC0431971968}"/>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DFF6C4A2-213E-442C-AC21-35B7783CA096}"/>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DEC6D716-455F-4D1C-8178-2299CD17C3D7}"/>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CBE1A266-331C-4D71-AEA7-220B1DECA08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4AB71FC6-C6BE-49E5-ACB5-5334AF54E28F}"/>
              </a:ext>
            </a:extLst>
          </p:cNvPr>
          <p:cNvSpPr txBox="1"/>
          <p:nvPr userDrawn="1"/>
        </p:nvSpPr>
        <p:spPr>
          <a:xfrm>
            <a:off x="-3008127" y="5947195"/>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80060F5-7EBA-4985-AD1A-C58F09B013FF}"/>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533400" y="-1577107"/>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FE69163B-2A87-4493-983E-C784CBAE502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1991903" y="-2166364"/>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291FBAF5-C4E2-4E8F-AC84-6A9E72CDD93E}"/>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4152097" y="-3200034"/>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695A7AAD-2748-4683-8AB4-8ACC1DA81FB8}"/>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7345961" y="-4371395"/>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1557812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683" r:id="rId26"/>
    <p:sldLayoutId id="2147483688" r:id="rId27"/>
    <p:sldLayoutId id="2147483692" r:id="rId28"/>
    <p:sldLayoutId id="2147483685" r:id="rId29"/>
    <p:sldLayoutId id="2147483693" r:id="rId30"/>
    <p:sldLayoutId id="2147483687" r:id="rId31"/>
    <p:sldLayoutId id="2147483694" r:id="rId32"/>
    <p:sldLayoutId id="2147483689" r:id="rId33"/>
    <p:sldLayoutId id="2147483695" r:id="rId34"/>
    <p:sldLayoutId id="2147483690" r:id="rId35"/>
    <p:sldLayoutId id="2147483696" r:id="rId36"/>
    <p:sldLayoutId id="2147483691" r:id="rId37"/>
    <p:sldLayoutId id="2147483686" r:id="rId38"/>
    <p:sldLayoutId id="2147483664" r:id="rId39"/>
    <p:sldLayoutId id="2147483682" r:id="rId40"/>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5.xml" Type="http://schemas.openxmlformats.org/officeDocument/2006/relationships/slideLayout"/><Relationship Id="rId1" Target="../tags/tag11.xml" Type="http://schemas.openxmlformats.org/officeDocument/2006/relationships/tags"/><Relationship Id="rId4" Target="../media/image26.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7.xml" Type="http://schemas.openxmlformats.org/officeDocument/2006/relationships/slideLayout"/><Relationship Id="rId1" Target="../tags/tag12.xml" Type="http://schemas.openxmlformats.org/officeDocument/2006/relationships/tags"/><Relationship Id="rId4" Target="../media/image26.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7.xml" Type="http://schemas.openxmlformats.org/officeDocument/2006/relationships/slideLayout"/><Relationship Id="rId1" Target="../tags/tag13.xml" Type="http://schemas.openxmlformats.org/officeDocument/2006/relationships/tags"/><Relationship Id="rId4" Target="../media/image26.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7.xml" Type="http://schemas.openxmlformats.org/officeDocument/2006/relationships/slideLayout"/><Relationship Id="rId1" Target="../tags/tag14.xml" Type="http://schemas.openxmlformats.org/officeDocument/2006/relationships/tags"/><Relationship Id="rId4" Target="../media/image26.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7.xml" Type="http://schemas.openxmlformats.org/officeDocument/2006/relationships/slideLayout"/><Relationship Id="rId1" Target="../tags/tag15.xml" Type="http://schemas.openxmlformats.org/officeDocument/2006/relationships/tags"/><Relationship Id="rId4" Target="../media/image27.emf"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6.xml" Type="http://schemas.openxmlformats.org/officeDocument/2006/relationships/slideLayout"/><Relationship Id="rId1" Target="../tags/tag16.xml" Type="http://schemas.openxmlformats.org/officeDocument/2006/relationships/tags"/><Relationship Id="rId4" Target="../media/image32.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png" Type="http://schemas.openxmlformats.org/officeDocument/2006/relationships/image"/><Relationship Id="rId2" Target="../slideLayouts/slideLayout3.xml" Type="http://schemas.openxmlformats.org/officeDocument/2006/relationships/slideLayout"/><Relationship Id="rId1" Target="../tags/tag3.xml" Type="http://schemas.openxmlformats.org/officeDocument/2006/relationships/tags"/><Relationship Id="rId6" Target="../media/image23.emf"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3.xml" Type="http://schemas.openxmlformats.org/officeDocument/2006/relationships/slideLayout"/><Relationship Id="rId1" Target="../tags/tag4.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3.xml" Type="http://schemas.openxmlformats.org/officeDocument/2006/relationships/slideLayout"/><Relationship Id="rId1" Target="../tags/tag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5.xml.rels><?xml version="1.0" encoding="utf-8"?>
<Relationships xmlns="http://schemas.openxmlformats.org/package/2006/relationships"><Relationship Id="rId8" Target="../media/image29.svg" Type="http://schemas.openxmlformats.org/officeDocument/2006/relationships/image"/><Relationship Id="rId3" Target="../notesSlides/notesSlide5.xml" Type="http://schemas.openxmlformats.org/officeDocument/2006/relationships/notesSlide"/><Relationship Id="rId7" Target="../media/image28.png" Type="http://schemas.openxmlformats.org/officeDocument/2006/relationships/image"/><Relationship Id="rId2" Target="../slideLayouts/slideLayout5.xml" Type="http://schemas.openxmlformats.org/officeDocument/2006/relationships/slideLayout"/><Relationship Id="rId1" Target="../tags/tag6.xml" Type="http://schemas.openxmlformats.org/officeDocument/2006/relationships/tags"/><Relationship Id="rId6" Target="../media/image27.emf"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5.xml" Type="http://schemas.openxmlformats.org/officeDocument/2006/relationships/slideLayout"/><Relationship Id="rId1" Target="../tags/tag7.xml" Type="http://schemas.openxmlformats.org/officeDocument/2006/relationships/tags"/><Relationship Id="rId4" Target="../media/image2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4.xml" Type="http://schemas.openxmlformats.org/officeDocument/2006/relationships/slideLayout"/><Relationship Id="rId1" Target="../tags/tag8.xml" Type="http://schemas.openxmlformats.org/officeDocument/2006/relationships/tags"/><Relationship Id="rId4" Target="../media/image26.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5" Target="../media/image31.png" Type="http://schemas.openxmlformats.org/officeDocument/2006/relationships/image"/><Relationship Id="rId4" Target="../media/image30.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7.xml" Type="http://schemas.openxmlformats.org/officeDocument/2006/relationships/slideLayout"/><Relationship Id="rId1" Target="../tags/tag10.xml" Type="http://schemas.openxmlformats.org/officeDocument/2006/relationships/tags"/><Relationship Id="rId4" Target="../media/image26.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a142f63d39f1b2aba9c1f6164d333b">
            <a:r>
              <a:rPr lang="es-ES"/>
              <a:t>Où : Unités d'organisation</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0"/>
    </mc:Choice>
    <mc:Fallback xmlns="">
      <p:transition advTm="13019"/>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A7EE7C-B0CF-2557-CC8D-C7B92E1ABE37}"/>
              </a:ext>
            </a:extLst>
          </p:cNvPr>
          <p:cNvGrpSpPr/>
          <p:nvPr/>
        </p:nvGrpSpPr>
        <p:grpSpPr>
          <a:xfrm>
            <a:off x="1551153" y="887199"/>
            <a:ext cx="9246056" cy="5083601"/>
            <a:chOff x="1551153" y="887199"/>
            <a:chExt cx="9246056" cy="5083601"/>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4405575" y="939994"/>
              <a:ext cx="3899332" cy="700034"/>
              <a:chOff x="6095094" y="2006273"/>
              <a:chExt cx="2578955" cy="462991"/>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95512"/>
                <a:ext cx="1643420" cy="305338"/>
              </a:xfrm>
              <a:prstGeom prst="rect">
                <a:avLst/>
              </a:prstGeom>
            </p:spPr>
            <p:txBody>
              <a:bodyPr wrap="square">
                <a:spAutoFit/>
              </a:bodyPr>
              <a:lstStyle/>
              <a:p txid="f64be5eef68442a8f50cf535b92ad3e4">
                <a:r>
                  <a:rPr dirty="0" lang="es-ES" spc="100" sz="2400">
                    <a:latin typeface="+mj-lt"/>
                  </a:rPr>
                  <a:t>Pays</a:t>
                </a:r>
                <a:endParaRPr dirty="0" lang="en-NO" spc="100" sz="2400">
                  <a:latin typeface="+mj-lt"/>
                </a:endParaRPr>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5276790" y="2261226"/>
              <a:ext cx="3974021" cy="700034"/>
              <a:chOff x="6445386" y="2891279"/>
              <a:chExt cx="2704549" cy="462991"/>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968213"/>
                <a:ext cx="1980577" cy="305338"/>
              </a:xfrm>
              <a:prstGeom prst="rect">
                <a:avLst/>
              </a:prstGeom>
            </p:spPr>
            <p:txBody>
              <a:bodyPr wrap="square">
                <a:spAutoFit/>
              </a:bodyPr>
              <a:lstStyle/>
              <a:p txid="da70eb9be2b267b74b7a47f5840af7a2">
                <a:r>
                  <a:rPr dirty="0" lang="en-NO" spc="100" sz="2400">
                    <a:latin typeface="+mj-lt"/>
                  </a:rPr>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5820729" y="3613223"/>
              <a:ext cx="4155891" cy="700034"/>
              <a:chOff x="6445386" y="3734135"/>
              <a:chExt cx="3177833" cy="462991"/>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073838" y="3813109"/>
                <a:ext cx="2130583" cy="305338"/>
              </a:xfrm>
              <a:prstGeom prst="rect">
                <a:avLst/>
              </a:prstGeom>
            </p:spPr>
            <p:txBody>
              <a:bodyPr wrap="square">
                <a:spAutoFit/>
              </a:bodyPr>
              <a:lstStyle/>
              <a:p txid="5478bd686f4a77138dc26a887a5d233a">
                <a:r>
                  <a:rPr lang="en-NO" spc="100" sz="2400">
                    <a:latin typeface="+mj-lt"/>
                  </a:rPr>
                  <a:t>Districts</a:t>
                </a:r>
                <a:r>
                  <a:rPr lang="es-ES" spc="100" sz="2400">
                    <a:latin typeface="+mj-lt"/>
                  </a:rPr>
                </a:r>
                <a:r>
                  <a:rPr lang="en-NO" spc="100" sz="2400">
                    <a:latin typeface="+mj-lt"/>
                  </a:rPr>
                </a:r>
                <a:r>
                  <a:rPr lang="en-NO" sz="2400">
                    <a:latin typeface="+mj-lt"/>
                  </a:rPr>
                  <a:t> </a:t>
                </a:r>
                <a:endParaRPr dirty="0" lang="en-NO" sz="2400">
                  <a:latin typeface="+mj-lt"/>
                </a:endParaRPr>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6669658" y="4879125"/>
              <a:ext cx="4127551" cy="700046"/>
              <a:chOff x="7587200" y="4795749"/>
              <a:chExt cx="2729895" cy="462999"/>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2" y="4876477"/>
                <a:ext cx="1854408" cy="305338"/>
              </a:xfrm>
              <a:prstGeom prst="rect">
                <a:avLst/>
              </a:prstGeom>
            </p:spPr>
            <p:txBody>
              <a:bodyPr wrap="square">
                <a:spAutoFit/>
              </a:bodyPr>
              <a:lstStyle/>
              <a:p txid="beed44dfdf514240cb26cec17e6941fb">
                <a:r>
                  <a:rPr dirty="0" lang="en-NO" spc="100" sz="2400">
                    <a:latin typeface="+mj-lt"/>
                  </a:rPr>
                  <a:t>Établissements</a:t>
                </a:r>
                <a:r>
                  <a:rPr dirty="0" lang="en-NO" sz="2400">
                    <a:latin typeface="+mj-lt"/>
                  </a:rPr>
                  <a:t> </a:t>
                </a:r>
              </a:p>
            </p:txBody>
          </p:sp>
        </p:grpSp>
        <p:grpSp>
          <p:nvGrpSpPr>
            <p:cNvPr id="36" name="Group 35">
              <a:extLst>
                <a:ext uri="{FF2B5EF4-FFF2-40B4-BE49-F238E27FC236}">
                  <a16:creationId xmlns:a16="http://schemas.microsoft.com/office/drawing/2014/main" id="{01BB9460-8D40-4ABE-98D1-3AC9EF22C62C}"/>
                </a:ext>
              </a:extLst>
            </p:cNvPr>
            <p:cNvGrpSpPr/>
            <p:nvPr/>
          </p:nvGrpSpPr>
          <p:grpSpPr>
            <a:xfrm>
              <a:off x="1551153" y="887199"/>
              <a:ext cx="5705390" cy="508360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A18F5176-5E4E-440E-50D3-0D664ED3498D}"/>
              </a:ext>
            </a:extLst>
          </p:cNvPr>
          <p:cNvSpPr txBox="1"/>
          <p:nvPr/>
        </p:nvSpPr>
        <p:spPr>
          <a:xfrm>
            <a:off x="2357297" y="6007203"/>
            <a:ext cx="7482377" cy="400110"/>
          </a:xfrm>
          <a:prstGeom prst="rect">
            <a:avLst/>
          </a:prstGeom>
          <a:noFill/>
        </p:spPr>
        <p:txBody>
          <a:bodyPr rtlCol="0" wrap="square">
            <a:spAutoFit/>
          </a:bodyPr>
          <a:lstStyle/>
          <a:p txid="b87b8f857aa34960efada6bc6ef8cacf">
            <a:pPr algn="ctr">
              <a:buClr>
                <a:srgbClr val="008CCF"/>
              </a:buClr>
            </a:pPr>
            <a:r>
              <a:rPr i="1" lang="es-ES" sz="2000"/>
              <a:t>Exemple d'une hiérarchie d'unités d'organisation à 4 niveaux</a:t>
            </a:r>
          </a:p>
        </p:txBody>
      </p:sp>
    </p:spTree>
    <p:custDataLst>
      <p:tags r:id="rId1"/>
    </p:custDataLst>
    <p:extLst>
      <p:ext uri="{BB962C8B-B14F-4D97-AF65-F5344CB8AC3E}">
        <p14:creationId xmlns:p14="http://schemas.microsoft.com/office/powerpoint/2010/main" val="112075076"/>
      </p:ext>
    </p:extLst>
  </p:cSld>
  <p:clrMapOvr>
    <a:masterClrMapping/>
  </p:clrMapOvr>
  <mc:AlternateContent xmlns:mc="http://schemas.openxmlformats.org/markup-compatibility/2006">
    <mc:Choice xmlns:p14="http://schemas.microsoft.com/office/powerpoint/2010/main" Requires="p14">
      <p:transition advTm="27720" p14:dur="0"/>
    </mc:Choice>
    <mc:Fallback>
      <p:transition advTm="27720"/>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3041" y="341"/>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222255" y="32710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a81d6f3d9084d9a688cec0c33459f54">
            <a:pPr algn="ctr"/>
            <a:r>
              <a:rPr lang="es-ES" sz="2400">
                <a:solidFill>
                  <a:schemeClr val="bg1"/>
                </a:solidFill>
              </a:rPr>
              <a:t>Hôpital du district</a:t>
            </a:r>
            <a:endParaRPr dirty="0" lang="es-ES" sz="2400">
              <a:solidFill>
                <a:schemeClr val="bg1"/>
              </a:solidFill>
            </a:endParaRPr>
          </a:p>
        </p:txBody>
      </p:sp>
      <p:sp>
        <p:nvSpPr>
          <p:cNvPr id="51" name="Rectangle: Rounded Corners 50">
            <a:extLst>
              <a:ext uri="{FF2B5EF4-FFF2-40B4-BE49-F238E27FC236}">
                <a16:creationId xmlns:a16="http://schemas.microsoft.com/office/drawing/2014/main" id="{E453C98C-8357-46FF-B114-9F22E897041B}"/>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6165226" y="548067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24a4bcf8a588fe9229dd85209663a8e">
            <a:pPr algn="ctr"/>
            <a:r>
              <a:rPr lang="es-ES" sz="2400">
                <a:solidFill>
                  <a:schemeClr val="bg1"/>
                </a:solidFill>
              </a:rPr>
              <a:t>Hôpital de campagne</a:t>
            </a:r>
            <a:r>
              <a:rPr dirty="0" lang="es-ES" sz="2400">
                <a:solidFill>
                  <a:schemeClr val="bg1"/>
                </a:solidFill>
              </a:rPr>
            </a:r>
            <a:r>
              <a:rPr lang="es-ES" sz="2400">
                <a:solidFill>
                  <a:schemeClr val="bg1"/>
                </a:solidFill>
              </a:rPr>
            </a:r>
            <a:endParaRPr dirty="0" lang="es-ES" sz="2400">
              <a:solidFill>
                <a:schemeClr val="bg1"/>
              </a:solidFill>
            </a:endParaRPr>
          </a:p>
        </p:txBody>
      </p:sp>
      <p:cxnSp>
        <p:nvCxnSpPr>
          <p:cNvPr id="4" name="Straight Arrow Connector 3">
            <a:extLst>
              <a:ext uri="{FF2B5EF4-FFF2-40B4-BE49-F238E27FC236}">
                <a16:creationId xmlns:a16="http://schemas.microsoft.com/office/drawing/2014/main" id="{BB916F18-3260-4DEB-8C98-48A9A9564A5F}"/>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0341111-2DDC-46A7-A4F6-91254D929B7A}"/>
              </a:ext>
            </a:extLst>
          </p:cNvPr>
          <p:cNvCxnSpPr>
            <a:cxnSpLocks/>
          </p:cNvCxnSpPr>
          <p:nvPr/>
        </p:nvCxnSpPr>
        <p:spPr>
          <a:xfrm flipH="1" flipV="1">
            <a:off x="5296299" y="3999618"/>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D36F2E-69D0-47A8-80AF-30A030C33CFC}"/>
              </a:ext>
            </a:extLst>
          </p:cNvPr>
          <p:cNvCxnSpPr>
            <a:cxnSpLocks/>
          </p:cNvCxnSpPr>
          <p:nvPr/>
        </p:nvCxnSpPr>
        <p:spPr>
          <a:xfrm>
            <a:off x="6564744" y="5249985"/>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D11A409-5E74-4F52-8C88-4761C96D8CD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43277318"/>
      </p:ext>
    </p:extLst>
  </p:cSld>
  <p:clrMapOvr>
    <a:masterClrMapping/>
  </p:clrMapOvr>
  <mc:AlternateContent xmlns:mc="http://schemas.openxmlformats.org/markup-compatibility/2006" xmlns:p159="http://schemas.microsoft.com/office/powerpoint/2015/09/main">
    <mc:Choice Requires="p159">
      <p:transition advTm="13368" spd="slow">
        <p159:morph option="byObject"/>
      </p:transition>
    </mc:Choice>
    <mc:Fallback xmlns="">
      <p:transition advTm="133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2"/>
                                        </p:tgtEl>
                                        <p:attrNameLst>
                                          <p:attrName>style.visibility</p:attrName>
                                        </p:attrNameLst>
                                      </p:cBhvr>
                                      <p:to>
                                        <p:strVal val="visible"/>
                                      </p:to>
                                    </p:set>
                                    <p:animEffect filter="fade"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82"/>
                                        </p:tgtEl>
                                        <p:attrNameLst>
                                          <p:attrName>style.visibility</p:attrName>
                                        </p:attrNameLst>
                                      </p:cBhvr>
                                      <p:to>
                                        <p:strVal val="visible"/>
                                      </p:to>
                                    </p:set>
                                    <p:animEffect filter="fade" transition="in">
                                      <p:cBhvr>
                                        <p:cTn dur="500" id="12"/>
                                        <p:tgtEl>
                                          <p:spTgt spid="8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85"/>
                                        </p:tgtEl>
                                        <p:attrNameLst>
                                          <p:attrName>style.visibility</p:attrName>
                                        </p:attrNameLst>
                                      </p:cBhvr>
                                      <p:to>
                                        <p:strVal val="visible"/>
                                      </p:to>
                                    </p:set>
                                    <p:animEffect filter="fade" transition="in">
                                      <p:cBhvr>
                                        <p:cTn dur="500" id="17"/>
                                        <p:tgtEl>
                                          <p:spTgt spid="85"/>
                                        </p:tgtEl>
                                      </p:cBhvr>
                                    </p:animEffect>
                                  </p:childTnLst>
                                </p:cTn>
                              </p:par>
                              <p:par>
                                <p:cTn fill="hold" id="18" nodeType="withEffect" presetClass="entr" presetID="22" presetSubtype="4">
                                  <p:stCondLst>
                                    <p:cond delay="0"/>
                                  </p:stCondLst>
                                  <p:childTnLst>
                                    <p:set>
                                      <p:cBhvr>
                                        <p:cTn dur="1" fill="hold" id="19">
                                          <p:stCondLst>
                                            <p:cond delay="0"/>
                                          </p:stCondLst>
                                        </p:cTn>
                                        <p:tgtEl>
                                          <p:spTgt spid="46"/>
                                        </p:tgtEl>
                                        <p:attrNameLst>
                                          <p:attrName>style.visibility</p:attrName>
                                        </p:attrNameLst>
                                      </p:cBhvr>
                                      <p:to>
                                        <p:strVal val="visible"/>
                                      </p:to>
                                    </p:set>
                                    <p:animEffect filter="wipe(down)" transition="in">
                                      <p:cBhvr>
                                        <p:cTn dur="500" id="20"/>
                                        <p:tgtEl>
                                          <p:spTgt spid="46"/>
                                        </p:tgtEl>
                                      </p:cBhvr>
                                    </p:animEffect>
                                  </p:childTnLst>
                                </p:cTn>
                              </p:par>
                              <p:par>
                                <p:cTn fill="hold" id="21" nodeType="withEffect" presetClass="entr" presetID="22" presetSubtype="4">
                                  <p:stCondLst>
                                    <p:cond delay="0"/>
                                  </p:stCondLst>
                                  <p:childTnLst>
                                    <p:set>
                                      <p:cBhvr>
                                        <p:cTn dur="1" fill="hold" id="22">
                                          <p:stCondLst>
                                            <p:cond delay="0"/>
                                          </p:stCondLst>
                                        </p:cTn>
                                        <p:tgtEl>
                                          <p:spTgt spid="4"/>
                                        </p:tgtEl>
                                        <p:attrNameLst>
                                          <p:attrName>style.visibility</p:attrName>
                                        </p:attrNameLst>
                                      </p:cBhvr>
                                      <p:to>
                                        <p:strVal val="visible"/>
                                      </p:to>
                                    </p:set>
                                    <p:animEffect filter="wipe(down)" transition="in">
                                      <p:cBhvr>
                                        <p:cTn dur="500" id="23"/>
                                        <p:tgtEl>
                                          <p:spTgt spid="4"/>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86"/>
                                        </p:tgtEl>
                                        <p:attrNameLst>
                                          <p:attrName>style.visibility</p:attrName>
                                        </p:attrNameLst>
                                      </p:cBhvr>
                                      <p:to>
                                        <p:strVal val="visible"/>
                                      </p:to>
                                    </p:set>
                                    <p:animEffect filter="fade" transition="in">
                                      <p:cBhvr>
                                        <p:cTn dur="500" id="28"/>
                                        <p:tgtEl>
                                          <p:spTgt spid="86"/>
                                        </p:tgtEl>
                                      </p:cBhvr>
                                    </p:animEffect>
                                  </p:childTnLst>
                                </p:cTn>
                              </p:par>
                              <p:par>
                                <p:cTn fill="hold" id="29" nodeType="with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500" id="31"/>
                                        <p:tgtEl>
                                          <p:spTgt spid="53"/>
                                        </p:tgtEl>
                                      </p:cBhvr>
                                    </p:animEffect>
                                  </p:childTnLst>
                                </p:cTn>
                              </p:par>
                              <p:par>
                                <p:cTn fill="hold" id="32" nodeType="withEffect" presetClass="entr" presetID="22" presetSubtype="1">
                                  <p:stCondLst>
                                    <p:cond delay="0"/>
                                  </p:stCondLst>
                                  <p:childTnLst>
                                    <p:set>
                                      <p:cBhvr>
                                        <p:cTn dur="1" fill="hold" id="33">
                                          <p:stCondLst>
                                            <p:cond delay="0"/>
                                          </p:stCondLst>
                                        </p:cTn>
                                        <p:tgtEl>
                                          <p:spTgt spid="49"/>
                                        </p:tgtEl>
                                        <p:attrNameLst>
                                          <p:attrName>style.visibility</p:attrName>
                                        </p:attrNameLst>
                                      </p:cBhvr>
                                      <p:to>
                                        <p:strVal val="visible"/>
                                      </p:to>
                                    </p:set>
                                    <p:animEffect filter="wipe(up)" transition="in">
                                      <p:cBhvr>
                                        <p:cTn dur="500" id="34"/>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0" spid="42"/>
      <p:bldP grpId="0" spid="85"/>
      <p:bldP grpId="0" spid="8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2072119"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4405"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s-ES"/>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4657854" y="3543444"/>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3bd682c8a8613f6c009f1b802dc2cef">
            <a:pPr algn="ctr"/>
            <a:r>
              <a:rPr dirty="0" err="1" lang="es-ES" sz="2400">
                <a:solidFill>
                  <a:schemeClr val="bg1"/>
                </a:solidFill>
              </a:rPr>
              <a:t>Privée</a:t>
            </a:r>
            <a:endParaRPr dirty="0" lang="es-ES" sz="2400">
              <a:solidFill>
                <a:schemeClr val="bg1"/>
              </a:solidFill>
            </a:endParaRPr>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5637578" y="5389673"/>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c65f16eb922bb96539de19306959b18">
            <a:pPr algn="ctr"/>
            <a:r>
              <a:rPr dirty="0" err="1" lang="es-ES" sz="2400">
                <a:solidFill>
                  <a:schemeClr val="bg1"/>
                </a:solidFill>
              </a:rPr>
              <a:t>Publique</a:t>
            </a:r>
            <a:endParaRPr dirty="0" lang="es-ES" sz="2400">
              <a:solidFill>
                <a:schemeClr val="bg1"/>
              </a:solidFill>
            </a:endParaRP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cxnSp>
        <p:nvCxnSpPr>
          <p:cNvPr id="44" name="Straight Arrow Connector 43">
            <a:extLst>
              <a:ext uri="{FF2B5EF4-FFF2-40B4-BE49-F238E27FC236}">
                <a16:creationId xmlns:a16="http://schemas.microsoft.com/office/drawing/2014/main" id="{72BF2582-C5AF-4A7B-86BC-103CA3BF2E57}"/>
              </a:ext>
            </a:extLst>
          </p:cNvPr>
          <p:cNvCxnSpPr>
            <a:cxnSpLocks/>
          </p:cNvCxnSpPr>
          <p:nvPr/>
        </p:nvCxnSpPr>
        <p:spPr>
          <a:xfrm flipV="1">
            <a:off x="47200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9DC6003-A8FA-46CB-91CE-0FC82A7AAC35}"/>
              </a:ext>
            </a:extLst>
          </p:cNvPr>
          <p:cNvCxnSpPr>
            <a:cxnSpLocks/>
          </p:cNvCxnSpPr>
          <p:nvPr/>
        </p:nvCxnSpPr>
        <p:spPr>
          <a:xfrm flipH="1" flipV="1">
            <a:off x="61967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39DEED-D951-4904-B0E0-3AE8938955C4}"/>
              </a:ext>
            </a:extLst>
          </p:cNvPr>
          <p:cNvCxnSpPr>
            <a:cxnSpLocks/>
          </p:cNvCxnSpPr>
          <p:nvPr/>
        </p:nvCxnSpPr>
        <p:spPr>
          <a:xfrm>
            <a:off x="57495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95781F-7BB7-4A35-A64D-D15B254A7E8C}"/>
              </a:ext>
            </a:extLst>
          </p:cNvPr>
          <p:cNvCxnSpPr>
            <a:cxnSpLocks/>
          </p:cNvCxnSpPr>
          <p:nvPr/>
        </p:nvCxnSpPr>
        <p:spPr>
          <a:xfrm flipH="1">
            <a:off x="70784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5431716"/>
      </p:ext>
    </p:extLst>
  </p:cSld>
  <p:clrMapOvr>
    <a:masterClrMapping/>
  </p:clrMapOvr>
  <mc:AlternateContent xmlns:mc="http://schemas.openxmlformats.org/markup-compatibility/2006" xmlns:p159="http://schemas.microsoft.com/office/powerpoint/2015/09/main">
    <mc:Choice Requires="p159">
      <p:transition advTm="6126" spd="slow">
        <p159:morph option="byObject"/>
      </p:transition>
    </mc:Choice>
    <mc:Fallback xmlns="">
      <p:transition advTm="612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1">
                                  <p:stCondLst>
                                    <p:cond delay="0"/>
                                  </p:stCondLst>
                                  <p:childTnLst>
                                    <p:set>
                                      <p:cBhvr>
                                        <p:cTn dur="1" fill="hold" id="11">
                                          <p:stCondLst>
                                            <p:cond delay="0"/>
                                          </p:stCondLst>
                                        </p:cTn>
                                        <p:tgtEl>
                                          <p:spTgt spid="86"/>
                                        </p:tgtEl>
                                        <p:attrNameLst>
                                          <p:attrName>style.visibility</p:attrName>
                                        </p:attrNameLst>
                                      </p:cBhvr>
                                      <p:to>
                                        <p:strVal val="visible"/>
                                      </p:to>
                                    </p:set>
                                    <p:animEffect filter="wipe(up)" transition="in">
                                      <p:cBhvr>
                                        <p:cTn dur="500" id="12"/>
                                        <p:tgtEl>
                                          <p:spTgt spid="86"/>
                                        </p:tgtEl>
                                      </p:cBhvr>
                                    </p:animEffect>
                                  </p:childTnLst>
                                </p:cTn>
                              </p:par>
                              <p:par>
                                <p:cTn fill="hold" id="13" nodeType="withEffect" presetClass="entr" presetID="22" presetSubtype="1">
                                  <p:stCondLst>
                                    <p:cond delay="0"/>
                                  </p:stCondLst>
                                  <p:childTnLst>
                                    <p:set>
                                      <p:cBhvr>
                                        <p:cTn dur="1" fill="hold" id="14">
                                          <p:stCondLst>
                                            <p:cond delay="0"/>
                                          </p:stCondLst>
                                        </p:cTn>
                                        <p:tgtEl>
                                          <p:spTgt spid="47"/>
                                        </p:tgtEl>
                                        <p:attrNameLst>
                                          <p:attrName>style.visibility</p:attrName>
                                        </p:attrNameLst>
                                      </p:cBhvr>
                                      <p:to>
                                        <p:strVal val="visible"/>
                                      </p:to>
                                    </p:set>
                                    <p:animEffect filter="wipe(up)" transition="in">
                                      <p:cBhvr>
                                        <p:cTn dur="500" id="15"/>
                                        <p:tgtEl>
                                          <p:spTgt spid="47"/>
                                        </p:tgtEl>
                                      </p:cBhvr>
                                    </p:animEffect>
                                  </p:childTnLst>
                                </p:cTn>
                              </p:par>
                              <p:par>
                                <p:cTn fill="hold" id="16" nodeType="withEffect" presetClass="entr" presetID="22" presetSubtype="1">
                                  <p:stCondLst>
                                    <p:cond delay="0"/>
                                  </p:stCondLst>
                                  <p:childTnLst>
                                    <p:set>
                                      <p:cBhvr>
                                        <p:cTn dur="1" fill="hold" id="17">
                                          <p:stCondLst>
                                            <p:cond delay="0"/>
                                          </p:stCondLst>
                                        </p:cTn>
                                        <p:tgtEl>
                                          <p:spTgt spid="46"/>
                                        </p:tgtEl>
                                        <p:attrNameLst>
                                          <p:attrName>style.visibility</p:attrName>
                                        </p:attrNameLst>
                                      </p:cBhvr>
                                      <p:to>
                                        <p:strVal val="visible"/>
                                      </p:to>
                                    </p:set>
                                    <p:animEffect filter="wipe(up)" transition="in">
                                      <p:cBhvr>
                                        <p:cTn dur="500" id="18"/>
                                        <p:tgtEl>
                                          <p:spTgt spid="46"/>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4">
                                  <p:stCondLst>
                                    <p:cond delay="0"/>
                                  </p:stCondLst>
                                  <p:childTnLst>
                                    <p:set>
                                      <p:cBhvr>
                                        <p:cTn dur="1" fill="hold" id="22">
                                          <p:stCondLst>
                                            <p:cond delay="0"/>
                                          </p:stCondLst>
                                        </p:cTn>
                                        <p:tgtEl>
                                          <p:spTgt spid="85"/>
                                        </p:tgtEl>
                                        <p:attrNameLst>
                                          <p:attrName>style.visibility</p:attrName>
                                        </p:attrNameLst>
                                      </p:cBhvr>
                                      <p:to>
                                        <p:strVal val="visible"/>
                                      </p:to>
                                    </p:set>
                                    <p:animEffect filter="wipe(down)" transition="in">
                                      <p:cBhvr>
                                        <p:cTn dur="500" id="23"/>
                                        <p:tgtEl>
                                          <p:spTgt spid="85"/>
                                        </p:tgtEl>
                                      </p:cBhvr>
                                    </p:animEffect>
                                  </p:childTnLst>
                                </p:cTn>
                              </p:par>
                              <p:par>
                                <p:cTn fill="hold" id="24" nodeType="withEffect" presetClass="entr" presetID="22" presetSubtype="4">
                                  <p:stCondLst>
                                    <p:cond delay="0"/>
                                  </p:stCondLst>
                                  <p:childTnLst>
                                    <p:set>
                                      <p:cBhvr>
                                        <p:cTn dur="1" fill="hold" id="25">
                                          <p:stCondLst>
                                            <p:cond delay="0"/>
                                          </p:stCondLst>
                                        </p:cTn>
                                        <p:tgtEl>
                                          <p:spTgt spid="45"/>
                                        </p:tgtEl>
                                        <p:attrNameLst>
                                          <p:attrName>style.visibility</p:attrName>
                                        </p:attrNameLst>
                                      </p:cBhvr>
                                      <p:to>
                                        <p:strVal val="visible"/>
                                      </p:to>
                                    </p:set>
                                    <p:animEffect filter="wipe(down)" transition="in">
                                      <p:cBhvr>
                                        <p:cTn dur="500" id="26"/>
                                        <p:tgtEl>
                                          <p:spTgt spid="45"/>
                                        </p:tgtEl>
                                      </p:cBhvr>
                                    </p:animEffect>
                                  </p:childTnLst>
                                </p:cTn>
                              </p:par>
                              <p:par>
                                <p:cTn fill="hold" id="27" nodeType="withEffect" presetClass="entr" presetID="22" presetSubtype="4">
                                  <p:stCondLst>
                                    <p:cond delay="0"/>
                                  </p:stCondLst>
                                  <p:childTnLst>
                                    <p:set>
                                      <p:cBhvr>
                                        <p:cTn dur="1" fill="hold" id="28">
                                          <p:stCondLst>
                                            <p:cond delay="0"/>
                                          </p:stCondLst>
                                        </p:cTn>
                                        <p:tgtEl>
                                          <p:spTgt spid="44"/>
                                        </p:tgtEl>
                                        <p:attrNameLst>
                                          <p:attrName>style.visibility</p:attrName>
                                        </p:attrNameLst>
                                      </p:cBhvr>
                                      <p:to>
                                        <p:strVal val="visible"/>
                                      </p:to>
                                    </p:set>
                                    <p:animEffect filter="wipe(down)" transition="in">
                                      <p:cBhvr>
                                        <p:cTn dur="500" id="29"/>
                                        <p:tgtEl>
                                          <p:spTgt spid="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5"/>
      <p:bldP grpId="0" spid="86"/>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3424A17A-21C2-4770-9F2E-F3F49703C7E1}"/>
              </a:ext>
            </a:extLst>
          </p:cNvPr>
          <p:cNvGrpSpPr/>
          <p:nvPr/>
        </p:nvGrpSpPr>
        <p:grpSpPr>
          <a:xfrm>
            <a:off x="6113329" y="1965566"/>
            <a:ext cx="2578955" cy="507074"/>
            <a:chOff x="6095094" y="2006273"/>
            <a:chExt cx="2578955" cy="507074"/>
          </a:xfrm>
        </p:grpSpPr>
        <p:sp>
          <p:nvSpPr>
            <p:cNvPr id="121" name="Free Form 6">
              <a:extLst>
                <a:ext uri="{FF2B5EF4-FFF2-40B4-BE49-F238E27FC236}">
                  <a16:creationId xmlns:a16="http://schemas.microsoft.com/office/drawing/2014/main" id="{CF4AE3A4-7F0A-431D-8000-12829BB0F321}"/>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22" name="Rectangle 121">
              <a:extLst>
                <a:ext uri="{FF2B5EF4-FFF2-40B4-BE49-F238E27FC236}">
                  <a16:creationId xmlns:a16="http://schemas.microsoft.com/office/drawing/2014/main" id="{894AD8E9-5A43-4148-A336-C3A791EB5514}"/>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123" name="Group 122">
            <a:extLst>
              <a:ext uri="{FF2B5EF4-FFF2-40B4-BE49-F238E27FC236}">
                <a16:creationId xmlns:a16="http://schemas.microsoft.com/office/drawing/2014/main" id="{007560DD-955F-4109-97DA-123D2386FE63}"/>
              </a:ext>
            </a:extLst>
          </p:cNvPr>
          <p:cNvGrpSpPr/>
          <p:nvPr/>
        </p:nvGrpSpPr>
        <p:grpSpPr>
          <a:xfrm>
            <a:off x="6689537" y="2837464"/>
            <a:ext cx="2628353" cy="464934"/>
            <a:chOff x="6445386" y="2889336"/>
            <a:chExt cx="2704549" cy="464934"/>
          </a:xfrm>
        </p:grpSpPr>
        <p:sp>
          <p:nvSpPr>
            <p:cNvPr id="124" name="Free Form 5">
              <a:extLst>
                <a:ext uri="{FF2B5EF4-FFF2-40B4-BE49-F238E27FC236}">
                  <a16:creationId xmlns:a16="http://schemas.microsoft.com/office/drawing/2014/main" id="{DB7FEDBE-86F4-4DF7-8262-4693A8724AAC}"/>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5" name="Rectangle 124">
              <a:extLst>
                <a:ext uri="{FF2B5EF4-FFF2-40B4-BE49-F238E27FC236}">
                  <a16:creationId xmlns:a16="http://schemas.microsoft.com/office/drawing/2014/main" id="{7F570B6A-5C8B-4B02-B355-E0DF863745CD}"/>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126" name="Group 125">
            <a:extLst>
              <a:ext uri="{FF2B5EF4-FFF2-40B4-BE49-F238E27FC236}">
                <a16:creationId xmlns:a16="http://schemas.microsoft.com/office/drawing/2014/main" id="{D68706F4-C537-4440-A774-751783F22775}"/>
              </a:ext>
            </a:extLst>
          </p:cNvPr>
          <p:cNvGrpSpPr/>
          <p:nvPr/>
        </p:nvGrpSpPr>
        <p:grpSpPr>
          <a:xfrm>
            <a:off x="7049289" y="3733596"/>
            <a:ext cx="2748639" cy="474908"/>
            <a:chOff x="6445386" y="3734135"/>
            <a:chExt cx="3177833" cy="474908"/>
          </a:xfrm>
        </p:grpSpPr>
        <p:sp>
          <p:nvSpPr>
            <p:cNvPr id="127" name="Free Form 4">
              <a:extLst>
                <a:ext uri="{FF2B5EF4-FFF2-40B4-BE49-F238E27FC236}">
                  <a16:creationId xmlns:a16="http://schemas.microsoft.com/office/drawing/2014/main" id="{03C663A4-AD9E-49F2-A134-3292905A34B8}"/>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28" name="Rectangle 127">
              <a:extLst>
                <a:ext uri="{FF2B5EF4-FFF2-40B4-BE49-F238E27FC236}">
                  <a16:creationId xmlns:a16="http://schemas.microsoft.com/office/drawing/2014/main" id="{9B54F1BA-4251-4AC3-8B81-12A4DE76FB8E}"/>
                </a:ext>
              </a:extLst>
            </p:cNvPr>
            <p:cNvSpPr/>
            <p:nvPr/>
          </p:nvSpPr>
          <p:spPr>
            <a:xfrm>
              <a:off x="7367703" y="3747378"/>
              <a:ext cx="1962865" cy="461665"/>
            </a:xfrm>
            <a:prstGeom prst="rect">
              <a:avLst/>
            </a:prstGeom>
          </p:spPr>
          <p:txBody>
            <a:bodyPr wrap="squar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129" name="Group 128">
            <a:extLst>
              <a:ext uri="{FF2B5EF4-FFF2-40B4-BE49-F238E27FC236}">
                <a16:creationId xmlns:a16="http://schemas.microsoft.com/office/drawing/2014/main" id="{7D8FEDD9-B9C3-42EB-B9A7-7335489DD620}"/>
              </a:ext>
            </a:extLst>
          </p:cNvPr>
          <p:cNvGrpSpPr/>
          <p:nvPr/>
        </p:nvGrpSpPr>
        <p:grpSpPr>
          <a:xfrm>
            <a:off x="7610757" y="4546395"/>
            <a:ext cx="2729895" cy="487447"/>
            <a:chOff x="7587200" y="4771301"/>
            <a:chExt cx="2729895" cy="487447"/>
          </a:xfrm>
        </p:grpSpPr>
        <p:sp>
          <p:nvSpPr>
            <p:cNvPr id="130" name="Free Form 3">
              <a:extLst>
                <a:ext uri="{FF2B5EF4-FFF2-40B4-BE49-F238E27FC236}">
                  <a16:creationId xmlns:a16="http://schemas.microsoft.com/office/drawing/2014/main" id="{602452A0-7303-4D92-92C7-BF665E4052B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31" name="Rectangle 130">
              <a:extLst>
                <a:ext uri="{FF2B5EF4-FFF2-40B4-BE49-F238E27FC236}">
                  <a16:creationId xmlns:a16="http://schemas.microsoft.com/office/drawing/2014/main" id="{D26A68C0-F107-4F3A-80DE-3202D57EF064}"/>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hidden="1" id="82" name="Rectangle: Rounded Corners 16">
            <a:extLst>
              <a:ext uri="{FF2B5EF4-FFF2-40B4-BE49-F238E27FC236}">
                <a16:creationId xmlns:a16="http://schemas.microsoft.com/office/drawing/2014/main" id="{1514E42D-8FEB-9A41-ABAF-B3BD1A996C81}"/>
              </a:ext>
            </a:extLst>
          </p:cNvPr>
          <p:cNvSpPr/>
          <p:nvPr/>
        </p:nvSpPr>
        <p:spPr>
          <a:xfrm>
            <a:off x="6807181" y="421585"/>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659b52eba1f0299b2d8ca3483919e72">
            <a:pPr algn="ctr"/>
            <a:r>
              <a:rPr dirty="0" lang="es-ES" sz="2400">
                <a:solidFill>
                  <a:schemeClr val="tx1"/>
                </a:solidFill>
              </a:rPr>
              <a:t>Type</a:t>
            </a:r>
          </a:p>
        </p:txBody>
      </p:sp>
      <p:sp>
        <p:nvSpPr>
          <p:cNvPr hidden="1" id="51" name="Rectangle: Rounded Corners 50">
            <a:extLst>
              <a:ext uri="{FF2B5EF4-FFF2-40B4-BE49-F238E27FC236}">
                <a16:creationId xmlns:a16="http://schemas.microsoft.com/office/drawing/2014/main" id="{E453C98C-8357-46FF-B114-9F22E897041B}"/>
              </a:ext>
            </a:extLst>
          </p:cNvPr>
          <p:cNvSpPr/>
          <p:nvPr/>
        </p:nvSpPr>
        <p:spPr>
          <a:xfrm>
            <a:off x="1323888" y="296808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ac9b83f3056868b02dbc192092ffec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hidden="1" id="52" name="Rectangle: Rounded Corners 51">
            <a:extLst>
              <a:ext uri="{FF2B5EF4-FFF2-40B4-BE49-F238E27FC236}">
                <a16:creationId xmlns:a16="http://schemas.microsoft.com/office/drawing/2014/main" id="{E5D387CD-1DD7-4CE6-8B6A-4C70216707D3}"/>
              </a:ext>
            </a:extLst>
          </p:cNvPr>
          <p:cNvSpPr/>
          <p:nvPr/>
        </p:nvSpPr>
        <p:spPr>
          <a:xfrm>
            <a:off x="1660876" y="1447455"/>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805568f3adfd079214adece700c13a1">
            <a:pPr algn="ctr"/>
            <a:r>
              <a:rPr lang="es-ES" sz="2400">
                <a:latin charset="-79" pitchFamily="2" typeface="Rubik"/>
                <a:cs charset="-79" pitchFamily="2" typeface="Rubik"/>
              </a:rPr>
              <a:t>Ensembles de groupes d'unités d'organisation</a:t>
            </a:r>
            <a:r>
              <a:rPr dirty="0" lang="es-ES" sz="2400">
                <a:latin charset="-79" pitchFamily="2" typeface="Rubik"/>
                <a:cs charset="-79" pitchFamily="2" typeface="Rubik"/>
              </a:rPr>
            </a:r>
          </a:p>
        </p:txBody>
      </p:sp>
      <p:grpSp>
        <p:nvGrpSpPr>
          <p:cNvPr id="101" name="Group 100">
            <a:extLst>
              <a:ext uri="{FF2B5EF4-FFF2-40B4-BE49-F238E27FC236}">
                <a16:creationId xmlns:a16="http://schemas.microsoft.com/office/drawing/2014/main" id="{6C432DA1-9A10-4830-8F6E-C543ADA8B1ED}"/>
              </a:ext>
            </a:extLst>
          </p:cNvPr>
          <p:cNvGrpSpPr/>
          <p:nvPr/>
        </p:nvGrpSpPr>
        <p:grpSpPr>
          <a:xfrm>
            <a:off x="4225461" y="1930648"/>
            <a:ext cx="3773452" cy="3362211"/>
            <a:chOff x="4233571" y="2143529"/>
            <a:chExt cx="3773452" cy="3362211"/>
          </a:xfrm>
        </p:grpSpPr>
        <p:sp>
          <p:nvSpPr>
            <p:cNvPr id="102" name="Oval 101">
              <a:extLst>
                <a:ext uri="{FF2B5EF4-FFF2-40B4-BE49-F238E27FC236}">
                  <a16:creationId xmlns:a16="http://schemas.microsoft.com/office/drawing/2014/main" id="{1F79854D-62B3-4660-B392-054063299D6C}"/>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3" name="Oval 102">
              <a:extLst>
                <a:ext uri="{FF2B5EF4-FFF2-40B4-BE49-F238E27FC236}">
                  <a16:creationId xmlns:a16="http://schemas.microsoft.com/office/drawing/2014/main" id="{3406F397-0A39-4580-85FE-F40B2D6927A4}"/>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4" name="Oval 103">
              <a:extLst>
                <a:ext uri="{FF2B5EF4-FFF2-40B4-BE49-F238E27FC236}">
                  <a16:creationId xmlns:a16="http://schemas.microsoft.com/office/drawing/2014/main" id="{BF5A67A8-87D0-4B90-8306-A04A9F4E9212}"/>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5" name="Oval 104">
              <a:extLst>
                <a:ext uri="{FF2B5EF4-FFF2-40B4-BE49-F238E27FC236}">
                  <a16:creationId xmlns:a16="http://schemas.microsoft.com/office/drawing/2014/main" id="{1A698369-E4F9-4C73-919F-07EFC3A36002}"/>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6" name="Oval 105">
              <a:extLst>
                <a:ext uri="{FF2B5EF4-FFF2-40B4-BE49-F238E27FC236}">
                  <a16:creationId xmlns:a16="http://schemas.microsoft.com/office/drawing/2014/main" id="{E66B2A54-B837-4956-AD22-89A085646871}"/>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07" name="Oval 106">
              <a:extLst>
                <a:ext uri="{FF2B5EF4-FFF2-40B4-BE49-F238E27FC236}">
                  <a16:creationId xmlns:a16="http://schemas.microsoft.com/office/drawing/2014/main" id="{4F4A65F1-D306-41D0-ACC5-807CEDCE0D8A}"/>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08" name="Connector: Elbow 107">
              <a:extLst>
                <a:ext uri="{FF2B5EF4-FFF2-40B4-BE49-F238E27FC236}">
                  <a16:creationId xmlns:a16="http://schemas.microsoft.com/office/drawing/2014/main" id="{EC6616CA-E6B3-4E14-B9F1-227DD4E41D3B}"/>
                </a:ext>
              </a:extLst>
            </p:cNvPr>
            <p:cNvCxnSpPr>
              <a:stCxn id="102" idx="4"/>
              <a:endCxn id="10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D70E802-9981-4B25-AC5D-A3B5C8567AF5}"/>
                </a:ext>
              </a:extLst>
            </p:cNvPr>
            <p:cNvCxnSpPr>
              <a:stCxn id="102" idx="4"/>
              <a:endCxn id="10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BD661D2-07CC-491F-A7E3-4BA7AA13D725}"/>
                </a:ext>
              </a:extLst>
            </p:cNvPr>
            <p:cNvCxnSpPr>
              <a:cxnSpLocks/>
              <a:stCxn id="104" idx="4"/>
              <a:endCxn id="10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0A709F4F-97B2-426C-8329-601A352E7F57}"/>
                </a:ext>
              </a:extLst>
            </p:cNvPr>
            <p:cNvCxnSpPr>
              <a:stCxn id="104" idx="4"/>
              <a:endCxn id="10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2" name="Picture 111">
              <a:extLst>
                <a:ext uri="{FF2B5EF4-FFF2-40B4-BE49-F238E27FC236}">
                  <a16:creationId xmlns:a16="http://schemas.microsoft.com/office/drawing/2014/main" id="{D27EC347-2926-430D-AA59-5D4E76CC2BB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113" name="Connector: Elbow 112">
              <a:extLst>
                <a:ext uri="{FF2B5EF4-FFF2-40B4-BE49-F238E27FC236}">
                  <a16:creationId xmlns:a16="http://schemas.microsoft.com/office/drawing/2014/main" id="{A205CF40-B703-45A0-A843-C93B8B43C9EA}"/>
                </a:ext>
              </a:extLst>
            </p:cNvPr>
            <p:cNvCxnSpPr>
              <a:cxnSpLocks/>
              <a:stCxn id="106" idx="4"/>
              <a:endCxn id="11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14" name="Picture 113">
              <a:extLst>
                <a:ext uri="{FF2B5EF4-FFF2-40B4-BE49-F238E27FC236}">
                  <a16:creationId xmlns:a16="http://schemas.microsoft.com/office/drawing/2014/main" id="{202F3F6E-2556-42F2-A935-FA9B8880BAC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115" name="Picture 114">
              <a:extLst>
                <a:ext uri="{FF2B5EF4-FFF2-40B4-BE49-F238E27FC236}">
                  <a16:creationId xmlns:a16="http://schemas.microsoft.com/office/drawing/2014/main" id="{64C2B391-6B6B-4A20-A94E-4EF760B5AD24}"/>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116" name="Picture 115">
              <a:extLst>
                <a:ext uri="{FF2B5EF4-FFF2-40B4-BE49-F238E27FC236}">
                  <a16:creationId xmlns:a16="http://schemas.microsoft.com/office/drawing/2014/main" id="{D6AD8407-9318-4608-92D6-CC0A1A8F56B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117" name="Connector: Elbow 116">
              <a:extLst>
                <a:ext uri="{FF2B5EF4-FFF2-40B4-BE49-F238E27FC236}">
                  <a16:creationId xmlns:a16="http://schemas.microsoft.com/office/drawing/2014/main" id="{BB3A14B4-9062-46C8-AF44-5D6DA3FEE52B}"/>
                </a:ext>
              </a:extLst>
            </p:cNvPr>
            <p:cNvCxnSpPr>
              <a:stCxn id="106" idx="4"/>
              <a:endCxn id="11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11006608-A911-4DCC-8A83-6003F9C4FAD9}"/>
                </a:ext>
              </a:extLst>
            </p:cNvPr>
            <p:cNvCxnSpPr>
              <a:stCxn id="106" idx="4"/>
              <a:endCxn id="11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3AAFCF7C-C43C-42E4-803A-D34D0B5B19C1}"/>
                </a:ext>
              </a:extLst>
            </p:cNvPr>
            <p:cNvCxnSpPr>
              <a:stCxn id="106" idx="4"/>
              <a:endCxn id="11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E12306B0-775C-48E7-98E5-4C7B4CFD2CB8}"/>
              </a:ext>
            </a:extLst>
          </p:cNvPr>
          <p:cNvSpPr/>
          <p:nvPr/>
        </p:nvSpPr>
        <p:spPr>
          <a:xfrm>
            <a:off x="-15382" y="0"/>
            <a:ext cx="12192000" cy="6858000"/>
          </a:xfrm>
          <a:custGeom>
            <a:avLst/>
            <a:gdLst>
              <a:gd fmla="*/ 3940786 w 12192000" name="connsiteX0"/>
              <a:gd fmla="*/ 4444902 h 6858000" name="connsiteY0"/>
              <a:gd fmla="*/ 3874168 w 12192000" name="connsiteX1"/>
              <a:gd fmla="*/ 4511520 h 6858000" name="connsiteY1"/>
              <a:gd fmla="*/ 3874168 w 12192000" name="connsiteX2"/>
              <a:gd fmla="*/ 5120385 h 6858000" name="connsiteY2"/>
              <a:gd fmla="*/ 3940786 w 12192000" name="connsiteX3"/>
              <a:gd fmla="*/ 5187003 h 6858000" name="connsiteY3"/>
              <a:gd fmla="*/ 10029882 w 12192000" name="connsiteX4"/>
              <a:gd fmla="*/ 5187003 h 6858000" name="connsiteY4"/>
              <a:gd fmla="*/ 10096500 w 12192000" name="connsiteX5"/>
              <a:gd fmla="*/ 5120385 h 6858000" name="connsiteY5"/>
              <a:gd fmla="*/ 10096500 w 12192000" name="connsiteX6"/>
              <a:gd fmla="*/ 4511520 h 6858000" name="connsiteY6"/>
              <a:gd fmla="*/ 10029882 w 12192000" name="connsiteX7"/>
              <a:gd fmla="*/ 444490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3940786" y="4444902"/>
                </a:moveTo>
                <a:cubicBezTo>
                  <a:pt x="3903994" y="4444902"/>
                  <a:pt x="3874168" y="4474728"/>
                  <a:pt x="3874168" y="4511520"/>
                </a:cubicBezTo>
                <a:lnTo>
                  <a:pt x="3874168" y="5120385"/>
                </a:lnTo>
                <a:cubicBezTo>
                  <a:pt x="3874168" y="5157177"/>
                  <a:pt x="3903994" y="5187003"/>
                  <a:pt x="3940786" y="5187003"/>
                </a:cubicBezTo>
                <a:lnTo>
                  <a:pt x="10029882" y="5187003"/>
                </a:lnTo>
                <a:cubicBezTo>
                  <a:pt x="10066674" y="5187003"/>
                  <a:pt x="10096500" y="5157177"/>
                  <a:pt x="10096500" y="5120385"/>
                </a:cubicBezTo>
                <a:lnTo>
                  <a:pt x="10096500" y="4511520"/>
                </a:lnTo>
                <a:cubicBezTo>
                  <a:pt x="10096500" y="4474728"/>
                  <a:pt x="10066674" y="4444902"/>
                  <a:pt x="10029882" y="444490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86" name="Rectangle: Rounded Corners 16">
            <a:extLst>
              <a:ext uri="{FF2B5EF4-FFF2-40B4-BE49-F238E27FC236}">
                <a16:creationId xmlns:a16="http://schemas.microsoft.com/office/drawing/2014/main" id="{8761E49E-454D-6E4A-BA3F-C2A897D73A37}"/>
              </a:ext>
            </a:extLst>
          </p:cNvPr>
          <p:cNvSpPr/>
          <p:nvPr/>
        </p:nvSpPr>
        <p:spPr>
          <a:xfrm>
            <a:off x="4700526" y="5393582"/>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a9bad495c196c6df614b91e705bff99">
            <a:pPr algn="ctr"/>
            <a:r>
              <a:rPr dirty="0" lang="es-ES" sz="2400">
                <a:solidFill>
                  <a:schemeClr val="bg1"/>
                </a:solidFill>
              </a:rPr>
              <a:t>Rural</a:t>
            </a:r>
          </a:p>
        </p:txBody>
      </p:sp>
      <p:sp>
        <p:nvSpPr>
          <p:cNvPr id="55" name="Rectangle: Rounded Corners 54">
            <a:extLst>
              <a:ext uri="{FF2B5EF4-FFF2-40B4-BE49-F238E27FC236}">
                <a16:creationId xmlns:a16="http://schemas.microsoft.com/office/drawing/2014/main" id="{7D78D247-4B5C-43FE-A590-38F511B74A80}"/>
              </a:ext>
            </a:extLst>
          </p:cNvPr>
          <p:cNvSpPr/>
          <p:nvPr/>
        </p:nvSpPr>
        <p:spPr>
          <a:xfrm>
            <a:off x="2119416" y="1864563"/>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sz="2400">
                <a:latin charset="-79" pitchFamily="2" typeface="Rubik"/>
                <a:cs charset="-79" pitchFamily="2" typeface="Rubik"/>
              </a:rPr>
              <a:t>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sp>
        <p:nvSpPr>
          <p:cNvPr id="85" name="Rectangle: Rounded Corners 16">
            <a:extLst>
              <a:ext uri="{FF2B5EF4-FFF2-40B4-BE49-F238E27FC236}">
                <a16:creationId xmlns:a16="http://schemas.microsoft.com/office/drawing/2014/main" id="{41650B83-2A5B-9D44-82D3-58F65A0AC299}"/>
              </a:ext>
            </a:extLst>
          </p:cNvPr>
          <p:cNvSpPr/>
          <p:nvPr/>
        </p:nvSpPr>
        <p:spPr>
          <a:xfrm>
            <a:off x="5438396" y="3546486"/>
            <a:ext cx="1946366"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ec358a8b2fdcff7e4ff924dc01cbab74">
            <a:pPr algn="ctr"/>
            <a:r>
              <a:rPr dirty="0" lang="es-ES" sz="2400">
                <a:solidFill>
                  <a:schemeClr val="bg1"/>
                </a:solidFill>
              </a:rPr>
              <a:t>Urbain</a:t>
            </a:r>
          </a:p>
        </p:txBody>
      </p:sp>
      <p:cxnSp>
        <p:nvCxnSpPr>
          <p:cNvPr id="43" name="Straight Arrow Connector 42">
            <a:extLst>
              <a:ext uri="{FF2B5EF4-FFF2-40B4-BE49-F238E27FC236}">
                <a16:creationId xmlns:a16="http://schemas.microsoft.com/office/drawing/2014/main" id="{C7A23C6E-5AB0-4BD5-B9CE-B44620C2DA94}"/>
              </a:ext>
            </a:extLst>
          </p:cNvPr>
          <p:cNvCxnSpPr>
            <a:cxnSpLocks/>
          </p:cNvCxnSpPr>
          <p:nvPr/>
        </p:nvCxnSpPr>
        <p:spPr>
          <a:xfrm flipV="1">
            <a:off x="5494787" y="3999619"/>
            <a:ext cx="352702" cy="446562"/>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01D1B6-929D-45A4-A9E7-26D389B6F711}"/>
              </a:ext>
            </a:extLst>
          </p:cNvPr>
          <p:cNvCxnSpPr>
            <a:cxnSpLocks/>
          </p:cNvCxnSpPr>
          <p:nvPr/>
        </p:nvCxnSpPr>
        <p:spPr>
          <a:xfrm flipH="1" flipV="1">
            <a:off x="6971426" y="3977671"/>
            <a:ext cx="276738" cy="417773"/>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B2942A-DD8B-4E71-9084-EA96A4FCE911}"/>
              </a:ext>
            </a:extLst>
          </p:cNvPr>
          <p:cNvCxnSpPr>
            <a:cxnSpLocks/>
          </p:cNvCxnSpPr>
          <p:nvPr/>
        </p:nvCxnSpPr>
        <p:spPr>
          <a:xfrm>
            <a:off x="4835197" y="5279144"/>
            <a:ext cx="308230" cy="370790"/>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E126C5-8AC8-4000-98CE-16D449EFDA93}"/>
              </a:ext>
            </a:extLst>
          </p:cNvPr>
          <p:cNvCxnSpPr>
            <a:cxnSpLocks/>
          </p:cNvCxnSpPr>
          <p:nvPr/>
        </p:nvCxnSpPr>
        <p:spPr>
          <a:xfrm flipH="1">
            <a:off x="6164024" y="5262905"/>
            <a:ext cx="285388" cy="357871"/>
          </a:xfrm>
          <a:prstGeom prst="straightConnector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8434866"/>
      </p:ext>
    </p:extLst>
  </p:cSld>
  <p:clrMapOvr>
    <a:masterClrMapping/>
  </p:clrMapOvr>
  <mc:AlternateContent xmlns:mc="http://schemas.openxmlformats.org/markup-compatibility/2006" xmlns:p159="http://schemas.microsoft.com/office/powerpoint/2015/09/main">
    <mc:Choice Requires="p159">
      <p:transition advTm="13257" spd="slow">
        <p159:morph option="byObject"/>
      </p:transition>
    </mc:Choice>
    <mc:Fallback xmlns="">
      <p:transition advTm="132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85"/>
                                        </p:tgtEl>
                                        <p:attrNameLst>
                                          <p:attrName>style.visibility</p:attrName>
                                        </p:attrNameLst>
                                      </p:cBhvr>
                                      <p:to>
                                        <p:strVal val="visible"/>
                                      </p:to>
                                    </p:set>
                                    <p:animEffect filter="wipe(down)" transition="in">
                                      <p:cBhvr>
                                        <p:cTn dur="500" id="12"/>
                                        <p:tgtEl>
                                          <p:spTgt spid="85"/>
                                        </p:tgtEl>
                                      </p:cBhvr>
                                    </p:animEffect>
                                  </p:childTnLst>
                                </p:cTn>
                              </p:par>
                              <p:par>
                                <p:cTn fill="hold" id="13" nodeType="withEffect" presetClass="entr" presetID="22" presetSubtype="4">
                                  <p:stCondLst>
                                    <p:cond delay="0"/>
                                  </p:stCondLst>
                                  <p:childTnLst>
                                    <p:set>
                                      <p:cBhvr>
                                        <p:cTn dur="1" fill="hold" id="14">
                                          <p:stCondLst>
                                            <p:cond delay="0"/>
                                          </p:stCondLst>
                                        </p:cTn>
                                        <p:tgtEl>
                                          <p:spTgt spid="44"/>
                                        </p:tgtEl>
                                        <p:attrNameLst>
                                          <p:attrName>style.visibility</p:attrName>
                                        </p:attrNameLst>
                                      </p:cBhvr>
                                      <p:to>
                                        <p:strVal val="visible"/>
                                      </p:to>
                                    </p:set>
                                    <p:animEffect filter="wipe(down)" transition="in">
                                      <p:cBhvr>
                                        <p:cTn dur="500" id="15"/>
                                        <p:tgtEl>
                                          <p:spTgt spid="44"/>
                                        </p:tgtEl>
                                      </p:cBhvr>
                                    </p:animEffect>
                                  </p:childTnLst>
                                </p:cTn>
                              </p:par>
                              <p:par>
                                <p:cTn fill="hold" id="16" nodeType="withEffect" presetClass="entr" presetID="22" presetSubtype="4">
                                  <p:stCondLst>
                                    <p:cond delay="0"/>
                                  </p:stCondLst>
                                  <p:childTnLst>
                                    <p:set>
                                      <p:cBhvr>
                                        <p:cTn dur="1" fill="hold" id="17">
                                          <p:stCondLst>
                                            <p:cond delay="0"/>
                                          </p:stCondLst>
                                        </p:cTn>
                                        <p:tgtEl>
                                          <p:spTgt spid="43"/>
                                        </p:tgtEl>
                                        <p:attrNameLst>
                                          <p:attrName>style.visibility</p:attrName>
                                        </p:attrNameLst>
                                      </p:cBhvr>
                                      <p:to>
                                        <p:strVal val="visible"/>
                                      </p:to>
                                    </p:set>
                                    <p:animEffect filter="wipe(down)" transition="in">
                                      <p:cBhvr>
                                        <p:cTn dur="500" id="18"/>
                                        <p:tgtEl>
                                          <p:spTgt spid="4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1">
                                  <p:stCondLst>
                                    <p:cond delay="0"/>
                                  </p:stCondLst>
                                  <p:childTnLst>
                                    <p:set>
                                      <p:cBhvr>
                                        <p:cTn dur="1" fill="hold" id="22">
                                          <p:stCondLst>
                                            <p:cond delay="0"/>
                                          </p:stCondLst>
                                        </p:cTn>
                                        <p:tgtEl>
                                          <p:spTgt spid="86"/>
                                        </p:tgtEl>
                                        <p:attrNameLst>
                                          <p:attrName>style.visibility</p:attrName>
                                        </p:attrNameLst>
                                      </p:cBhvr>
                                      <p:to>
                                        <p:strVal val="visible"/>
                                      </p:to>
                                    </p:set>
                                    <p:animEffect filter="wipe(up)" transition="in">
                                      <p:cBhvr>
                                        <p:cTn dur="500" id="23"/>
                                        <p:tgtEl>
                                          <p:spTgt spid="86"/>
                                        </p:tgtEl>
                                      </p:cBhvr>
                                    </p:animEffect>
                                  </p:childTnLst>
                                </p:cTn>
                              </p:par>
                              <p:par>
                                <p:cTn fill="hold" id="24" nodeType="withEffect" presetClass="entr" presetID="22" presetSubtype="1">
                                  <p:stCondLst>
                                    <p:cond delay="0"/>
                                  </p:stCondLst>
                                  <p:childTnLst>
                                    <p:set>
                                      <p:cBhvr>
                                        <p:cTn dur="1" fill="hold" id="25">
                                          <p:stCondLst>
                                            <p:cond delay="0"/>
                                          </p:stCondLst>
                                        </p:cTn>
                                        <p:tgtEl>
                                          <p:spTgt spid="46"/>
                                        </p:tgtEl>
                                        <p:attrNameLst>
                                          <p:attrName>style.visibility</p:attrName>
                                        </p:attrNameLst>
                                      </p:cBhvr>
                                      <p:to>
                                        <p:strVal val="visible"/>
                                      </p:to>
                                    </p:set>
                                    <p:animEffect filter="wipe(up)" transition="in">
                                      <p:cBhvr>
                                        <p:cTn dur="500" id="26"/>
                                        <p:tgtEl>
                                          <p:spTgt spid="46"/>
                                        </p:tgtEl>
                                      </p:cBhvr>
                                    </p:animEffect>
                                  </p:childTnLst>
                                </p:cTn>
                              </p:par>
                              <p:par>
                                <p:cTn fill="hold" id="27" nodeType="withEffect" presetClass="entr" presetID="22" presetSubtype="1">
                                  <p:stCondLst>
                                    <p:cond delay="0"/>
                                  </p:stCondLst>
                                  <p:childTnLst>
                                    <p:set>
                                      <p:cBhvr>
                                        <p:cTn dur="1" fill="hold" id="28">
                                          <p:stCondLst>
                                            <p:cond delay="0"/>
                                          </p:stCondLst>
                                        </p:cTn>
                                        <p:tgtEl>
                                          <p:spTgt spid="45"/>
                                        </p:tgtEl>
                                        <p:attrNameLst>
                                          <p:attrName>style.visibility</p:attrName>
                                        </p:attrNameLst>
                                      </p:cBhvr>
                                      <p:to>
                                        <p:strVal val="visible"/>
                                      </p:to>
                                    </p:set>
                                    <p:animEffect filter="wipe(up)" transition="in">
                                      <p:cBhvr>
                                        <p:cTn dur="500" id="29"/>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grpId="0" spid="86"/>
      <p:bldP grpId="0" spid="8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cd8b028d1d63edc5f394ea03a95e8d8">
            <a:r>
              <a:rPr dirty="0" err="1" lang="es-ES"/>
              <a:t>Exemple de groupes d'unités d'organisation et d'ensembles de groupes</a:t>
            </a:r>
            <a:r>
              <a:rPr dirty="0" lang="es-ES"/>
              <a:t> </a:t>
            </a:r>
            <a:r>
              <a:rPr err="1" lang="es-ES"/>
            </a:r>
            <a:r>
              <a:rPr lang="es-ES"/>
            </a:r>
            <a:r>
              <a:rPr dirty="0" lang="es-ES"/>
            </a:r>
            <a:r>
              <a:rPr lang="es-ES"/>
            </a:r>
            <a:endParaRPr dirty="0" lang="en-NO"/>
          </a:p>
        </p:txBody>
      </p:sp>
      <p:sp>
        <p:nvSpPr>
          <p:cNvPr id="82" name="Rectangle: Rounded Corners 16">
            <a:extLst>
              <a:ext uri="{FF2B5EF4-FFF2-40B4-BE49-F238E27FC236}">
                <a16:creationId xmlns:a16="http://schemas.microsoft.com/office/drawing/2014/main" id="{1514E42D-8FEB-9A41-ABAF-B3BD1A996C81}"/>
              </a:ext>
            </a:extLst>
          </p:cNvPr>
          <p:cNvSpPr/>
          <p:nvPr/>
        </p:nvSpPr>
        <p:spPr>
          <a:xfrm>
            <a:off x="3080896" y="1862035"/>
            <a:ext cx="7344747"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520a9c9a8dc269007aa83be68dc71c15">
            <a:pPr algn="ctr"/>
            <a:r>
              <a:rPr dirty="0" err="1" lang="es-ES" sz="2400">
                <a:solidFill>
                  <a:schemeClr val="tx1"/>
                </a:solidFill>
              </a:rPr>
              <a:t>Type d'établissement</a:t>
            </a:r>
            <a:r>
              <a:rPr dirty="0" lang="es-ES" sz="2400">
                <a:solidFill>
                  <a:schemeClr val="tx1"/>
                </a:solidFill>
              </a:rPr>
              <a:t> </a:t>
            </a:r>
            <a:r>
              <a:rPr dirty="0" err="1" lang="es-ES" sz="2400">
                <a:solidFill>
                  <a:schemeClr val="tx1"/>
                </a:solidFill>
              </a:rPr>
            </a:r>
            <a:r>
              <a:rPr dirty="0" lang="es-ES" sz="2400">
                <a:solidFill>
                  <a:schemeClr val="tx1"/>
                </a:solidFill>
              </a:rPr>
              <a:t> </a:t>
            </a:r>
            <a:r>
              <a:rPr dirty="0" err="1" lang="es-ES" sz="2400">
                <a:solidFill>
                  <a:schemeClr val="tx1"/>
                </a:solidFill>
              </a:rPr>
            </a:r>
            <a:endParaRPr dirty="0" lang="es-ES" sz="2400">
              <a:solidFill>
                <a:schemeClr val="tx1"/>
              </a:solidFill>
            </a:endParaRPr>
          </a:p>
        </p:txBody>
      </p:sp>
      <p:grpSp>
        <p:nvGrpSpPr>
          <p:cNvPr id="17" name="Group 16">
            <a:extLst>
              <a:ext uri="{FF2B5EF4-FFF2-40B4-BE49-F238E27FC236}">
                <a16:creationId xmlns:a16="http://schemas.microsoft.com/office/drawing/2014/main" id="{3E798423-799B-4472-B7B0-B640262368BA}"/>
              </a:ext>
            </a:extLst>
          </p:cNvPr>
          <p:cNvGrpSpPr/>
          <p:nvPr/>
        </p:nvGrpSpPr>
        <p:grpSpPr>
          <a:xfrm>
            <a:off x="8841485" y="3020448"/>
            <a:ext cx="1689080" cy="970074"/>
            <a:chOff x="9770740" y="2701933"/>
            <a:chExt cx="1689080" cy="970074"/>
          </a:xfrm>
        </p:grpSpPr>
        <p:grpSp>
          <p:nvGrpSpPr>
            <p:cNvPr id="4" name="Group 3">
              <a:extLst>
                <a:ext uri="{FF2B5EF4-FFF2-40B4-BE49-F238E27FC236}">
                  <a16:creationId xmlns:a16="http://schemas.microsoft.com/office/drawing/2014/main" id="{B3C1585A-E0D4-4D68-8C99-B1F8D4E00D2E}"/>
                </a:ext>
              </a:extLst>
            </p:cNvPr>
            <p:cNvGrpSpPr/>
            <p:nvPr/>
          </p:nvGrpSpPr>
          <p:grpSpPr>
            <a:xfrm>
              <a:off x="10111630" y="3343476"/>
              <a:ext cx="1033128" cy="328531"/>
              <a:chOff x="8476794" y="3349104"/>
              <a:chExt cx="1033128" cy="328531"/>
            </a:xfrm>
          </p:grpSpPr>
          <p:cxnSp>
            <p:nvCxnSpPr>
              <p:cNvPr id="93" name="Straight Connector 92">
                <a:extLst>
                  <a:ext uri="{FF2B5EF4-FFF2-40B4-BE49-F238E27FC236}">
                    <a16:creationId xmlns:a16="http://schemas.microsoft.com/office/drawing/2014/main" id="{5ACD1CD1-5748-4041-AD2D-D2E00463990C}"/>
                  </a:ext>
                </a:extLst>
              </p:cNvPr>
              <p:cNvCxnSpPr>
                <a:cxnSpLocks/>
              </p:cNvCxnSpPr>
              <p:nvPr/>
            </p:nvCxnSpPr>
            <p:spPr>
              <a:xfrm>
                <a:off x="8987331" y="3349104"/>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C53A39C-668F-D040-BBFB-F50BFE59858F}"/>
                  </a:ext>
                </a:extLst>
              </p:cNvPr>
              <p:cNvCxnSpPr>
                <a:cxnSpLocks/>
              </p:cNvCxnSpPr>
              <p:nvPr/>
            </p:nvCxnSpPr>
            <p:spPr>
              <a:xfrm flipH="1">
                <a:off x="8476794" y="3505141"/>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03B8DD2-B12C-2543-A56E-8F4D6B084916}"/>
                  </a:ext>
                </a:extLst>
              </p:cNvPr>
              <p:cNvCxnSpPr>
                <a:cxnSpLocks/>
              </p:cNvCxnSpPr>
              <p:nvPr/>
            </p:nvCxnSpPr>
            <p:spPr>
              <a:xfrm>
                <a:off x="9499805" y="3505141"/>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E400BED-D833-3644-9DFE-6B80DFC6F88B}"/>
                  </a:ext>
                </a:extLst>
              </p:cNvPr>
              <p:cNvCxnSpPr>
                <a:cxnSpLocks/>
              </p:cNvCxnSpPr>
              <p:nvPr/>
            </p:nvCxnSpPr>
            <p:spPr>
              <a:xfrm flipH="1">
                <a:off x="8478605" y="3493264"/>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7" name="Rectangle: Rounded Corners 16">
              <a:extLst>
                <a:ext uri="{FF2B5EF4-FFF2-40B4-BE49-F238E27FC236}">
                  <a16:creationId xmlns:a16="http://schemas.microsoft.com/office/drawing/2014/main" id="{04DDE864-24E6-4BB3-BF8B-41205F361415}"/>
                </a:ext>
              </a:extLst>
            </p:cNvPr>
            <p:cNvSpPr/>
            <p:nvPr/>
          </p:nvSpPr>
          <p:spPr>
            <a:xfrm>
              <a:off x="9770740" y="2701933"/>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dirty="0" err="1" lang="es-ES" sz="2000">
                  <a:solidFill>
                    <a:schemeClr val="tx1"/>
                  </a:solidFill>
                </a:rPr>
                <a:t>Hôpital de référence</a:t>
              </a:r>
              <a:r>
                <a:rPr dirty="0" lang="es-ES" sz="2000">
                  <a:solidFill>
                    <a:schemeClr val="tx1"/>
                  </a:solidFill>
                </a:rPr>
              </a:r>
            </a:p>
          </p:txBody>
        </p:sp>
      </p:grpSp>
      <p:grpSp>
        <p:nvGrpSpPr>
          <p:cNvPr id="16" name="Group 15">
            <a:extLst>
              <a:ext uri="{FF2B5EF4-FFF2-40B4-BE49-F238E27FC236}">
                <a16:creationId xmlns:a16="http://schemas.microsoft.com/office/drawing/2014/main" id="{12C38878-F1E3-4D65-A253-07F52E4CF4B8}"/>
              </a:ext>
            </a:extLst>
          </p:cNvPr>
          <p:cNvGrpSpPr/>
          <p:nvPr/>
        </p:nvGrpSpPr>
        <p:grpSpPr>
          <a:xfrm>
            <a:off x="6862617" y="2991636"/>
            <a:ext cx="1689080" cy="998886"/>
            <a:chOff x="7823646" y="2657936"/>
            <a:chExt cx="1689080" cy="998886"/>
          </a:xfrm>
        </p:grpSpPr>
        <p:sp>
          <p:nvSpPr>
            <p:cNvPr id="54" name="Rectangle: Rounded Corners 16">
              <a:extLst>
                <a:ext uri="{FF2B5EF4-FFF2-40B4-BE49-F238E27FC236}">
                  <a16:creationId xmlns:a16="http://schemas.microsoft.com/office/drawing/2014/main" id="{59ED580E-7E89-46DD-8E03-EFAB2C83AAAB}"/>
                </a:ext>
              </a:extLst>
            </p:cNvPr>
            <p:cNvSpPr/>
            <p:nvPr/>
          </p:nvSpPr>
          <p:spPr>
            <a:xfrm>
              <a:off x="7823646" y="2657936"/>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dirty="0" err="1" lang="es-ES" sz="2000">
                  <a:solidFill>
                    <a:schemeClr val="tx1"/>
                  </a:solidFill>
                </a:rPr>
                <a:t>Hôpital spécialisé</a:t>
              </a:r>
              <a:r>
                <a:rPr dirty="0" lang="es-ES" sz="2000">
                  <a:solidFill>
                    <a:schemeClr val="tx1"/>
                  </a:solidFill>
                </a:rPr>
              </a:r>
            </a:p>
          </p:txBody>
        </p:sp>
        <p:grpSp>
          <p:nvGrpSpPr>
            <p:cNvPr id="102" name="Group 101">
              <a:extLst>
                <a:ext uri="{FF2B5EF4-FFF2-40B4-BE49-F238E27FC236}">
                  <a16:creationId xmlns:a16="http://schemas.microsoft.com/office/drawing/2014/main" id="{BDC07AE7-79E1-43D6-B7EE-DE0E00E1420C}"/>
                </a:ext>
              </a:extLst>
            </p:cNvPr>
            <p:cNvGrpSpPr/>
            <p:nvPr/>
          </p:nvGrpSpPr>
          <p:grpSpPr>
            <a:xfrm>
              <a:off x="8125335" y="3328291"/>
              <a:ext cx="1033128" cy="328531"/>
              <a:chOff x="8357205" y="3342148"/>
              <a:chExt cx="1033128" cy="328531"/>
            </a:xfrm>
          </p:grpSpPr>
          <p:cxnSp>
            <p:nvCxnSpPr>
              <p:cNvPr id="103" name="Straight Connector 102">
                <a:extLst>
                  <a:ext uri="{FF2B5EF4-FFF2-40B4-BE49-F238E27FC236}">
                    <a16:creationId xmlns:a16="http://schemas.microsoft.com/office/drawing/2014/main" id="{1FDE2A6A-DE7C-4253-8CD5-AA7D81CDEB52}"/>
                  </a:ext>
                </a:extLst>
              </p:cNvPr>
              <p:cNvCxnSpPr>
                <a:cxnSpLocks/>
              </p:cNvCxnSpPr>
              <p:nvPr/>
            </p:nvCxnSpPr>
            <p:spPr>
              <a:xfrm>
                <a:off x="8867742" y="3342148"/>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D49C53D-3B16-4649-A682-975DD40BAA33}"/>
                  </a:ext>
                </a:extLst>
              </p:cNvPr>
              <p:cNvCxnSpPr>
                <a:cxnSpLocks/>
              </p:cNvCxnSpPr>
              <p:nvPr/>
            </p:nvCxnSpPr>
            <p:spPr>
              <a:xfrm flipH="1">
                <a:off x="8357205" y="3498185"/>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F5742F2-4EF6-4DAB-94B1-97F6E8F56C91}"/>
                  </a:ext>
                </a:extLst>
              </p:cNvPr>
              <p:cNvCxnSpPr>
                <a:cxnSpLocks/>
              </p:cNvCxnSpPr>
              <p:nvPr/>
            </p:nvCxnSpPr>
            <p:spPr>
              <a:xfrm>
                <a:off x="9380216" y="3498185"/>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AF3E171-503C-4A76-9545-1FBC7656D093}"/>
                  </a:ext>
                </a:extLst>
              </p:cNvPr>
              <p:cNvCxnSpPr>
                <a:cxnSpLocks/>
              </p:cNvCxnSpPr>
              <p:nvPr/>
            </p:nvCxnSpPr>
            <p:spPr>
              <a:xfrm flipH="1">
                <a:off x="8359016" y="3486308"/>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B6C29BF4-C220-40B6-8945-F86EF39F47FA}"/>
              </a:ext>
            </a:extLst>
          </p:cNvPr>
          <p:cNvGrpSpPr/>
          <p:nvPr/>
        </p:nvGrpSpPr>
        <p:grpSpPr>
          <a:xfrm>
            <a:off x="4541752" y="2985572"/>
            <a:ext cx="2136223" cy="1020010"/>
            <a:chOff x="5110739" y="3599113"/>
            <a:chExt cx="2136223" cy="1020010"/>
          </a:xfrm>
        </p:grpSpPr>
        <p:sp>
          <p:nvSpPr>
            <p:cNvPr id="53" name="Rectangle: Rounded Corners 16">
              <a:extLst>
                <a:ext uri="{FF2B5EF4-FFF2-40B4-BE49-F238E27FC236}">
                  <a16:creationId xmlns:a16="http://schemas.microsoft.com/office/drawing/2014/main" id="{42E5E67B-E42D-4B5C-9A61-95EB566A4493}"/>
                </a:ext>
              </a:extLst>
            </p:cNvPr>
            <p:cNvSpPr/>
            <p:nvPr/>
          </p:nvSpPr>
          <p:spPr>
            <a:xfrm>
              <a:off x="5110739" y="3599113"/>
              <a:ext cx="2136223"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978faad37d33ef5a0742f43713ef86a">
              <a:pPr algn="ctr"/>
              <a:r>
                <a:rPr dirty="0" err="1" lang="es-ES" sz="2000">
                  <a:solidFill>
                    <a:schemeClr val="tx1"/>
                  </a:solidFill>
                </a:rPr>
                <a:t>Centre </a:t>
              </a:r>
              <a:r>
                <a:rPr dirty="0" lang="es-ES" sz="2000">
                  <a:solidFill>
                    <a:schemeClr val="tx1"/>
                  </a:solidFill>
                </a:rPr>
                <a:t> </a:t>
              </a:r>
            </a:p>
            <a:p txid="47d1409b5d6acb98210aee379854c52d">
              <a:pPr algn="ctr"/>
              <a:r>
                <a:rPr dirty="0" lang="es-ES" sz="2000">
                  <a:solidFill>
                    <a:schemeClr val="tx1"/>
                  </a:solidFill>
                </a:rPr>
                <a:t>de santé</a:t>
              </a:r>
            </a:p>
          </p:txBody>
        </p:sp>
        <p:grpSp>
          <p:nvGrpSpPr>
            <p:cNvPr id="107" name="Group 106">
              <a:extLst>
                <a:ext uri="{FF2B5EF4-FFF2-40B4-BE49-F238E27FC236}">
                  <a16:creationId xmlns:a16="http://schemas.microsoft.com/office/drawing/2014/main" id="{6C436984-AE8F-488E-A6F4-DD6620D0F57E}"/>
                </a:ext>
              </a:extLst>
            </p:cNvPr>
            <p:cNvGrpSpPr/>
            <p:nvPr/>
          </p:nvGrpSpPr>
          <p:grpSpPr>
            <a:xfrm>
              <a:off x="5657569" y="4290592"/>
              <a:ext cx="1033128" cy="328531"/>
              <a:chOff x="7696187" y="4304449"/>
              <a:chExt cx="1033128" cy="328531"/>
            </a:xfrm>
          </p:grpSpPr>
          <p:cxnSp>
            <p:nvCxnSpPr>
              <p:cNvPr id="108" name="Straight Connector 107">
                <a:extLst>
                  <a:ext uri="{FF2B5EF4-FFF2-40B4-BE49-F238E27FC236}">
                    <a16:creationId xmlns:a16="http://schemas.microsoft.com/office/drawing/2014/main" id="{AA9B1ED8-3B7D-4AFD-A445-23612171B1C6}"/>
                  </a:ext>
                </a:extLst>
              </p:cNvPr>
              <p:cNvCxnSpPr>
                <a:cxnSpLocks/>
              </p:cNvCxnSpPr>
              <p:nvPr/>
            </p:nvCxnSpPr>
            <p:spPr>
              <a:xfrm>
                <a:off x="8206724" y="4304449"/>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9089E7A-9CA1-42A4-874A-C5B32181A31B}"/>
                  </a:ext>
                </a:extLst>
              </p:cNvPr>
              <p:cNvCxnSpPr>
                <a:cxnSpLocks/>
              </p:cNvCxnSpPr>
              <p:nvPr/>
            </p:nvCxnSpPr>
            <p:spPr>
              <a:xfrm flipH="1">
                <a:off x="7696187" y="4460486"/>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88209B-36C2-45F4-8D9F-4669CC524766}"/>
                  </a:ext>
                </a:extLst>
              </p:cNvPr>
              <p:cNvCxnSpPr>
                <a:cxnSpLocks/>
              </p:cNvCxnSpPr>
              <p:nvPr/>
            </p:nvCxnSpPr>
            <p:spPr>
              <a:xfrm>
                <a:off x="8719198" y="4460486"/>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D95F03-6D9B-4385-AA55-D01E500DB1E2}"/>
                  </a:ext>
                </a:extLst>
              </p:cNvPr>
              <p:cNvCxnSpPr>
                <a:cxnSpLocks/>
              </p:cNvCxnSpPr>
              <p:nvPr/>
            </p:nvCxnSpPr>
            <p:spPr>
              <a:xfrm flipH="1">
                <a:off x="7697998" y="4448609"/>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71A4358-E5C4-4F5D-827B-129A40769C7F}"/>
              </a:ext>
            </a:extLst>
          </p:cNvPr>
          <p:cNvGrpSpPr/>
          <p:nvPr/>
        </p:nvGrpSpPr>
        <p:grpSpPr>
          <a:xfrm>
            <a:off x="2995826" y="2877324"/>
            <a:ext cx="1689080" cy="1105575"/>
            <a:chOff x="4494661" y="2577782"/>
            <a:chExt cx="1689080" cy="1105575"/>
          </a:xfrm>
        </p:grpSpPr>
        <p:sp>
          <p:nvSpPr>
            <p:cNvPr id="85" name="Rectangle: Rounded Corners 16">
              <a:extLst>
                <a:ext uri="{FF2B5EF4-FFF2-40B4-BE49-F238E27FC236}">
                  <a16:creationId xmlns:a16="http://schemas.microsoft.com/office/drawing/2014/main" id="{41650B83-2A5B-9D44-82D3-58F65A0AC299}"/>
                </a:ext>
              </a:extLst>
            </p:cNvPr>
            <p:cNvSpPr/>
            <p:nvPr/>
          </p:nvSpPr>
          <p:spPr>
            <a:xfrm>
              <a:off x="4494661" y="2577782"/>
              <a:ext cx="1689080"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grpSp>
          <p:nvGrpSpPr>
            <p:cNvPr id="112" name="Group 111">
              <a:extLst>
                <a:ext uri="{FF2B5EF4-FFF2-40B4-BE49-F238E27FC236}">
                  <a16:creationId xmlns:a16="http://schemas.microsoft.com/office/drawing/2014/main" id="{1F775BDA-FB9F-49ED-B97C-C1C28B3FC96C}"/>
                </a:ext>
              </a:extLst>
            </p:cNvPr>
            <p:cNvGrpSpPr/>
            <p:nvPr/>
          </p:nvGrpSpPr>
          <p:grpSpPr>
            <a:xfrm>
              <a:off x="4721826" y="3352045"/>
              <a:ext cx="1033128" cy="331312"/>
              <a:chOff x="8581751" y="3365902"/>
              <a:chExt cx="1033128" cy="331312"/>
            </a:xfrm>
          </p:grpSpPr>
          <p:cxnSp>
            <p:nvCxnSpPr>
              <p:cNvPr id="113" name="Straight Connector 112">
                <a:extLst>
                  <a:ext uri="{FF2B5EF4-FFF2-40B4-BE49-F238E27FC236}">
                    <a16:creationId xmlns:a16="http://schemas.microsoft.com/office/drawing/2014/main" id="{127EE398-0850-43DC-BB50-C5EE67491622}"/>
                  </a:ext>
                </a:extLst>
              </p:cNvPr>
              <p:cNvCxnSpPr>
                <a:cxnSpLocks/>
              </p:cNvCxnSpPr>
              <p:nvPr/>
            </p:nvCxnSpPr>
            <p:spPr>
              <a:xfrm>
                <a:off x="9098315" y="3365902"/>
                <a:ext cx="2348" cy="144160"/>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EBD41CD-C026-4B6B-B502-C64553852371}"/>
                  </a:ext>
                </a:extLst>
              </p:cNvPr>
              <p:cNvCxnSpPr>
                <a:cxnSpLocks/>
              </p:cNvCxnSpPr>
              <p:nvPr/>
            </p:nvCxnSpPr>
            <p:spPr>
              <a:xfrm flipH="1">
                <a:off x="8581751" y="3514957"/>
                <a:ext cx="1033128" cy="3173"/>
              </a:xfrm>
              <a:prstGeom prst="line">
                <a:avLst/>
              </a:prstGeom>
              <a:ln w="2540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BDF5511-0309-415C-BC6A-B71608C46B6F}"/>
                  </a:ext>
                </a:extLst>
              </p:cNvPr>
              <p:cNvCxnSpPr>
                <a:cxnSpLocks/>
              </p:cNvCxnSpPr>
              <p:nvPr/>
            </p:nvCxnSpPr>
            <p:spPr>
              <a:xfrm>
                <a:off x="9611576" y="3516543"/>
                <a:ext cx="0" cy="172494"/>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E485D7B-5E56-4D91-B386-D3AFD826F288}"/>
                  </a:ext>
                </a:extLst>
              </p:cNvPr>
              <p:cNvCxnSpPr>
                <a:cxnSpLocks/>
              </p:cNvCxnSpPr>
              <p:nvPr/>
            </p:nvCxnSpPr>
            <p:spPr>
              <a:xfrm flipH="1">
                <a:off x="8586579" y="3528107"/>
                <a:ext cx="6754" cy="169107"/>
              </a:xfrm>
              <a:prstGeom prst="line">
                <a:avLst/>
              </a:prstGeom>
              <a:ln cmpd="sng" w="25400">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A46330E1-106A-46BC-B812-D078492A6B3B}"/>
              </a:ext>
            </a:extLst>
          </p:cNvPr>
          <p:cNvGrpSpPr/>
          <p:nvPr/>
        </p:nvGrpSpPr>
        <p:grpSpPr>
          <a:xfrm>
            <a:off x="4747527" y="4292762"/>
            <a:ext cx="1824547" cy="654581"/>
            <a:chOff x="3851592" y="4543140"/>
            <a:chExt cx="1824547" cy="654581"/>
          </a:xfrm>
        </p:grpSpPr>
        <p:pic>
          <p:nvPicPr>
            <p:cNvPr id="79" name="Picture 78">
              <a:extLst>
                <a:ext uri="{FF2B5EF4-FFF2-40B4-BE49-F238E27FC236}">
                  <a16:creationId xmlns:a16="http://schemas.microsoft.com/office/drawing/2014/main" id="{E6D88143-7D4F-F444-BDEA-127BC7D3AB34}"/>
                </a:ext>
              </a:extLst>
            </p:cNvPr>
            <p:cNvPicPr>
              <a:picLocks noChangeAspect="1"/>
            </p:cNvPicPr>
            <p:nvPr/>
          </p:nvPicPr>
          <p:blipFill>
            <a:blip r:embed="rId4"/>
            <a:stretch>
              <a:fillRect/>
            </a:stretch>
          </p:blipFill>
          <p:spPr>
            <a:xfrm>
              <a:off x="3851592" y="4543140"/>
              <a:ext cx="768456" cy="637145"/>
            </a:xfrm>
            <a:prstGeom prst="rect">
              <a:avLst/>
            </a:prstGeom>
          </p:spPr>
        </p:pic>
        <p:pic>
          <p:nvPicPr>
            <p:cNvPr id="80" name="Picture 79">
              <a:extLst>
                <a:ext uri="{FF2B5EF4-FFF2-40B4-BE49-F238E27FC236}">
                  <a16:creationId xmlns:a16="http://schemas.microsoft.com/office/drawing/2014/main" id="{DB77AAC4-E243-6848-B5ED-AA45167DB9F4}"/>
                </a:ext>
              </a:extLst>
            </p:cNvPr>
            <p:cNvPicPr>
              <a:picLocks noChangeAspect="1"/>
            </p:cNvPicPr>
            <p:nvPr/>
          </p:nvPicPr>
          <p:blipFill>
            <a:blip r:embed="rId4"/>
            <a:stretch>
              <a:fillRect/>
            </a:stretch>
          </p:blipFill>
          <p:spPr>
            <a:xfrm>
              <a:off x="4907683" y="4560576"/>
              <a:ext cx="768456" cy="637145"/>
            </a:xfrm>
            <a:prstGeom prst="rect">
              <a:avLst/>
            </a:prstGeom>
          </p:spPr>
        </p:pic>
      </p:grpSp>
      <p:grpSp>
        <p:nvGrpSpPr>
          <p:cNvPr id="18" name="Group 17">
            <a:extLst>
              <a:ext uri="{FF2B5EF4-FFF2-40B4-BE49-F238E27FC236}">
                <a16:creationId xmlns:a16="http://schemas.microsoft.com/office/drawing/2014/main" id="{EE5357D5-35C1-45F3-8D45-3614DBAF5150}"/>
              </a:ext>
            </a:extLst>
          </p:cNvPr>
          <p:cNvGrpSpPr/>
          <p:nvPr/>
        </p:nvGrpSpPr>
        <p:grpSpPr>
          <a:xfrm>
            <a:off x="8940088" y="4284765"/>
            <a:ext cx="1826558" cy="634274"/>
            <a:chOff x="8075956" y="4555728"/>
            <a:chExt cx="1826558" cy="634274"/>
          </a:xfrm>
        </p:grpSpPr>
        <p:grpSp>
          <p:nvGrpSpPr>
            <p:cNvPr id="9" name="Group 2">
              <a:extLst>
                <a:ext uri="{FF2B5EF4-FFF2-40B4-BE49-F238E27FC236}">
                  <a16:creationId xmlns:a16="http://schemas.microsoft.com/office/drawing/2014/main" id="{FBBA279F-0264-0143-A8A9-992B0F8A5D85}"/>
                </a:ext>
              </a:extLst>
            </p:cNvPr>
            <p:cNvGrpSpPr/>
            <p:nvPr/>
          </p:nvGrpSpPr>
          <p:grpSpPr>
            <a:xfrm>
              <a:off x="8075956" y="4560419"/>
              <a:ext cx="770465" cy="629583"/>
              <a:chOff x="1227099" y="2167467"/>
              <a:chExt cx="9748521" cy="7882468"/>
            </a:xfrm>
            <a:noFill/>
          </p:grpSpPr>
          <p:sp>
            <p:nvSpPr>
              <p:cNvPr id="55" name="Free Form 3">
                <a:extLst>
                  <a:ext uri="{FF2B5EF4-FFF2-40B4-BE49-F238E27FC236}">
                    <a16:creationId xmlns:a16="http://schemas.microsoft.com/office/drawing/2014/main" id="{AE42A1FA-F936-EE48-907D-3079153E6E9B}"/>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56" name="Free Form 4">
                <a:extLst>
                  <a:ext uri="{FF2B5EF4-FFF2-40B4-BE49-F238E27FC236}">
                    <a16:creationId xmlns:a16="http://schemas.microsoft.com/office/drawing/2014/main" id="{321BECBB-B494-C642-AD6C-DAF168E1CC9D}"/>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57" name="Free Form 5">
                <a:extLst>
                  <a:ext uri="{FF2B5EF4-FFF2-40B4-BE49-F238E27FC236}">
                    <a16:creationId xmlns:a16="http://schemas.microsoft.com/office/drawing/2014/main" id="{1C096E2C-E3F5-1F4F-8BE5-E771ADFC5786}"/>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58" name="Free Form 6">
                <a:extLst>
                  <a:ext uri="{FF2B5EF4-FFF2-40B4-BE49-F238E27FC236}">
                    <a16:creationId xmlns:a16="http://schemas.microsoft.com/office/drawing/2014/main" id="{A5B70FD4-450C-374F-B8CC-2B435087A970}"/>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59" name="Free Form 7">
                <a:extLst>
                  <a:ext uri="{FF2B5EF4-FFF2-40B4-BE49-F238E27FC236}">
                    <a16:creationId xmlns:a16="http://schemas.microsoft.com/office/drawing/2014/main" id="{EB96C9FC-A5CB-084A-B919-009792899D1D}"/>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0" name="Free Form 8">
                <a:extLst>
                  <a:ext uri="{FF2B5EF4-FFF2-40B4-BE49-F238E27FC236}">
                    <a16:creationId xmlns:a16="http://schemas.microsoft.com/office/drawing/2014/main" id="{16D90722-ED0C-D24E-B528-21698863711B}"/>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1" name="Free Form 9">
                <a:extLst>
                  <a:ext uri="{FF2B5EF4-FFF2-40B4-BE49-F238E27FC236}">
                    <a16:creationId xmlns:a16="http://schemas.microsoft.com/office/drawing/2014/main" id="{30EE7328-505E-0049-8AA0-FB5E9C7371BA}"/>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2" name="Free Form 10">
                <a:extLst>
                  <a:ext uri="{FF2B5EF4-FFF2-40B4-BE49-F238E27FC236}">
                    <a16:creationId xmlns:a16="http://schemas.microsoft.com/office/drawing/2014/main" id="{B033A5C5-7EB6-E543-A7E9-2961BAB65BCB}"/>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3" name="Free Form 11">
                <a:extLst>
                  <a:ext uri="{FF2B5EF4-FFF2-40B4-BE49-F238E27FC236}">
                    <a16:creationId xmlns:a16="http://schemas.microsoft.com/office/drawing/2014/main" id="{33A50258-9EA4-6F43-BA27-2AA0C3BB2DB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4" name="Free Form 12">
                <a:extLst>
                  <a:ext uri="{FF2B5EF4-FFF2-40B4-BE49-F238E27FC236}">
                    <a16:creationId xmlns:a16="http://schemas.microsoft.com/office/drawing/2014/main" id="{DD0C6AF9-9FFB-B74E-A373-3C6DBD2ABD16}"/>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5" name="Free Form 13">
                <a:extLst>
                  <a:ext uri="{FF2B5EF4-FFF2-40B4-BE49-F238E27FC236}">
                    <a16:creationId xmlns:a16="http://schemas.microsoft.com/office/drawing/2014/main" id="{02ED1BAE-9C18-AB42-8E4C-AE3438A16CBB}"/>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66" name="Free Form 14">
                <a:extLst>
                  <a:ext uri="{FF2B5EF4-FFF2-40B4-BE49-F238E27FC236}">
                    <a16:creationId xmlns:a16="http://schemas.microsoft.com/office/drawing/2014/main" id="{1DA319BB-03EA-6645-94AF-0F988E2AB76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nvGrpSpPr>
            <p:cNvPr id="117" name="Group 2">
              <a:extLst>
                <a:ext uri="{FF2B5EF4-FFF2-40B4-BE49-F238E27FC236}">
                  <a16:creationId xmlns:a16="http://schemas.microsoft.com/office/drawing/2014/main" id="{BA92252B-B471-45E8-AF9E-58EE85239055}"/>
                </a:ext>
              </a:extLst>
            </p:cNvPr>
            <p:cNvGrpSpPr/>
            <p:nvPr/>
          </p:nvGrpSpPr>
          <p:grpSpPr>
            <a:xfrm>
              <a:off x="9134056" y="4555728"/>
              <a:ext cx="768458" cy="627374"/>
              <a:chOff x="1227099" y="2356834"/>
              <a:chExt cx="9723121" cy="7854811"/>
            </a:xfrm>
            <a:noFill/>
          </p:grpSpPr>
          <p:sp>
            <p:nvSpPr>
              <p:cNvPr id="118" name="Free Form 3">
                <a:extLst>
                  <a:ext uri="{FF2B5EF4-FFF2-40B4-BE49-F238E27FC236}">
                    <a16:creationId xmlns:a16="http://schemas.microsoft.com/office/drawing/2014/main" id="{6F46889B-B15F-4CEB-8309-1B0E3D6075A3}"/>
                  </a:ext>
                </a:extLst>
              </p:cNvPr>
              <p:cNvSpPr/>
              <p:nvPr/>
            </p:nvSpPr>
            <p:spPr>
              <a:xfrm>
                <a:off x="1619537" y="2356834"/>
                <a:ext cx="8818884" cy="7854811"/>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chemeClr val="accent4"/>
              </a:solidFill>
              <a:ln cap="flat" cmpd="sng" w="0">
                <a:noFill/>
                <a:prstDash val="solid"/>
                <a:miter lim="800000"/>
              </a:ln>
            </p:spPr>
            <p:txBody>
              <a:bodyPr anchor="ctr">
                <a:spAutoFit/>
              </a:bodyPr>
              <a:lstStyle/>
              <a:p>
                <a:pPr algn="ctr"/>
                <a:endParaRPr dirty="0" lang="en-US"/>
              </a:p>
            </p:txBody>
          </p:sp>
          <p:sp>
            <p:nvSpPr>
              <p:cNvPr id="119" name="Free Form 4">
                <a:extLst>
                  <a:ext uri="{FF2B5EF4-FFF2-40B4-BE49-F238E27FC236}">
                    <a16:creationId xmlns:a16="http://schemas.microsoft.com/office/drawing/2014/main" id="{1EBE15B6-5644-40E4-B6B1-81357C92B098}"/>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0" name="Free Form 5">
                <a:extLst>
                  <a:ext uri="{FF2B5EF4-FFF2-40B4-BE49-F238E27FC236}">
                    <a16:creationId xmlns:a16="http://schemas.microsoft.com/office/drawing/2014/main" id="{35D7EBF3-47F3-43D4-8B9C-0015142DFA00}"/>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chemeClr val="tx2"/>
              </a:solidFill>
              <a:ln cap="flat" cmpd="sng" w="0">
                <a:noFill/>
                <a:prstDash val="solid"/>
                <a:miter lim="800000"/>
              </a:ln>
            </p:spPr>
            <p:txBody>
              <a:bodyPr anchor="ctr">
                <a:spAutoFit/>
              </a:bodyPr>
              <a:lstStyle/>
              <a:p>
                <a:pPr algn="ctr"/>
                <a:endParaRPr lang="en-US"/>
              </a:p>
            </p:txBody>
          </p:sp>
          <p:sp>
            <p:nvSpPr>
              <p:cNvPr id="121" name="Free Form 6">
                <a:extLst>
                  <a:ext uri="{FF2B5EF4-FFF2-40B4-BE49-F238E27FC236}">
                    <a16:creationId xmlns:a16="http://schemas.microsoft.com/office/drawing/2014/main" id="{E24F7F8B-F6DD-4F9D-8924-11161363BF36}"/>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2" name="Free Form 7">
                <a:extLst>
                  <a:ext uri="{FF2B5EF4-FFF2-40B4-BE49-F238E27FC236}">
                    <a16:creationId xmlns:a16="http://schemas.microsoft.com/office/drawing/2014/main" id="{AAB9B29A-42BF-4FE4-B851-E2BCD3C37DB0}"/>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3" name="Free Form 8">
                <a:extLst>
                  <a:ext uri="{FF2B5EF4-FFF2-40B4-BE49-F238E27FC236}">
                    <a16:creationId xmlns:a16="http://schemas.microsoft.com/office/drawing/2014/main" id="{963AB26A-D7F0-4BD5-8CAF-5935F58F8D95}"/>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4" name="Free Form 9">
                <a:extLst>
                  <a:ext uri="{FF2B5EF4-FFF2-40B4-BE49-F238E27FC236}">
                    <a16:creationId xmlns:a16="http://schemas.microsoft.com/office/drawing/2014/main" id="{9EE32BA5-5878-43BC-B572-1A05C95B732D}"/>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5" name="Free Form 10">
                <a:extLst>
                  <a:ext uri="{FF2B5EF4-FFF2-40B4-BE49-F238E27FC236}">
                    <a16:creationId xmlns:a16="http://schemas.microsoft.com/office/drawing/2014/main" id="{E08EB15B-B0DB-4497-9413-01D8AA2A5C66}"/>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6" name="Free Form 11">
                <a:extLst>
                  <a:ext uri="{FF2B5EF4-FFF2-40B4-BE49-F238E27FC236}">
                    <a16:creationId xmlns:a16="http://schemas.microsoft.com/office/drawing/2014/main" id="{DC0C15FA-8EC0-4B9B-BD17-ED3D7BC190C5}"/>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7" name="Free Form 12">
                <a:extLst>
                  <a:ext uri="{FF2B5EF4-FFF2-40B4-BE49-F238E27FC236}">
                    <a16:creationId xmlns:a16="http://schemas.microsoft.com/office/drawing/2014/main" id="{FE1743F6-2846-4C2C-9E04-C97DD704394C}"/>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8" name="Free Form 13">
                <a:extLst>
                  <a:ext uri="{FF2B5EF4-FFF2-40B4-BE49-F238E27FC236}">
                    <a16:creationId xmlns:a16="http://schemas.microsoft.com/office/drawing/2014/main" id="{3A7319C2-A273-4D06-BB34-8507AE36A79A}"/>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chemeClr val="bg1"/>
              </a:solidFill>
              <a:ln cap="flat" cmpd="sng" w="0">
                <a:noFill/>
                <a:prstDash val="solid"/>
                <a:miter lim="800000"/>
              </a:ln>
            </p:spPr>
            <p:txBody>
              <a:bodyPr anchor="ctr">
                <a:spAutoFit/>
              </a:bodyPr>
              <a:lstStyle/>
              <a:p>
                <a:pPr algn="ctr"/>
                <a:endParaRPr lang="en-US"/>
              </a:p>
            </p:txBody>
          </p:sp>
          <p:sp>
            <p:nvSpPr>
              <p:cNvPr id="129" name="Free Form 14">
                <a:extLst>
                  <a:ext uri="{FF2B5EF4-FFF2-40B4-BE49-F238E27FC236}">
                    <a16:creationId xmlns:a16="http://schemas.microsoft.com/office/drawing/2014/main" id="{FC14E7C6-679C-499B-80C1-813D38BF5365}"/>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chemeClr val="tx2"/>
              </a:solidFill>
              <a:ln cap="flat" cmpd="sng" w="0">
                <a:noFill/>
                <a:prstDash val="solid"/>
                <a:miter lim="800000"/>
              </a:ln>
            </p:spPr>
            <p:txBody>
              <a:bodyPr anchor="ctr">
                <a:spAutoFit/>
              </a:bodyPr>
              <a:lstStyle/>
              <a:p>
                <a:pPr algn="ctr"/>
                <a:endParaRPr dirty="0" lang="en-US"/>
              </a:p>
            </p:txBody>
          </p:sp>
        </p:grpSp>
      </p:grpSp>
      <p:grpSp>
        <p:nvGrpSpPr>
          <p:cNvPr id="6" name="Group 5">
            <a:extLst>
              <a:ext uri="{FF2B5EF4-FFF2-40B4-BE49-F238E27FC236}">
                <a16:creationId xmlns:a16="http://schemas.microsoft.com/office/drawing/2014/main" id="{E84C6EA4-2521-4DBE-8A40-BE541641B5D8}"/>
              </a:ext>
            </a:extLst>
          </p:cNvPr>
          <p:cNvGrpSpPr/>
          <p:nvPr/>
        </p:nvGrpSpPr>
        <p:grpSpPr>
          <a:xfrm>
            <a:off x="6794883" y="4295626"/>
            <a:ext cx="1824547" cy="629285"/>
            <a:chOff x="5963774" y="4559763"/>
            <a:chExt cx="1824547" cy="629285"/>
          </a:xfrm>
        </p:grpSpPr>
        <p:grpSp>
          <p:nvGrpSpPr>
            <p:cNvPr id="8" name="Group 2">
              <a:extLst>
                <a:ext uri="{FF2B5EF4-FFF2-40B4-BE49-F238E27FC236}">
                  <a16:creationId xmlns:a16="http://schemas.microsoft.com/office/drawing/2014/main" id="{1A827DEF-6C9B-9C4F-8940-3B62B81A4013}"/>
                </a:ext>
              </a:extLst>
            </p:cNvPr>
            <p:cNvGrpSpPr/>
            <p:nvPr/>
          </p:nvGrpSpPr>
          <p:grpSpPr>
            <a:xfrm>
              <a:off x="5963774" y="4561493"/>
              <a:ext cx="768456" cy="627555"/>
              <a:chOff x="1227099" y="2167452"/>
              <a:chExt cx="9723121" cy="7857083"/>
            </a:xfrm>
            <a:noFill/>
          </p:grpSpPr>
          <p:sp>
            <p:nvSpPr>
              <p:cNvPr id="67" name="Free Form 3">
                <a:extLst>
                  <a:ext uri="{FF2B5EF4-FFF2-40B4-BE49-F238E27FC236}">
                    <a16:creationId xmlns:a16="http://schemas.microsoft.com/office/drawing/2014/main" id="{4E671780-D736-A843-B357-09D808D6C2F2}"/>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68" name="Free Form 4">
                <a:extLst>
                  <a:ext uri="{FF2B5EF4-FFF2-40B4-BE49-F238E27FC236}">
                    <a16:creationId xmlns:a16="http://schemas.microsoft.com/office/drawing/2014/main" id="{7D083079-5C27-444D-8FA2-55AC08659916}"/>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69" name="Free Form 5">
                <a:extLst>
                  <a:ext uri="{FF2B5EF4-FFF2-40B4-BE49-F238E27FC236}">
                    <a16:creationId xmlns:a16="http://schemas.microsoft.com/office/drawing/2014/main" id="{B693F892-A096-914A-971A-BB382556277E}"/>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0" name="Free Form 6">
                <a:extLst>
                  <a:ext uri="{FF2B5EF4-FFF2-40B4-BE49-F238E27FC236}">
                    <a16:creationId xmlns:a16="http://schemas.microsoft.com/office/drawing/2014/main" id="{BFEDBC39-8A7F-184A-97DB-E8E6609784A4}"/>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1" name="Free Form 7">
                <a:extLst>
                  <a:ext uri="{FF2B5EF4-FFF2-40B4-BE49-F238E27FC236}">
                    <a16:creationId xmlns:a16="http://schemas.microsoft.com/office/drawing/2014/main" id="{3DBA3AD5-D3C3-874A-8A89-ADCC14AC9096}"/>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2" name="Free Form 8">
                <a:extLst>
                  <a:ext uri="{FF2B5EF4-FFF2-40B4-BE49-F238E27FC236}">
                    <a16:creationId xmlns:a16="http://schemas.microsoft.com/office/drawing/2014/main" id="{0717D3B3-B34E-074C-9550-FA729CA69AF3}"/>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3" name="Free Form 9">
                <a:extLst>
                  <a:ext uri="{FF2B5EF4-FFF2-40B4-BE49-F238E27FC236}">
                    <a16:creationId xmlns:a16="http://schemas.microsoft.com/office/drawing/2014/main" id="{842CAAB5-1DD0-CD4D-BB3E-47BF8104061C}"/>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4" name="Free Form 10">
                <a:extLst>
                  <a:ext uri="{FF2B5EF4-FFF2-40B4-BE49-F238E27FC236}">
                    <a16:creationId xmlns:a16="http://schemas.microsoft.com/office/drawing/2014/main" id="{872B024F-AD5E-C544-931F-C489E1BF4598}"/>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5" name="Free Form 11">
                <a:extLst>
                  <a:ext uri="{FF2B5EF4-FFF2-40B4-BE49-F238E27FC236}">
                    <a16:creationId xmlns:a16="http://schemas.microsoft.com/office/drawing/2014/main" id="{8E04EE50-B3FE-6B47-9298-93196A770743}"/>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6" name="Free Form 12">
                <a:extLst>
                  <a:ext uri="{FF2B5EF4-FFF2-40B4-BE49-F238E27FC236}">
                    <a16:creationId xmlns:a16="http://schemas.microsoft.com/office/drawing/2014/main" id="{36C8B641-911C-654A-8F50-29E2FB1337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7" name="Free Form 13">
                <a:extLst>
                  <a:ext uri="{FF2B5EF4-FFF2-40B4-BE49-F238E27FC236}">
                    <a16:creationId xmlns:a16="http://schemas.microsoft.com/office/drawing/2014/main" id="{9DDB4959-6916-1B42-8411-EF6957A2AB58}"/>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78" name="Free Form 14">
                <a:extLst>
                  <a:ext uri="{FF2B5EF4-FFF2-40B4-BE49-F238E27FC236}">
                    <a16:creationId xmlns:a16="http://schemas.microsoft.com/office/drawing/2014/main" id="{8584E265-49BC-854E-B9AA-2EC26090CC04}"/>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nvGrpSpPr>
            <p:cNvPr id="130" name="Group 2">
              <a:extLst>
                <a:ext uri="{FF2B5EF4-FFF2-40B4-BE49-F238E27FC236}">
                  <a16:creationId xmlns:a16="http://schemas.microsoft.com/office/drawing/2014/main" id="{F5896C68-BD77-4C4B-B49D-31D02CBD2ADF}"/>
                </a:ext>
              </a:extLst>
            </p:cNvPr>
            <p:cNvGrpSpPr/>
            <p:nvPr/>
          </p:nvGrpSpPr>
          <p:grpSpPr>
            <a:xfrm>
              <a:off x="7019865" y="4559763"/>
              <a:ext cx="768456" cy="627555"/>
              <a:chOff x="1227099" y="2167452"/>
              <a:chExt cx="9723121" cy="7857083"/>
            </a:xfrm>
            <a:noFill/>
          </p:grpSpPr>
          <p:sp>
            <p:nvSpPr>
              <p:cNvPr id="131" name="Free Form 3">
                <a:extLst>
                  <a:ext uri="{FF2B5EF4-FFF2-40B4-BE49-F238E27FC236}">
                    <a16:creationId xmlns:a16="http://schemas.microsoft.com/office/drawing/2014/main" id="{398FFED3-11ED-4AC0-B8CC-533C9A3E7F9F}"/>
                  </a:ext>
                </a:extLst>
              </p:cNvPr>
              <p:cNvSpPr/>
              <p:nvPr/>
            </p:nvSpPr>
            <p:spPr>
              <a:xfrm>
                <a:off x="1645907" y="2167452"/>
                <a:ext cx="8818876" cy="7854804"/>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32" name="Free Form 4">
                <a:extLst>
                  <a:ext uri="{FF2B5EF4-FFF2-40B4-BE49-F238E27FC236}">
                    <a16:creationId xmlns:a16="http://schemas.microsoft.com/office/drawing/2014/main" id="{9F55B409-8998-4606-8BF2-2331C05E2A57}"/>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33" name="Free Form 5">
                <a:extLst>
                  <a:ext uri="{FF2B5EF4-FFF2-40B4-BE49-F238E27FC236}">
                    <a16:creationId xmlns:a16="http://schemas.microsoft.com/office/drawing/2014/main" id="{A5C18F80-BC76-419F-813E-A051BFF16C77}"/>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4" name="Free Form 6">
                <a:extLst>
                  <a:ext uri="{FF2B5EF4-FFF2-40B4-BE49-F238E27FC236}">
                    <a16:creationId xmlns:a16="http://schemas.microsoft.com/office/drawing/2014/main" id="{4AA4BCEE-ED4D-4B6B-83F4-13343D808021}"/>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5" name="Free Form 7">
                <a:extLst>
                  <a:ext uri="{FF2B5EF4-FFF2-40B4-BE49-F238E27FC236}">
                    <a16:creationId xmlns:a16="http://schemas.microsoft.com/office/drawing/2014/main" id="{CF0C61BD-E783-4680-82F2-D1240844152C}"/>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6" name="Free Form 8">
                <a:extLst>
                  <a:ext uri="{FF2B5EF4-FFF2-40B4-BE49-F238E27FC236}">
                    <a16:creationId xmlns:a16="http://schemas.microsoft.com/office/drawing/2014/main" id="{0C4F04BF-FB60-476C-B263-570CE1D9E364}"/>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7" name="Free Form 9">
                <a:extLst>
                  <a:ext uri="{FF2B5EF4-FFF2-40B4-BE49-F238E27FC236}">
                    <a16:creationId xmlns:a16="http://schemas.microsoft.com/office/drawing/2014/main" id="{F8AB5BA3-134E-4736-833F-5A789D2990DF}"/>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8" name="Free Form 10">
                <a:extLst>
                  <a:ext uri="{FF2B5EF4-FFF2-40B4-BE49-F238E27FC236}">
                    <a16:creationId xmlns:a16="http://schemas.microsoft.com/office/drawing/2014/main" id="{BFC0D6CC-FD6C-4E2F-A495-B37A14A49E10}"/>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9" name="Free Form 11">
                <a:extLst>
                  <a:ext uri="{FF2B5EF4-FFF2-40B4-BE49-F238E27FC236}">
                    <a16:creationId xmlns:a16="http://schemas.microsoft.com/office/drawing/2014/main" id="{5123E5F4-7D41-496B-A1BB-1BA67D7EB496}"/>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0" name="Free Form 12">
                <a:extLst>
                  <a:ext uri="{FF2B5EF4-FFF2-40B4-BE49-F238E27FC236}">
                    <a16:creationId xmlns:a16="http://schemas.microsoft.com/office/drawing/2014/main" id="{D3BB1D14-DE27-4748-94FB-1AB3717E657B}"/>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1" name="Free Form 13">
                <a:extLst>
                  <a:ext uri="{FF2B5EF4-FFF2-40B4-BE49-F238E27FC236}">
                    <a16:creationId xmlns:a16="http://schemas.microsoft.com/office/drawing/2014/main" id="{5AFF896A-40C4-4107-AE45-F7F0AD88BD51}"/>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2" name="Free Form 14">
                <a:extLst>
                  <a:ext uri="{FF2B5EF4-FFF2-40B4-BE49-F238E27FC236}">
                    <a16:creationId xmlns:a16="http://schemas.microsoft.com/office/drawing/2014/main" id="{70D5BA68-F3A7-485A-B74F-E163D43BAF19}"/>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grpSp>
      <p:grpSp>
        <p:nvGrpSpPr>
          <p:cNvPr id="3" name="Group 2">
            <a:extLst>
              <a:ext uri="{FF2B5EF4-FFF2-40B4-BE49-F238E27FC236}">
                <a16:creationId xmlns:a16="http://schemas.microsoft.com/office/drawing/2014/main" id="{A27B3527-9179-45D9-821E-515CB096D200}"/>
              </a:ext>
            </a:extLst>
          </p:cNvPr>
          <p:cNvGrpSpPr/>
          <p:nvPr/>
        </p:nvGrpSpPr>
        <p:grpSpPr>
          <a:xfrm>
            <a:off x="3171108" y="4334452"/>
            <a:ext cx="1206127" cy="659702"/>
            <a:chOff x="2357830" y="4564644"/>
            <a:chExt cx="1206127" cy="659702"/>
          </a:xfrm>
        </p:grpSpPr>
        <p:grpSp>
          <p:nvGrpSpPr>
            <p:cNvPr descr="Medicine with solid fill" id="7" name="Graphic 5">
              <a:extLst>
                <a:ext uri="{FF2B5EF4-FFF2-40B4-BE49-F238E27FC236}">
                  <a16:creationId xmlns:a16="http://schemas.microsoft.com/office/drawing/2014/main" id="{56E38A0C-3A5E-40B5-8922-1441D6424387}"/>
                </a:ext>
              </a:extLst>
            </p:cNvPr>
            <p:cNvGrpSpPr/>
            <p:nvPr/>
          </p:nvGrpSpPr>
          <p:grpSpPr>
            <a:xfrm>
              <a:off x="2357830" y="4564644"/>
              <a:ext cx="459246" cy="656065"/>
              <a:chOff x="3640871" y="4811671"/>
              <a:chExt cx="459246" cy="656065"/>
            </a:xfrm>
            <a:solidFill>
              <a:srgbClr val="000000"/>
            </a:solidFill>
          </p:grpSpPr>
          <p:sp>
            <p:nvSpPr>
              <p:cNvPr id="10" name="Freeform: Shape 9">
                <a:extLst>
                  <a:ext uri="{FF2B5EF4-FFF2-40B4-BE49-F238E27FC236}">
                    <a16:creationId xmlns:a16="http://schemas.microsoft.com/office/drawing/2014/main" id="{07B1C28E-968B-4AAD-8782-D69E51FB2BDD}"/>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6B5B6B2E-BD89-42F1-8909-313AA6B48564}"/>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A63EDB17-F166-4E22-9EF0-0043C8E0B39A}"/>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nvGrpSpPr>
            <p:cNvPr descr="Medicine with solid fill" id="143" name="Graphic 5">
              <a:extLst>
                <a:ext uri="{FF2B5EF4-FFF2-40B4-BE49-F238E27FC236}">
                  <a16:creationId xmlns:a16="http://schemas.microsoft.com/office/drawing/2014/main" id="{75382FBE-A610-4568-857E-A7C31BAD20EF}"/>
                </a:ext>
              </a:extLst>
            </p:cNvPr>
            <p:cNvGrpSpPr/>
            <p:nvPr/>
          </p:nvGrpSpPr>
          <p:grpSpPr>
            <a:xfrm>
              <a:off x="3104711" y="4568281"/>
              <a:ext cx="459246" cy="656065"/>
              <a:chOff x="3640871" y="4811671"/>
              <a:chExt cx="459246" cy="656065"/>
            </a:xfrm>
            <a:solidFill>
              <a:srgbClr val="000000"/>
            </a:solidFill>
          </p:grpSpPr>
          <p:sp>
            <p:nvSpPr>
              <p:cNvPr id="144" name="Freeform: Shape 143">
                <a:extLst>
                  <a:ext uri="{FF2B5EF4-FFF2-40B4-BE49-F238E27FC236}">
                    <a16:creationId xmlns:a16="http://schemas.microsoft.com/office/drawing/2014/main" id="{938AF485-3685-4AE8-9BAE-4DF75956F493}"/>
                  </a:ext>
                </a:extLst>
              </p:cNvPr>
              <p:cNvSpPr/>
              <p:nvPr/>
            </p:nvSpPr>
            <p:spPr>
              <a:xfrm>
                <a:off x="3640871" y="4811671"/>
                <a:ext cx="360836" cy="590459"/>
              </a:xfrm>
              <a:custGeom>
                <a:avLst/>
                <a:gdLst>
                  <a:gd fmla="*/ 360836 w 360836" name="connsiteX0"/>
                  <a:gd fmla="*/ 492049 h 590459" name="connsiteY0"/>
                  <a:gd fmla="*/ 360836 w 360836" name="connsiteX1"/>
                  <a:gd fmla="*/ 426443 h 590459" name="connsiteY1"/>
                  <a:gd fmla="*/ 82008 w 360836" name="connsiteX2"/>
                  <a:gd fmla="*/ 426443 h 590459" name="connsiteY2"/>
                  <a:gd fmla="*/ 65607 w 360836" name="connsiteX3"/>
                  <a:gd fmla="*/ 410041 h 590459" name="connsiteY3"/>
                  <a:gd fmla="*/ 65607 w 360836" name="connsiteX4"/>
                  <a:gd fmla="*/ 246025 h 590459" name="connsiteY4"/>
                  <a:gd fmla="*/ 82008 w 360836" name="connsiteX5"/>
                  <a:gd fmla="*/ 229623 h 590459" name="connsiteY5"/>
                  <a:gd fmla="*/ 360836 w 360836" name="connsiteX6"/>
                  <a:gd fmla="*/ 229623 h 590459" name="connsiteY6"/>
                  <a:gd fmla="*/ 360836 w 360836" name="connsiteX7"/>
                  <a:gd fmla="*/ 164016 h 590459" name="connsiteY7"/>
                  <a:gd fmla="*/ 328033 w 360836" name="connsiteX8"/>
                  <a:gd fmla="*/ 131213 h 590459" name="connsiteY8"/>
                  <a:gd fmla="*/ 299330 w 360836" name="connsiteX9"/>
                  <a:gd fmla="*/ 131213 h 590459" name="connsiteY9"/>
                  <a:gd fmla="*/ 295230 w 360836" name="connsiteX10"/>
                  <a:gd fmla="*/ 127113 h 590459" name="connsiteY10"/>
                  <a:gd fmla="*/ 295230 w 360836" name="connsiteX11"/>
                  <a:gd fmla="*/ 102510 h 590459" name="connsiteY11"/>
                  <a:gd fmla="*/ 299330 w 360836" name="connsiteX12"/>
                  <a:gd fmla="*/ 98410 h 590459" name="connsiteY12"/>
                  <a:gd fmla="*/ 319832 w 360836" name="connsiteX13"/>
                  <a:gd fmla="*/ 98410 h 590459" name="connsiteY13"/>
                  <a:gd fmla="*/ 328033 w 360836" name="connsiteX14"/>
                  <a:gd fmla="*/ 90209 h 590459" name="connsiteY14"/>
                  <a:gd fmla="*/ 328033 w 360836" name="connsiteX15"/>
                  <a:gd fmla="*/ 32803 h 590459" name="connsiteY15"/>
                  <a:gd fmla="*/ 295230 w 360836" name="connsiteX16"/>
                  <a:gd fmla="*/ 0 h 590459" name="connsiteY16"/>
                  <a:gd fmla="*/ 65607 w 360836" name="connsiteX17"/>
                  <a:gd fmla="*/ 0 h 590459" name="connsiteY17"/>
                  <a:gd fmla="*/ 32803 w 360836" name="connsiteX18"/>
                  <a:gd fmla="*/ 32803 h 590459" name="connsiteY18"/>
                  <a:gd fmla="*/ 32803 w 360836" name="connsiteX19"/>
                  <a:gd fmla="*/ 90209 h 590459" name="connsiteY19"/>
                  <a:gd fmla="*/ 41004 w 360836" name="connsiteX20"/>
                  <a:gd fmla="*/ 98410 h 590459" name="connsiteY20"/>
                  <a:gd fmla="*/ 61506 w 360836" name="connsiteX21"/>
                  <a:gd fmla="*/ 98410 h 590459" name="connsiteY21"/>
                  <a:gd fmla="*/ 65607 w 360836" name="connsiteX22"/>
                  <a:gd fmla="*/ 102510 h 590459" name="connsiteY22"/>
                  <a:gd fmla="*/ 65607 w 360836" name="connsiteX23"/>
                  <a:gd fmla="*/ 127113 h 590459" name="connsiteY23"/>
                  <a:gd fmla="*/ 61506 w 360836" name="connsiteX24"/>
                  <a:gd fmla="*/ 131213 h 590459" name="connsiteY24"/>
                  <a:gd fmla="*/ 32803 w 360836" name="connsiteX25"/>
                  <a:gd fmla="*/ 131213 h 590459" name="connsiteY25"/>
                  <a:gd fmla="*/ 0 w 360836" name="connsiteX26"/>
                  <a:gd fmla="*/ 164016 h 590459" name="connsiteY26"/>
                  <a:gd fmla="*/ 0 w 360836" name="connsiteX27"/>
                  <a:gd fmla="*/ 557656 h 590459" name="connsiteY27"/>
                  <a:gd fmla="*/ 32803 w 360836" name="connsiteX28"/>
                  <a:gd fmla="*/ 590459 h 590459" name="connsiteY28"/>
                  <a:gd fmla="*/ 147615 w 360836" name="connsiteX29"/>
                  <a:gd fmla="*/ 590459 h 590459" name="connsiteY29"/>
                  <a:gd fmla="*/ 246025 w 360836" name="connsiteX30"/>
                  <a:gd fmla="*/ 492049 h 590459" name="connsiteY30"/>
                  <a:gd fmla="*/ 360836 w 360836" name="connsiteX31"/>
                  <a:gd fmla="*/ 492049 h 59045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590459" w="360836">
                    <a:moveTo>
                      <a:pt x="360836" y="492049"/>
                    </a:moveTo>
                    <a:lnTo>
                      <a:pt x="360836" y="426443"/>
                    </a:lnTo>
                    <a:lnTo>
                      <a:pt x="82008" y="426443"/>
                    </a:lnTo>
                    <a:cubicBezTo>
                      <a:pt x="72987" y="426443"/>
                      <a:pt x="65607" y="419062"/>
                      <a:pt x="65607" y="410041"/>
                    </a:cubicBezTo>
                    <a:lnTo>
                      <a:pt x="65607" y="246025"/>
                    </a:lnTo>
                    <a:cubicBezTo>
                      <a:pt x="65607" y="237004"/>
                      <a:pt x="72987" y="229623"/>
                      <a:pt x="82008" y="229623"/>
                    </a:cubicBezTo>
                    <a:lnTo>
                      <a:pt x="360836" y="229623"/>
                    </a:lnTo>
                    <a:lnTo>
                      <a:pt x="360836" y="164016"/>
                    </a:lnTo>
                    <a:cubicBezTo>
                      <a:pt x="360836" y="145975"/>
                      <a:pt x="346075" y="131213"/>
                      <a:pt x="328033" y="131213"/>
                    </a:cubicBezTo>
                    <a:lnTo>
                      <a:pt x="299330" y="131213"/>
                    </a:lnTo>
                    <a:cubicBezTo>
                      <a:pt x="296870" y="131213"/>
                      <a:pt x="295230" y="129573"/>
                      <a:pt x="295230" y="127113"/>
                    </a:cubicBezTo>
                    <a:lnTo>
                      <a:pt x="295230" y="102510"/>
                    </a:lnTo>
                    <a:cubicBezTo>
                      <a:pt x="295230" y="100050"/>
                      <a:pt x="296870" y="98410"/>
                      <a:pt x="299330" y="98410"/>
                    </a:cubicBezTo>
                    <a:lnTo>
                      <a:pt x="319832" y="98410"/>
                    </a:lnTo>
                    <a:cubicBezTo>
                      <a:pt x="324753" y="98410"/>
                      <a:pt x="328033" y="95130"/>
                      <a:pt x="328033" y="90209"/>
                    </a:cubicBezTo>
                    <a:lnTo>
                      <a:pt x="328033" y="32803"/>
                    </a:lnTo>
                    <a:cubicBezTo>
                      <a:pt x="328033" y="14761"/>
                      <a:pt x="313271" y="0"/>
                      <a:pt x="295230" y="0"/>
                    </a:cubicBezTo>
                    <a:lnTo>
                      <a:pt x="65607" y="0"/>
                    </a:lnTo>
                    <a:cubicBezTo>
                      <a:pt x="47565" y="0"/>
                      <a:pt x="32803" y="14761"/>
                      <a:pt x="32803" y="32803"/>
                    </a:cubicBezTo>
                    <a:lnTo>
                      <a:pt x="32803" y="90209"/>
                    </a:lnTo>
                    <a:cubicBezTo>
                      <a:pt x="32803" y="95130"/>
                      <a:pt x="36084" y="98410"/>
                      <a:pt x="41004" y="98410"/>
                    </a:cubicBezTo>
                    <a:lnTo>
                      <a:pt x="61506" y="98410"/>
                    </a:lnTo>
                    <a:cubicBezTo>
                      <a:pt x="63966" y="98410"/>
                      <a:pt x="65607" y="100050"/>
                      <a:pt x="65607" y="102510"/>
                    </a:cubicBezTo>
                    <a:lnTo>
                      <a:pt x="65607" y="127113"/>
                    </a:lnTo>
                    <a:cubicBezTo>
                      <a:pt x="65607" y="129573"/>
                      <a:pt x="63966" y="131213"/>
                      <a:pt x="61506" y="131213"/>
                    </a:cubicBezTo>
                    <a:lnTo>
                      <a:pt x="32803" y="131213"/>
                    </a:lnTo>
                    <a:cubicBezTo>
                      <a:pt x="14761" y="131213"/>
                      <a:pt x="0" y="145975"/>
                      <a:pt x="0" y="164016"/>
                    </a:cubicBezTo>
                    <a:lnTo>
                      <a:pt x="0" y="557656"/>
                    </a:lnTo>
                    <a:cubicBezTo>
                      <a:pt x="0" y="575698"/>
                      <a:pt x="14761" y="590459"/>
                      <a:pt x="32803" y="590459"/>
                    </a:cubicBezTo>
                    <a:lnTo>
                      <a:pt x="147615" y="590459"/>
                    </a:lnTo>
                    <a:cubicBezTo>
                      <a:pt x="147615" y="536334"/>
                      <a:pt x="191899" y="492049"/>
                      <a:pt x="246025" y="492049"/>
                    </a:cubicBezTo>
                    <a:lnTo>
                      <a:pt x="360836" y="492049"/>
                    </a:lnTo>
                    <a:close/>
                  </a:path>
                </a:pathLst>
              </a:custGeom>
              <a:solidFill>
                <a:schemeClr val="tx2"/>
              </a:solidFill>
              <a:ln cap="flat" w="8136">
                <a:noFill/>
                <a:prstDash val="solid"/>
                <a:miter/>
              </a:ln>
            </p:spPr>
            <p:txBody>
              <a:bodyPr anchor="ctr" rtlCol="0"/>
              <a:lstStyle/>
              <a:p>
                <a:endParaRPr dirty="0" lang="en-US"/>
              </a:p>
            </p:txBody>
          </p:sp>
          <p:sp>
            <p:nvSpPr>
              <p:cNvPr id="145" name="Freeform: Shape 144">
                <a:extLst>
                  <a:ext uri="{FF2B5EF4-FFF2-40B4-BE49-F238E27FC236}">
                    <a16:creationId xmlns:a16="http://schemas.microsoft.com/office/drawing/2014/main" id="{5F6D9A70-E79B-4EC3-96A8-F6BD01CE7DA7}"/>
                  </a:ext>
                </a:extLst>
              </p:cNvPr>
              <p:cNvSpPr/>
              <p:nvPr/>
            </p:nvSpPr>
            <p:spPr>
              <a:xfrm>
                <a:off x="3739281" y="5074097"/>
                <a:ext cx="262426" cy="131213"/>
              </a:xfrm>
              <a:custGeom>
                <a:avLst/>
                <a:gdLst>
                  <a:gd fmla="*/ 0 w 262426" name="connsiteX0"/>
                  <a:gd fmla="*/ 8201 h 131213" name="connsiteY0"/>
                  <a:gd fmla="*/ 0 w 262426" name="connsiteX1"/>
                  <a:gd fmla="*/ 123012 h 131213" name="connsiteY1"/>
                  <a:gd fmla="*/ 8201 w 262426" name="connsiteX2"/>
                  <a:gd fmla="*/ 131213 h 131213" name="connsiteY2"/>
                  <a:gd fmla="*/ 262426 w 262426" name="connsiteX3"/>
                  <a:gd fmla="*/ 131213 h 131213" name="connsiteY3"/>
                  <a:gd fmla="*/ 262426 w 262426" name="connsiteX4"/>
                  <a:gd fmla="*/ 0 h 131213" name="connsiteY4"/>
                  <a:gd fmla="*/ 8201 w 262426" name="connsiteX5"/>
                  <a:gd fmla="*/ 0 h 131213" name="connsiteY5"/>
                  <a:gd fmla="*/ 0 w 262426" name="connsiteX6"/>
                  <a:gd fmla="*/ 8201 h 13121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1213" w="262426">
                    <a:moveTo>
                      <a:pt x="0" y="8201"/>
                    </a:moveTo>
                    <a:lnTo>
                      <a:pt x="0" y="123012"/>
                    </a:lnTo>
                    <a:cubicBezTo>
                      <a:pt x="0" y="127933"/>
                      <a:pt x="3280" y="131213"/>
                      <a:pt x="8201" y="131213"/>
                    </a:cubicBezTo>
                    <a:lnTo>
                      <a:pt x="262426" y="131213"/>
                    </a:lnTo>
                    <a:lnTo>
                      <a:pt x="262426" y="0"/>
                    </a:lnTo>
                    <a:lnTo>
                      <a:pt x="8201" y="0"/>
                    </a:lnTo>
                    <a:cubicBezTo>
                      <a:pt x="3280" y="0"/>
                      <a:pt x="0" y="3280"/>
                      <a:pt x="0" y="8201"/>
                    </a:cubicBezTo>
                    <a:close/>
                  </a:path>
                </a:pathLst>
              </a:custGeom>
              <a:solidFill>
                <a:schemeClr val="accent1"/>
              </a:solidFill>
              <a:ln cap="flat" w="8136">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65C1BB11-0ABD-49B0-B488-CC60FEFE2DCC}"/>
                  </a:ext>
                </a:extLst>
              </p:cNvPr>
              <p:cNvSpPr/>
              <p:nvPr/>
            </p:nvSpPr>
            <p:spPr>
              <a:xfrm>
                <a:off x="3821289" y="5336524"/>
                <a:ext cx="278827" cy="131213"/>
              </a:xfrm>
              <a:custGeom>
                <a:avLst/>
                <a:gdLst>
                  <a:gd fmla="*/ 139414 w 278827" name="connsiteX0"/>
                  <a:gd fmla="*/ 98410 h 131213" name="connsiteY0"/>
                  <a:gd fmla="*/ 65607 w 278827" name="connsiteX1"/>
                  <a:gd fmla="*/ 98410 h 131213" name="connsiteY1"/>
                  <a:gd fmla="*/ 32803 w 278827" name="connsiteX2"/>
                  <a:gd fmla="*/ 65607 h 131213" name="connsiteY2"/>
                  <a:gd fmla="*/ 65607 w 278827" name="connsiteX3"/>
                  <a:gd fmla="*/ 32803 h 131213" name="connsiteY3"/>
                  <a:gd fmla="*/ 139414 w 278827" name="connsiteX4"/>
                  <a:gd fmla="*/ 32803 h 131213" name="connsiteY4"/>
                  <a:gd fmla="*/ 139414 w 278827" name="connsiteX5"/>
                  <a:gd fmla="*/ 98410 h 131213" name="connsiteY5"/>
                  <a:gd fmla="*/ 213221 w 278827" name="connsiteX6"/>
                  <a:gd fmla="*/ 0 h 131213" name="connsiteY6"/>
                  <a:gd fmla="*/ 65607 w 278827" name="connsiteX7"/>
                  <a:gd fmla="*/ 0 h 131213" name="connsiteY7"/>
                  <a:gd fmla="*/ 0 w 278827" name="connsiteX8"/>
                  <a:gd fmla="*/ 65607 h 131213" name="connsiteY8"/>
                  <a:gd fmla="*/ 65607 w 278827" name="connsiteX9"/>
                  <a:gd fmla="*/ 131213 h 131213" name="connsiteY9"/>
                  <a:gd fmla="*/ 213221 w 278827" name="connsiteX10"/>
                  <a:gd fmla="*/ 131213 h 131213" name="connsiteY10"/>
                  <a:gd fmla="*/ 278828 w 278827" name="connsiteX11"/>
                  <a:gd fmla="*/ 65607 h 131213" name="connsiteY11"/>
                  <a:gd fmla="*/ 213221 w 278827" name="connsiteX12"/>
                  <a:gd fmla="*/ 0 h 131213"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31213" w="278827">
                    <a:moveTo>
                      <a:pt x="139414" y="98410"/>
                    </a:moveTo>
                    <a:lnTo>
                      <a:pt x="65607" y="98410"/>
                    </a:lnTo>
                    <a:cubicBezTo>
                      <a:pt x="47565" y="98410"/>
                      <a:pt x="32803" y="83648"/>
                      <a:pt x="32803" y="65607"/>
                    </a:cubicBezTo>
                    <a:cubicBezTo>
                      <a:pt x="32803" y="47565"/>
                      <a:pt x="47565" y="32803"/>
                      <a:pt x="65607" y="32803"/>
                    </a:cubicBezTo>
                    <a:lnTo>
                      <a:pt x="139414" y="32803"/>
                    </a:lnTo>
                    <a:lnTo>
                      <a:pt x="139414" y="98410"/>
                    </a:lnTo>
                    <a:close/>
                    <a:moveTo>
                      <a:pt x="213221" y="0"/>
                    </a:moveTo>
                    <a:lnTo>
                      <a:pt x="65607" y="0"/>
                    </a:lnTo>
                    <a:cubicBezTo>
                      <a:pt x="29523" y="0"/>
                      <a:pt x="0" y="29523"/>
                      <a:pt x="0" y="65607"/>
                    </a:cubicBezTo>
                    <a:cubicBezTo>
                      <a:pt x="0" y="101690"/>
                      <a:pt x="29523" y="131213"/>
                      <a:pt x="65607" y="131213"/>
                    </a:cubicBezTo>
                    <a:lnTo>
                      <a:pt x="213221" y="131213"/>
                    </a:lnTo>
                    <a:cubicBezTo>
                      <a:pt x="249305" y="131213"/>
                      <a:pt x="278828" y="101690"/>
                      <a:pt x="278828" y="65607"/>
                    </a:cubicBezTo>
                    <a:cubicBezTo>
                      <a:pt x="278828" y="29523"/>
                      <a:pt x="249305" y="0"/>
                      <a:pt x="213221" y="0"/>
                    </a:cubicBezTo>
                    <a:close/>
                  </a:path>
                </a:pathLst>
              </a:custGeom>
              <a:solidFill>
                <a:schemeClr val="accent2"/>
              </a:solidFill>
              <a:ln cap="flat" w="8136">
                <a:noFill/>
                <a:prstDash val="solid"/>
                <a:miter/>
              </a:ln>
            </p:spPr>
            <p:txBody>
              <a:bodyPr anchor="ctr" rtlCol="0"/>
              <a:lstStyle/>
              <a:p>
                <a:endParaRPr lang="en-US"/>
              </a:p>
            </p:txBody>
          </p:sp>
        </p:grpSp>
      </p:grpSp>
      <p:sp>
        <p:nvSpPr>
          <p:cNvPr id="98" name="Rectangle: Rounded Corners 97">
            <a:extLst>
              <a:ext uri="{FF2B5EF4-FFF2-40B4-BE49-F238E27FC236}">
                <a16:creationId xmlns:a16="http://schemas.microsoft.com/office/drawing/2014/main" id="{C848B671-B96E-4F79-B030-9DB1E80BED9D}"/>
              </a:ext>
            </a:extLst>
          </p:cNvPr>
          <p:cNvSpPr/>
          <p:nvPr/>
        </p:nvSpPr>
        <p:spPr>
          <a:xfrm>
            <a:off x="541304" y="2959332"/>
            <a:ext cx="2120554" cy="758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8113ccbced887f529bdd7c3715c648c">
            <a:pPr algn="ctr"/>
            <a:r>
              <a:rPr lang="es-ES">
                <a:latin charset="-79" pitchFamily="2" typeface="Rubik"/>
                <a:cs charset="-79" pitchFamily="2" typeface="Rubik"/>
              </a:rPr>
              <a:t>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99" name="Rectangle: Rounded Corners 98">
            <a:extLst>
              <a:ext uri="{FF2B5EF4-FFF2-40B4-BE49-F238E27FC236}">
                <a16:creationId xmlns:a16="http://schemas.microsoft.com/office/drawing/2014/main" id="{91B28B75-3B20-43E6-BBD9-DDFE1B9305DB}"/>
              </a:ext>
            </a:extLst>
          </p:cNvPr>
          <p:cNvSpPr/>
          <p:nvPr/>
        </p:nvSpPr>
        <p:spPr>
          <a:xfrm>
            <a:off x="559600" y="1866900"/>
            <a:ext cx="2120553"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a:latin charset="-79" pitchFamily="2" typeface="Rubik"/>
                <a:cs charset="-79" pitchFamily="2" typeface="Rubik"/>
              </a:rPr>
              <a:t>Ensemble de groupes d'unités d'organisation</a:t>
            </a:r>
            <a:r>
              <a:rPr dirty="0" lang="es-ES">
                <a:latin charset="-79" pitchFamily="2" typeface="Rubik"/>
                <a:cs charset="-79" pitchFamily="2" typeface="Rubik"/>
              </a:rPr>
            </a:r>
            <a:r>
              <a:rPr lang="es-ES">
                <a:latin charset="-79" pitchFamily="2" typeface="Rubik"/>
                <a:cs charset="-79" pitchFamily="2" typeface="Rubik"/>
              </a:rPr>
            </a:r>
            <a:endParaRPr dirty="0" lang="es-ES">
              <a:latin charset="-79" pitchFamily="2" typeface="Rubik"/>
              <a:cs charset="-79" pitchFamily="2" typeface="Rubik"/>
            </a:endParaRPr>
          </a:p>
        </p:txBody>
      </p:sp>
      <p:sp>
        <p:nvSpPr>
          <p:cNvPr id="100" name="Rectangle: Rounded Corners 99">
            <a:extLst>
              <a:ext uri="{FF2B5EF4-FFF2-40B4-BE49-F238E27FC236}">
                <a16:creationId xmlns:a16="http://schemas.microsoft.com/office/drawing/2014/main" id="{CF31C162-58B1-467F-AD1B-1611E13124DD}"/>
              </a:ext>
            </a:extLst>
          </p:cNvPr>
          <p:cNvSpPr/>
          <p:nvPr/>
        </p:nvSpPr>
        <p:spPr>
          <a:xfrm>
            <a:off x="3080897" y="2836198"/>
            <a:ext cx="7785127" cy="814942"/>
          </a:xfrm>
          <a:prstGeom prst="roundRect">
            <a:avLst>
              <a:gd fmla="val 10159" name="adj"/>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1" name="Rectangle: Rounded Corners 100">
            <a:extLst>
              <a:ext uri="{FF2B5EF4-FFF2-40B4-BE49-F238E27FC236}">
                <a16:creationId xmlns:a16="http://schemas.microsoft.com/office/drawing/2014/main" id="{129F2569-EC07-42A7-8637-7B9FC4B0EFA2}"/>
              </a:ext>
            </a:extLst>
          </p:cNvPr>
          <p:cNvSpPr/>
          <p:nvPr/>
        </p:nvSpPr>
        <p:spPr>
          <a:xfrm>
            <a:off x="2938583" y="4234998"/>
            <a:ext cx="7934195" cy="814942"/>
          </a:xfrm>
          <a:prstGeom prst="roundRect">
            <a:avLst>
              <a:gd fmla="val 10159" name="adj"/>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75730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52968" p14:dur="2000" spd="slow">
        <p159:morph option="byObject"/>
      </p:transition>
    </mc:Choice>
    <mc:Fallback xmlns="">
      <p:transition advTm="5296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82"/>
                                        </p:tgtEl>
                                        <p:attrNameLst>
                                          <p:attrName>style.visibility</p:attrName>
                                        </p:attrNameLst>
                                      </p:cBhvr>
                                      <p:to>
                                        <p:strVal val="visible"/>
                                      </p:to>
                                    </p:set>
                                    <p:animEffect filter="fade" transition="in">
                                      <p:cBhvr>
                                        <p:cTn dur="500" id="7"/>
                                        <p:tgtEl>
                                          <p:spTgt spid="8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
                                        </p:tgtEl>
                                        <p:attrNameLst>
                                          <p:attrName>style.visibility</p:attrName>
                                        </p:attrNameLst>
                                      </p:cBhvr>
                                      <p:to>
                                        <p:strVal val="visible"/>
                                      </p:to>
                                    </p:set>
                                    <p:animEffect filter="fade" transition="in">
                                      <p:cBhvr>
                                        <p:cTn dur="500" id="12"/>
                                        <p:tgtEl>
                                          <p:spTgt spid="3"/>
                                        </p:tgtEl>
                                      </p:cBhvr>
                                    </p:animEffect>
                                  </p:childTnLst>
                                </p:cTn>
                              </p:par>
                              <p:par>
                                <p:cTn fill="hold" id="13" nodeType="withEffect" presetClass="entr" presetID="10" presetSubtype="0">
                                  <p:stCondLst>
                                    <p:cond delay="400"/>
                                  </p:stCondLst>
                                  <p:childTnLst>
                                    <p:set>
                                      <p:cBhvr>
                                        <p:cTn dur="1" fill="hold" id="14">
                                          <p:stCondLst>
                                            <p:cond delay="0"/>
                                          </p:stCondLst>
                                        </p:cTn>
                                        <p:tgtEl>
                                          <p:spTgt spid="5"/>
                                        </p:tgtEl>
                                        <p:attrNameLst>
                                          <p:attrName>style.visibility</p:attrName>
                                        </p:attrNameLst>
                                      </p:cBhvr>
                                      <p:to>
                                        <p:strVal val="visible"/>
                                      </p:to>
                                    </p:set>
                                    <p:animEffect filter="fade" transition="in">
                                      <p:cBhvr>
                                        <p:cTn dur="500" id="15"/>
                                        <p:tgtEl>
                                          <p:spTgt spid="5"/>
                                        </p:tgtEl>
                                      </p:cBhvr>
                                    </p:animEffect>
                                  </p:childTnLst>
                                </p:cTn>
                              </p:par>
                              <p:par>
                                <p:cTn fill="hold" id="16" nodeType="withEffect" presetClass="entr" presetID="10" presetSubtype="0">
                                  <p:stCondLst>
                                    <p:cond delay="800"/>
                                  </p:stCondLst>
                                  <p:childTnLst>
                                    <p:set>
                                      <p:cBhvr>
                                        <p:cTn dur="1" fill="hold" id="17">
                                          <p:stCondLst>
                                            <p:cond delay="0"/>
                                          </p:stCondLst>
                                        </p:cTn>
                                        <p:tgtEl>
                                          <p:spTgt spid="6"/>
                                        </p:tgtEl>
                                        <p:attrNameLst>
                                          <p:attrName>style.visibility</p:attrName>
                                        </p:attrNameLst>
                                      </p:cBhvr>
                                      <p:to>
                                        <p:strVal val="visible"/>
                                      </p:to>
                                    </p:set>
                                    <p:animEffect filter="fade" transition="in">
                                      <p:cBhvr>
                                        <p:cTn dur="500" id="18"/>
                                        <p:tgtEl>
                                          <p:spTgt spid="6"/>
                                        </p:tgtEl>
                                      </p:cBhvr>
                                    </p:animEffect>
                                  </p:childTnLst>
                                </p:cTn>
                              </p:par>
                              <p:par>
                                <p:cTn fill="hold" id="19" nodeType="withEffect" presetClass="entr" presetID="10" presetSubtype="0">
                                  <p:stCondLst>
                                    <p:cond delay="1200"/>
                                  </p:stCondLst>
                                  <p:childTnLst>
                                    <p:set>
                                      <p:cBhvr>
                                        <p:cTn dur="1" fill="hold" id="20">
                                          <p:stCondLst>
                                            <p:cond delay="0"/>
                                          </p:stCondLst>
                                        </p:cTn>
                                        <p:tgtEl>
                                          <p:spTgt spid="18"/>
                                        </p:tgtEl>
                                        <p:attrNameLst>
                                          <p:attrName>style.visibility</p:attrName>
                                        </p:attrNameLst>
                                      </p:cBhvr>
                                      <p:to>
                                        <p:strVal val="visible"/>
                                      </p:to>
                                    </p:set>
                                    <p:animEffect filter="fade" transition="in">
                                      <p:cBhvr>
                                        <p:cTn dur="500" id="21"/>
                                        <p:tgtEl>
                                          <p:spTgt spid="18"/>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98"/>
                                        </p:tgtEl>
                                        <p:attrNameLst>
                                          <p:attrName>style.visibility</p:attrName>
                                        </p:attrNameLst>
                                      </p:cBhvr>
                                      <p:to>
                                        <p:strVal val="visible"/>
                                      </p:to>
                                    </p:set>
                                    <p:animEffect filter="fade" transition="in">
                                      <p:cBhvr>
                                        <p:cTn dur="500" id="26"/>
                                        <p:tgtEl>
                                          <p:spTgt spid="98"/>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4"/>
                                        </p:tgtEl>
                                        <p:attrNameLst>
                                          <p:attrName>style.visibility</p:attrName>
                                        </p:attrNameLst>
                                      </p:cBhvr>
                                      <p:to>
                                        <p:strVal val="visible"/>
                                      </p:to>
                                    </p:set>
                                    <p:animEffect filter="wipe(up)" transition="in">
                                      <p:cBhvr>
                                        <p:cTn dur="500" id="31"/>
                                        <p:tgtEl>
                                          <p:spTgt spid="14"/>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5"/>
                                        </p:tgtEl>
                                        <p:attrNameLst>
                                          <p:attrName>style.visibility</p:attrName>
                                        </p:attrNameLst>
                                      </p:cBhvr>
                                      <p:to>
                                        <p:strVal val="visible"/>
                                      </p:to>
                                    </p:set>
                                    <p:animEffect filter="wipe(up)" transition="in">
                                      <p:cBhvr>
                                        <p:cTn dur="500" id="36"/>
                                        <p:tgtEl>
                                          <p:spTgt spid="15"/>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22" presetSubtype="1">
                                  <p:stCondLst>
                                    <p:cond delay="0"/>
                                  </p:stCondLst>
                                  <p:childTnLst>
                                    <p:set>
                                      <p:cBhvr>
                                        <p:cTn dur="1" fill="hold" id="45">
                                          <p:stCondLst>
                                            <p:cond delay="0"/>
                                          </p:stCondLst>
                                        </p:cTn>
                                        <p:tgtEl>
                                          <p:spTgt spid="17"/>
                                        </p:tgtEl>
                                        <p:attrNameLst>
                                          <p:attrName>style.visibility</p:attrName>
                                        </p:attrNameLst>
                                      </p:cBhvr>
                                      <p:to>
                                        <p:strVal val="visible"/>
                                      </p:to>
                                    </p:set>
                                    <p:animEffect filter="wipe(up)" transition="in">
                                      <p:cBhvr>
                                        <p:cTn dur="500" id="46"/>
                                        <p:tgtEl>
                                          <p:spTgt spid="17"/>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99"/>
                                        </p:tgtEl>
                                        <p:attrNameLst>
                                          <p:attrName>style.visibility</p:attrName>
                                        </p:attrNameLst>
                                      </p:cBhvr>
                                      <p:to>
                                        <p:strVal val="visible"/>
                                      </p:to>
                                    </p:set>
                                    <p:animEffect filter="fade" transition="in">
                                      <p:cBhvr>
                                        <p:cTn dur="500" id="51"/>
                                        <p:tgtEl>
                                          <p:spTgt spid="99"/>
                                        </p:tgtEl>
                                      </p:cBhvr>
                                    </p:animEffect>
                                  </p:childTnLst>
                                </p:cTn>
                              </p:par>
                            </p:childTnLst>
                          </p:cTn>
                        </p:par>
                      </p:childTnLst>
                    </p:cTn>
                  </p:par>
                  <p:par>
                    <p:cTn fill="hold" id="52">
                      <p:stCondLst>
                        <p:cond delay="indefinite"/>
                      </p:stCondLst>
                      <p:childTnLst>
                        <p:par>
                          <p:cTn fill="hold" id="53">
                            <p:stCondLst>
                              <p:cond delay="0"/>
                            </p:stCondLst>
                            <p:childTnLst>
                              <p:par>
                                <p:cTn fill="hold" id="54" nodeType="clickEffect" presetClass="emph" presetID="1" presetSubtype="2">
                                  <p:stCondLst>
                                    <p:cond delay="0"/>
                                  </p:stCondLst>
                                  <p:childTnLst>
                                    <p:animClr clrSpc="rgb" dir="cw">
                                      <p:cBhvr>
                                        <p:cTn dur="500" fill="hold" id="55"/>
                                        <p:tgtEl>
                                          <p:spTgt spid="82"/>
                                        </p:tgtEl>
                                        <p:attrNameLst>
                                          <p:attrName>fillcolor</p:attrName>
                                        </p:attrNameLst>
                                      </p:cBhvr>
                                      <p:to>
                                        <a:schemeClr val="accent2"/>
                                      </p:to>
                                    </p:animClr>
                                    <p:set>
                                      <p:cBhvr>
                                        <p:cTn dur="500" fill="hold" id="56"/>
                                        <p:tgtEl>
                                          <p:spTgt spid="82"/>
                                        </p:tgtEl>
                                        <p:attrNameLst>
                                          <p:attrName>fill.type</p:attrName>
                                        </p:attrNameLst>
                                      </p:cBhvr>
                                      <p:to>
                                        <p:strVal val="solid"/>
                                      </p:to>
                                    </p:set>
                                    <p:set>
                                      <p:cBhvr>
                                        <p:cTn dur="500" fill="hold" id="57"/>
                                        <p:tgtEl>
                                          <p:spTgt spid="82"/>
                                        </p:tgtEl>
                                        <p:attrNameLst>
                                          <p:attrName>fill.on</p:attrName>
                                        </p:attrNameLst>
                                      </p:cBhvr>
                                      <p:to>
                                        <p:strVal val="true"/>
                                      </p:to>
                                    </p:set>
                                  </p:childTnLst>
                                </p:cTn>
                              </p:par>
                              <p:par>
                                <p:cTn fill="hold" grpId="1" id="58" nodeType="withEffect" presetClass="emph" presetID="3" presetSubtype="2">
                                  <p:stCondLst>
                                    <p:cond delay="0"/>
                                  </p:stCondLst>
                                  <p:childTnLst>
                                    <p:animClr clrSpc="rgb" dir="cw">
                                      <p:cBhvr override="childStyle">
                                        <p:cTn dur="500" fill="hold" id="59"/>
                                        <p:tgtEl>
                                          <p:spTgt spid="82"/>
                                        </p:tgtEl>
                                        <p:attrNameLst>
                                          <p:attrName>style.color</p:attrName>
                                        </p:attrNameLst>
                                      </p:cBhvr>
                                      <p:to>
                                        <a:srgbClr val="FFFFFF"/>
                                      </p:to>
                                    </p:animClr>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1" presetSubtype="1">
                                  <p:stCondLst>
                                    <p:cond delay="0"/>
                                  </p:stCondLst>
                                  <p:childTnLst>
                                    <p:set>
                                      <p:cBhvr>
                                        <p:cTn dur="1" fill="hold" id="63">
                                          <p:stCondLst>
                                            <p:cond delay="0"/>
                                          </p:stCondLst>
                                        </p:cTn>
                                        <p:tgtEl>
                                          <p:spTgt spid="100"/>
                                        </p:tgtEl>
                                        <p:attrNameLst>
                                          <p:attrName>style.visibility</p:attrName>
                                        </p:attrNameLst>
                                      </p:cBhvr>
                                      <p:to>
                                        <p:strVal val="visible"/>
                                      </p:to>
                                    </p:set>
                                    <p:animEffect filter="wheel(1)" transition="in">
                                      <p:cBhvr>
                                        <p:cTn dur="500" id="64"/>
                                        <p:tgtEl>
                                          <p:spTgt spid="100"/>
                                        </p:tgtEl>
                                      </p:cBhvr>
                                    </p:animEffect>
                                  </p:childTnLst>
                                </p:cTn>
                              </p:par>
                              <p:par>
                                <p:cTn fill="hold" grpId="1" id="65" nodeType="withEffect" presetClass="exit" presetID="10" presetSubtype="0">
                                  <p:stCondLst>
                                    <p:cond delay="1500"/>
                                  </p:stCondLst>
                                  <p:childTnLst>
                                    <p:animEffect filter="fade" transition="out">
                                      <p:cBhvr>
                                        <p:cTn dur="500" id="66"/>
                                        <p:tgtEl>
                                          <p:spTgt spid="100"/>
                                        </p:tgtEl>
                                      </p:cBhvr>
                                    </p:animEffect>
                                    <p:set>
                                      <p:cBhvr>
                                        <p:cTn dur="1" fill="hold" id="67">
                                          <p:stCondLst>
                                            <p:cond delay="499"/>
                                          </p:stCondLst>
                                        </p:cTn>
                                        <p:tgtEl>
                                          <p:spTgt spid="100"/>
                                        </p:tgtEl>
                                        <p:attrNameLst>
                                          <p:attrName>style.visibility</p:attrName>
                                        </p:attrNameLst>
                                      </p:cBhvr>
                                      <p:to>
                                        <p:strVal val="hidden"/>
                                      </p:to>
                                    </p:se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21" presetSubtype="1">
                                  <p:stCondLst>
                                    <p:cond delay="0"/>
                                  </p:stCondLst>
                                  <p:childTnLst>
                                    <p:set>
                                      <p:cBhvr>
                                        <p:cTn dur="1" fill="hold" id="71">
                                          <p:stCondLst>
                                            <p:cond delay="0"/>
                                          </p:stCondLst>
                                        </p:cTn>
                                        <p:tgtEl>
                                          <p:spTgt spid="101"/>
                                        </p:tgtEl>
                                        <p:attrNameLst>
                                          <p:attrName>style.visibility</p:attrName>
                                        </p:attrNameLst>
                                      </p:cBhvr>
                                      <p:to>
                                        <p:strVal val="visible"/>
                                      </p:to>
                                    </p:set>
                                    <p:animEffect filter="wheel(1)" transition="in">
                                      <p:cBhvr>
                                        <p:cTn dur="500" id="72"/>
                                        <p:tgtEl>
                                          <p:spTgt spid="101"/>
                                        </p:tgtEl>
                                      </p:cBhvr>
                                    </p:animEffect>
                                  </p:childTnLst>
                                </p:cTn>
                              </p:par>
                              <p:par>
                                <p:cTn fill="hold" grpId="1" id="73" nodeType="withEffect" presetClass="exit" presetID="10" presetSubtype="0">
                                  <p:stCondLst>
                                    <p:cond delay="1500"/>
                                  </p:stCondLst>
                                  <p:childTnLst>
                                    <p:animEffect filter="fade" transition="out">
                                      <p:cBhvr>
                                        <p:cTn dur="500" id="74"/>
                                        <p:tgtEl>
                                          <p:spTgt spid="101"/>
                                        </p:tgtEl>
                                      </p:cBhvr>
                                    </p:animEffect>
                                    <p:set>
                                      <p:cBhvr>
                                        <p:cTn dur="1" fill="hold" id="75">
                                          <p:stCondLst>
                                            <p:cond delay="499"/>
                                          </p:stCondLst>
                                        </p:cTn>
                                        <p:tgtEl>
                                          <p:spTgt spid="10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2"/>
      <p:bldP animBg="1" grpId="1" spid="82"/>
      <p:bldP animBg="1" grpId="0" spid="98"/>
      <p:bldP animBg="1" grpId="0" spid="99"/>
      <p:bldP animBg="1" grpId="0" spid="100"/>
      <p:bldP animBg="1" grpId="1" spid="100"/>
      <p:bldP animBg="1" grpId="0" spid="101"/>
      <p:bldP animBg="1" grpId="1" spid="101"/>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62A1B-972D-48AB-BB5D-1DBA4D951CAB}"/>
              </a:ext>
            </a:extLst>
          </p:cNvPr>
          <p:cNvSpPr>
            <a:spLocks noGrp="1"/>
          </p:cNvSpPr>
          <p:nvPr>
            <p:ph type="title"/>
          </p:nvPr>
        </p:nvSpPr>
        <p:spPr/>
        <p:txBody>
          <a:bodyPr/>
          <a:lstStyle/>
          <a:p txid="d34109033f1217487bfd9720afc09e6d">
            <a:r>
              <a:rPr lang="nb-NO"/>
              <a:t>Ventilation des données par groupe</a:t>
            </a:r>
            <a:endParaRPr dirty="0" lang="en-US"/>
          </a:p>
        </p:txBody>
      </p:sp>
      <p:sp>
        <p:nvSpPr>
          <p:cNvPr id="6" name="Rectangle: Rounded Corners 16">
            <a:extLst>
              <a:ext uri="{FF2B5EF4-FFF2-40B4-BE49-F238E27FC236}">
                <a16:creationId xmlns:a16="http://schemas.microsoft.com/office/drawing/2014/main" id="{B5FFB38A-60B3-459C-BDA3-4F449AD7BFB8}"/>
              </a:ext>
            </a:extLst>
          </p:cNvPr>
          <p:cNvSpPr/>
          <p:nvPr/>
        </p:nvSpPr>
        <p:spPr>
          <a:xfrm>
            <a:off x="304882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ae00f5f49a36553bb60fb41f457614f">
            <a:pPr algn="ctr"/>
            <a:r>
              <a:rPr dirty="0" err="1" lang="es-ES" sz="2000">
                <a:solidFill>
                  <a:schemeClr val="tx1"/>
                </a:solidFill>
              </a:rPr>
              <a:t>Dispensaire</a:t>
            </a:r>
            <a:endParaRPr dirty="0" lang="es-ES" sz="2000">
              <a:solidFill>
                <a:schemeClr val="tx1"/>
              </a:solidFill>
            </a:endParaRPr>
          </a:p>
        </p:txBody>
      </p:sp>
      <p:sp>
        <p:nvSpPr>
          <p:cNvPr id="12" name="Rectangle: Rounded Corners 16">
            <a:extLst>
              <a:ext uri="{FF2B5EF4-FFF2-40B4-BE49-F238E27FC236}">
                <a16:creationId xmlns:a16="http://schemas.microsoft.com/office/drawing/2014/main" id="{01BF5EBC-026E-4328-A842-0CA813A06E4B}"/>
              </a:ext>
            </a:extLst>
          </p:cNvPr>
          <p:cNvSpPr/>
          <p:nvPr/>
        </p:nvSpPr>
        <p:spPr>
          <a:xfrm>
            <a:off x="4902161"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994f1d0fb62d19030658f1b183d39ce">
            <a:pPr algn="ctr"/>
            <a:r>
              <a:rPr dirty="0" err="1" lang="es-ES" sz="2000">
                <a:solidFill>
                  <a:schemeClr val="tx1"/>
                </a:solidFill>
              </a:rPr>
              <a:t>Centre de santé</a:t>
            </a:r>
            <a:r>
              <a:rPr dirty="0" lang="es-ES" sz="2000">
                <a:solidFill>
                  <a:schemeClr val="tx1"/>
                </a:solidFill>
              </a:rPr>
            </a:r>
          </a:p>
        </p:txBody>
      </p:sp>
      <p:sp>
        <p:nvSpPr>
          <p:cNvPr id="14" name="Rectangle: Rounded Corners 16">
            <a:extLst>
              <a:ext uri="{FF2B5EF4-FFF2-40B4-BE49-F238E27FC236}">
                <a16:creationId xmlns:a16="http://schemas.microsoft.com/office/drawing/2014/main" id="{B1186E7F-4B4A-4934-BEEE-56D569808FB4}"/>
              </a:ext>
            </a:extLst>
          </p:cNvPr>
          <p:cNvSpPr/>
          <p:nvPr/>
        </p:nvSpPr>
        <p:spPr>
          <a:xfrm>
            <a:off x="6730432"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b7d3f8be6d24f2580b32ce6f5314a7">
            <a:pPr algn="ctr"/>
            <a:r>
              <a:rPr err="1" lang="es-ES" sz="2000">
                <a:solidFill>
                  <a:schemeClr val="tx1"/>
                </a:solidFill>
              </a:rPr>
              <a:t>Hôpital spécialisé</a:t>
            </a:r>
            <a:r>
              <a:rPr lang="es-ES" sz="2000">
                <a:solidFill>
                  <a:schemeClr val="tx1"/>
                </a:solidFill>
              </a:rPr>
            </a:r>
            <a:endParaRPr dirty="0" lang="es-ES" sz="2000">
              <a:solidFill>
                <a:schemeClr val="tx1"/>
              </a:solidFill>
            </a:endParaRPr>
          </a:p>
        </p:txBody>
      </p:sp>
      <p:sp>
        <p:nvSpPr>
          <p:cNvPr id="20" name="Rectangle: Rounded Corners 16">
            <a:extLst>
              <a:ext uri="{FF2B5EF4-FFF2-40B4-BE49-F238E27FC236}">
                <a16:creationId xmlns:a16="http://schemas.microsoft.com/office/drawing/2014/main" id="{9F887EF8-78F1-4C14-9E44-8865257F343C}"/>
              </a:ext>
            </a:extLst>
          </p:cNvPr>
          <p:cNvSpPr/>
          <p:nvPr/>
        </p:nvSpPr>
        <p:spPr>
          <a:xfrm>
            <a:off x="8558703" y="2775857"/>
            <a:ext cx="1689080" cy="6531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800abce10914f96bc6beb13252f38be">
            <a:pPr algn="ctr"/>
            <a:r>
              <a:rPr err="1" lang="es-ES" sz="2000">
                <a:solidFill>
                  <a:schemeClr val="tx1"/>
                </a:solidFill>
              </a:rPr>
              <a:t>Hôpital de référence</a:t>
            </a:r>
            <a:r>
              <a:rPr lang="es-ES" sz="2000">
                <a:solidFill>
                  <a:schemeClr val="tx1"/>
                </a:solidFill>
              </a:rPr>
            </a:r>
            <a:endParaRPr dirty="0" lang="es-ES" sz="2000">
              <a:solidFill>
                <a:schemeClr val="tx1"/>
              </a:solidFill>
            </a:endParaRPr>
          </a:p>
        </p:txBody>
      </p:sp>
      <p:sp>
        <p:nvSpPr>
          <p:cNvPr id="21" name="Rectangle: Rounded Corners 16">
            <a:extLst>
              <a:ext uri="{FF2B5EF4-FFF2-40B4-BE49-F238E27FC236}">
                <a16:creationId xmlns:a16="http://schemas.microsoft.com/office/drawing/2014/main" id="{0E0DC0D1-4359-4FEA-A076-2DAFA3DED64F}"/>
              </a:ext>
            </a:extLst>
          </p:cNvPr>
          <p:cNvSpPr/>
          <p:nvPr/>
        </p:nvSpPr>
        <p:spPr>
          <a:xfrm>
            <a:off x="3021015" y="1461318"/>
            <a:ext cx="7224027" cy="6531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f9fdc4530acf6714a7904908ea41c55">
            <a:pPr algn="ctr"/>
            <a:r>
              <a:rPr lang="es-ES" sz="2400">
                <a:solidFill>
                  <a:schemeClr val="tx1"/>
                </a:solidFill>
              </a:rPr>
              <a:t>Tests positifs au paludisme</a:t>
            </a:r>
            <a:r>
              <a:rPr dirty="0" lang="es-ES" sz="2400">
                <a:solidFill>
                  <a:schemeClr val="tx1"/>
                </a:solidFill>
              </a:rPr>
            </a:r>
            <a:r>
              <a:rPr lang="es-ES" sz="2400">
                <a:solidFill>
                  <a:schemeClr val="tx1"/>
                </a:solidFill>
              </a:rPr>
            </a:r>
            <a:endParaRPr dirty="0" lang="es-ES" sz="2400">
              <a:solidFill>
                <a:schemeClr val="tx1"/>
              </a:solidFill>
            </a:endParaRPr>
          </a:p>
        </p:txBody>
      </p:sp>
      <p:pic>
        <p:nvPicPr>
          <p:cNvPr descr="Table  Description automatically generated" id="28" name="Picture 27">
            <a:extLst>
              <a:ext uri="{FF2B5EF4-FFF2-40B4-BE49-F238E27FC236}">
                <a16:creationId xmlns:a16="http://schemas.microsoft.com/office/drawing/2014/main" id="{5DD63EBC-1362-457F-B06F-9A1FF62B1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477" y="3756095"/>
            <a:ext cx="8419306" cy="1603387"/>
          </a:xfrm>
          <a:prstGeom prst="rect">
            <a:avLst/>
          </a:prstGeom>
        </p:spPr>
      </p:pic>
      <p:sp>
        <p:nvSpPr>
          <p:cNvPr id="29" name="Rectangle: Rounded Corners 28">
            <a:extLst>
              <a:ext uri="{FF2B5EF4-FFF2-40B4-BE49-F238E27FC236}">
                <a16:creationId xmlns:a16="http://schemas.microsoft.com/office/drawing/2014/main" id="{BEDD9CDF-B5DA-4336-BD92-D179A4F7C878}"/>
              </a:ext>
            </a:extLst>
          </p:cNvPr>
          <p:cNvSpPr/>
          <p:nvPr/>
        </p:nvSpPr>
        <p:spPr>
          <a:xfrm>
            <a:off x="3112130" y="3679661"/>
            <a:ext cx="1625773" cy="1679821"/>
          </a:xfrm>
          <a:prstGeom prst="roundRect">
            <a:avLst>
              <a:gd fmla="val 787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33" name="Rectangle: Rounded Corners 32">
            <a:extLst>
              <a:ext uri="{FF2B5EF4-FFF2-40B4-BE49-F238E27FC236}">
                <a16:creationId xmlns:a16="http://schemas.microsoft.com/office/drawing/2014/main" id="{DF70E0FC-C596-4536-9A4E-520CAFC2E34E}"/>
              </a:ext>
            </a:extLst>
          </p:cNvPr>
          <p:cNvSpPr/>
          <p:nvPr/>
        </p:nvSpPr>
        <p:spPr>
          <a:xfrm>
            <a:off x="3112131" y="3679661"/>
            <a:ext cx="6984370" cy="4553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 name="Left Brace 1">
            <a:extLst>
              <a:ext uri="{FF2B5EF4-FFF2-40B4-BE49-F238E27FC236}">
                <a16:creationId xmlns:a16="http://schemas.microsoft.com/office/drawing/2014/main" id="{DC8BE28A-39AE-4AF6-A530-65144A4449D2}"/>
              </a:ext>
            </a:extLst>
          </p:cNvPr>
          <p:cNvSpPr/>
          <p:nvPr/>
        </p:nvSpPr>
        <p:spPr>
          <a:xfrm rot="5400000">
            <a:off x="6413239" y="-350784"/>
            <a:ext cx="455366" cy="5431812"/>
          </a:xfrm>
          <a:prstGeom prst="leftBrace">
            <a:avLst>
              <a:gd fmla="val 97376" name="adj1"/>
              <a:gd fmla="val 50000" name="adj2"/>
            </a:avLst>
          </a:prstGeom>
          <a:ln cap="rnd" w="31750">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71024188"/>
      </p:ext>
    </p:extLst>
  </p:cSld>
  <p:clrMapOvr>
    <a:masterClrMapping/>
  </p:clrMapOvr>
  <mc:AlternateContent xmlns:mc="http://schemas.openxmlformats.org/markup-compatibility/2006" xmlns:p14="http://schemas.microsoft.com/office/powerpoint/2010/main">
    <mc:Choice Requires="p14">
      <p:transition advTm="31632" p14:dur="700" spd="med">
        <p:fade/>
      </p:transition>
    </mc:Choice>
    <mc:Fallback xmlns="">
      <p:transition advTm="3163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mph" presetID="3" presetSubtype="2">
                                  <p:stCondLst>
                                    <p:cond delay="0"/>
                                  </p:stCondLst>
                                  <p:childTnLst>
                                    <p:animClr clrSpc="rgb" dir="cw">
                                      <p:cBhvr override="childStyle">
                                        <p:cTn dur="500" fill="hold" id="6"/>
                                        <p:tgtEl>
                                          <p:spTgt spid="21"/>
                                        </p:tgtEl>
                                        <p:attrNameLst>
                                          <p:attrName>style.color</p:attrName>
                                        </p:attrNameLst>
                                      </p:cBhvr>
                                      <p:to>
                                        <a:schemeClr val="accent2"/>
                                      </p:to>
                                    </p:animClr>
                                  </p:childTnLst>
                                </p:cTn>
                              </p:par>
                            </p:childTnLst>
                          </p:cTn>
                        </p:par>
                      </p:childTnLst>
                    </p:cTn>
                  </p:par>
                  <p:par>
                    <p:cTn fill="hold" id="7">
                      <p:stCondLst>
                        <p:cond delay="indefinite"/>
                      </p:stCondLst>
                      <p:childTnLst>
                        <p:par>
                          <p:cTn fill="hold" id="8">
                            <p:stCondLst>
                              <p:cond delay="0"/>
                            </p:stCondLst>
                            <p:childTnLst>
                              <p:par>
                                <p:cTn fill="hold" id="9" nodeType="clickEffect" presetClass="emph" presetID="1" presetSubtype="2">
                                  <p:stCondLst>
                                    <p:cond delay="0"/>
                                  </p:stCondLst>
                                  <p:childTnLst>
                                    <p:animClr clrSpc="rgb" dir="cw">
                                      <p:cBhvr>
                                        <p:cTn dur="500" fill="hold" id="10"/>
                                        <p:tgtEl>
                                          <p:spTgt spid="6"/>
                                        </p:tgtEl>
                                        <p:attrNameLst>
                                          <p:attrName>fillcolor</p:attrName>
                                        </p:attrNameLst>
                                      </p:cBhvr>
                                      <p:to>
                                        <a:schemeClr val="accent2"/>
                                      </p:to>
                                    </p:animClr>
                                    <p:set>
                                      <p:cBhvr>
                                        <p:cTn dur="500" fill="hold" id="11"/>
                                        <p:tgtEl>
                                          <p:spTgt spid="6"/>
                                        </p:tgtEl>
                                        <p:attrNameLst>
                                          <p:attrName>fill.type</p:attrName>
                                        </p:attrNameLst>
                                      </p:cBhvr>
                                      <p:to>
                                        <p:strVal val="solid"/>
                                      </p:to>
                                    </p:set>
                                    <p:set>
                                      <p:cBhvr>
                                        <p:cTn dur="500" fill="hold" id="12"/>
                                        <p:tgtEl>
                                          <p:spTgt spid="6"/>
                                        </p:tgtEl>
                                        <p:attrNameLst>
                                          <p:attrName>fill.on</p:attrName>
                                        </p:attrNameLst>
                                      </p:cBhvr>
                                      <p:to>
                                        <p:strVal val="true"/>
                                      </p:to>
                                    </p:set>
                                  </p:childTnLst>
                                </p:cTn>
                              </p:par>
                              <p:par>
                                <p:cTn fill="hold" id="13" nodeType="withEffect" presetClass="emph" presetID="1" presetSubtype="2">
                                  <p:stCondLst>
                                    <p:cond delay="0"/>
                                  </p:stCondLst>
                                  <p:childTnLst>
                                    <p:animClr clrSpc="rgb" dir="cw">
                                      <p:cBhvr>
                                        <p:cTn dur="500" fill="hold" id="14"/>
                                        <p:tgtEl>
                                          <p:spTgt spid="12"/>
                                        </p:tgtEl>
                                        <p:attrNameLst>
                                          <p:attrName>fillcolor</p:attrName>
                                        </p:attrNameLst>
                                      </p:cBhvr>
                                      <p:to>
                                        <a:schemeClr val="accent2"/>
                                      </p:to>
                                    </p:animClr>
                                    <p:set>
                                      <p:cBhvr>
                                        <p:cTn dur="500" fill="hold" id="15"/>
                                        <p:tgtEl>
                                          <p:spTgt spid="12"/>
                                        </p:tgtEl>
                                        <p:attrNameLst>
                                          <p:attrName>fill.type</p:attrName>
                                        </p:attrNameLst>
                                      </p:cBhvr>
                                      <p:to>
                                        <p:strVal val="solid"/>
                                      </p:to>
                                    </p:set>
                                    <p:set>
                                      <p:cBhvr>
                                        <p:cTn dur="500" fill="hold" id="16"/>
                                        <p:tgtEl>
                                          <p:spTgt spid="12"/>
                                        </p:tgtEl>
                                        <p:attrNameLst>
                                          <p:attrName>fill.on</p:attrName>
                                        </p:attrNameLst>
                                      </p:cBhvr>
                                      <p:to>
                                        <p:strVal val="true"/>
                                      </p:to>
                                    </p:set>
                                  </p:childTnLst>
                                </p:cTn>
                              </p:par>
                              <p:par>
                                <p:cTn fill="hold" id="17" nodeType="withEffect" presetClass="emph" presetID="1" presetSubtype="2">
                                  <p:stCondLst>
                                    <p:cond delay="0"/>
                                  </p:stCondLst>
                                  <p:childTnLst>
                                    <p:animClr clrSpc="rgb" dir="cw">
                                      <p:cBhvr>
                                        <p:cTn dur="500" fill="hold" id="18"/>
                                        <p:tgtEl>
                                          <p:spTgt spid="14"/>
                                        </p:tgtEl>
                                        <p:attrNameLst>
                                          <p:attrName>fillcolor</p:attrName>
                                        </p:attrNameLst>
                                      </p:cBhvr>
                                      <p:to>
                                        <a:schemeClr val="accent2"/>
                                      </p:to>
                                    </p:animClr>
                                    <p:set>
                                      <p:cBhvr>
                                        <p:cTn dur="500" fill="hold" id="19"/>
                                        <p:tgtEl>
                                          <p:spTgt spid="14"/>
                                        </p:tgtEl>
                                        <p:attrNameLst>
                                          <p:attrName>fill.type</p:attrName>
                                        </p:attrNameLst>
                                      </p:cBhvr>
                                      <p:to>
                                        <p:strVal val="solid"/>
                                      </p:to>
                                    </p:set>
                                    <p:set>
                                      <p:cBhvr>
                                        <p:cTn dur="500" fill="hold" id="20"/>
                                        <p:tgtEl>
                                          <p:spTgt spid="14"/>
                                        </p:tgtEl>
                                        <p:attrNameLst>
                                          <p:attrName>fill.on</p:attrName>
                                        </p:attrNameLst>
                                      </p:cBhvr>
                                      <p:to>
                                        <p:strVal val="true"/>
                                      </p:to>
                                    </p:set>
                                  </p:childTnLst>
                                </p:cTn>
                              </p:par>
                              <p:par>
                                <p:cTn fill="hold" id="21" nodeType="withEffect" presetClass="emph" presetID="1" presetSubtype="2">
                                  <p:stCondLst>
                                    <p:cond delay="0"/>
                                  </p:stCondLst>
                                  <p:childTnLst>
                                    <p:animClr clrSpc="rgb" dir="cw">
                                      <p:cBhvr>
                                        <p:cTn dur="500" fill="hold" id="22"/>
                                        <p:tgtEl>
                                          <p:spTgt spid="20"/>
                                        </p:tgtEl>
                                        <p:attrNameLst>
                                          <p:attrName>fillcolor</p:attrName>
                                        </p:attrNameLst>
                                      </p:cBhvr>
                                      <p:to>
                                        <a:schemeClr val="accent2"/>
                                      </p:to>
                                    </p:animClr>
                                    <p:set>
                                      <p:cBhvr>
                                        <p:cTn dur="500" fill="hold" id="23"/>
                                        <p:tgtEl>
                                          <p:spTgt spid="20"/>
                                        </p:tgtEl>
                                        <p:attrNameLst>
                                          <p:attrName>fill.type</p:attrName>
                                        </p:attrNameLst>
                                      </p:cBhvr>
                                      <p:to>
                                        <p:strVal val="solid"/>
                                      </p:to>
                                    </p:set>
                                    <p:set>
                                      <p:cBhvr>
                                        <p:cTn dur="500" fill="hold" id="24"/>
                                        <p:tgtEl>
                                          <p:spTgt spid="20"/>
                                        </p:tgtEl>
                                        <p:attrNameLst>
                                          <p:attrName>fill.on</p:attrName>
                                        </p:attrNameLst>
                                      </p:cBhvr>
                                      <p:to>
                                        <p:strVal val="true"/>
                                      </p:to>
                                    </p:set>
                                  </p:childTnLst>
                                </p:cTn>
                              </p:par>
                              <p:par>
                                <p:cTn fill="hold" grpId="0" id="25" nodeType="withEffect" presetClass="emph" presetID="3" presetSubtype="2">
                                  <p:stCondLst>
                                    <p:cond delay="0"/>
                                  </p:stCondLst>
                                  <p:childTnLst>
                                    <p:animClr clrSpc="rgb" dir="cw">
                                      <p:cBhvr override="childStyle">
                                        <p:cTn dur="500" fill="hold" id="26"/>
                                        <p:tgtEl>
                                          <p:spTgt spid="6"/>
                                        </p:tgtEl>
                                        <p:attrNameLst>
                                          <p:attrName>style.color</p:attrName>
                                        </p:attrNameLst>
                                      </p:cBhvr>
                                      <p:to>
                                        <a:srgbClr val="FFFFFF"/>
                                      </p:to>
                                    </p:animClr>
                                  </p:childTnLst>
                                </p:cTn>
                              </p:par>
                              <p:par>
                                <p:cTn fill="hold" grpId="0" id="27" nodeType="withEffect" presetClass="emph" presetID="3" presetSubtype="2">
                                  <p:stCondLst>
                                    <p:cond delay="0"/>
                                  </p:stCondLst>
                                  <p:childTnLst>
                                    <p:animClr clrSpc="rgb" dir="cw">
                                      <p:cBhvr override="childStyle">
                                        <p:cTn dur="500" fill="hold" id="28"/>
                                        <p:tgtEl>
                                          <p:spTgt spid="12"/>
                                        </p:tgtEl>
                                        <p:attrNameLst>
                                          <p:attrName>style.color</p:attrName>
                                        </p:attrNameLst>
                                      </p:cBhvr>
                                      <p:to>
                                        <a:srgbClr val="FFFFFF"/>
                                      </p:to>
                                    </p:animClr>
                                  </p:childTnLst>
                                </p:cTn>
                              </p:par>
                              <p:par>
                                <p:cTn fill="hold" grpId="0" id="29" nodeType="withEffect" presetClass="emph" presetID="3" presetSubtype="2">
                                  <p:stCondLst>
                                    <p:cond delay="0"/>
                                  </p:stCondLst>
                                  <p:childTnLst>
                                    <p:animClr clrSpc="rgb" dir="cw">
                                      <p:cBhvr override="childStyle">
                                        <p:cTn dur="500" fill="hold" id="30"/>
                                        <p:tgtEl>
                                          <p:spTgt spid="14"/>
                                        </p:tgtEl>
                                        <p:attrNameLst>
                                          <p:attrName>style.color</p:attrName>
                                        </p:attrNameLst>
                                      </p:cBhvr>
                                      <p:to>
                                        <a:srgbClr val="FFFFFF"/>
                                      </p:to>
                                    </p:animClr>
                                  </p:childTnLst>
                                </p:cTn>
                              </p:par>
                              <p:par>
                                <p:cTn fill="hold" grpId="0" id="31" nodeType="withEffect" presetClass="emph" presetID="3" presetSubtype="2">
                                  <p:stCondLst>
                                    <p:cond delay="0"/>
                                  </p:stCondLst>
                                  <p:childTnLst>
                                    <p:animClr clrSpc="rgb" dir="cw">
                                      <p:cBhvr override="childStyle">
                                        <p:cTn dur="500" fill="hold" id="32"/>
                                        <p:tgtEl>
                                          <p:spTgt spid="20"/>
                                        </p:tgtEl>
                                        <p:attrNameLst>
                                          <p:attrName>style.color</p:attrName>
                                        </p:attrNameLst>
                                      </p:cBhvr>
                                      <p:to>
                                        <a:srgbClr val="FFFFFF"/>
                                      </p:to>
                                    </p:animClr>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9"/>
                                        </p:tgtEl>
                                        <p:attrNameLst>
                                          <p:attrName>style.visibility</p:attrName>
                                        </p:attrNameLst>
                                      </p:cBhvr>
                                      <p:to>
                                        <p:strVal val="visible"/>
                                      </p:to>
                                    </p:set>
                                    <p:animEffect filter="fade" transition="in">
                                      <p:cBhvr>
                                        <p:cTn dur="500" id="37"/>
                                        <p:tgtEl>
                                          <p:spTgt spid="29"/>
                                        </p:tgtEl>
                                      </p:cBhvr>
                                    </p:animEffect>
                                  </p:childTnLst>
                                </p:cTn>
                              </p:par>
                              <p:par>
                                <p:cTn fill="hold" grpId="1" id="38" nodeType="withEffect" presetClass="exit" presetID="10" presetSubtype="0">
                                  <p:stCondLst>
                                    <p:cond delay="1750"/>
                                  </p:stCondLst>
                                  <p:childTnLst>
                                    <p:animEffect filter="fade" transition="out">
                                      <p:cBhvr>
                                        <p:cTn dur="500" id="39"/>
                                        <p:tgtEl>
                                          <p:spTgt spid="29"/>
                                        </p:tgtEl>
                                      </p:cBhvr>
                                    </p:animEffect>
                                    <p:set>
                                      <p:cBhvr>
                                        <p:cTn dur="1" fill="hold" id="40">
                                          <p:stCondLst>
                                            <p:cond delay="499"/>
                                          </p:stCondLst>
                                        </p:cTn>
                                        <p:tgtEl>
                                          <p:spTgt spid="29"/>
                                        </p:tgtEl>
                                        <p:attrNameLst>
                                          <p:attrName>style.visibility</p:attrName>
                                        </p:attrNameLst>
                                      </p:cBhvr>
                                      <p:to>
                                        <p:strVal val="hidden"/>
                                      </p:to>
                                    </p:se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3"/>
                                        </p:tgtEl>
                                        <p:attrNameLst>
                                          <p:attrName>style.visibility</p:attrName>
                                        </p:attrNameLst>
                                      </p:cBhvr>
                                      <p:to>
                                        <p:strVal val="visible"/>
                                      </p:to>
                                    </p:set>
                                    <p:animEffect filter="fade" transition="in">
                                      <p:cBhvr>
                                        <p:cTn dur="500" id="45"/>
                                        <p:tgtEl>
                                          <p:spTgt spid="33"/>
                                        </p:tgtEl>
                                      </p:cBhvr>
                                    </p:animEffect>
                                  </p:childTnLst>
                                </p:cTn>
                              </p:par>
                            </p:childTnLst>
                          </p:cTn>
                        </p:par>
                        <p:par>
                          <p:cTn fill="hold" id="46">
                            <p:stCondLst>
                              <p:cond delay="500"/>
                            </p:stCondLst>
                            <p:childTnLst>
                              <p:par>
                                <p:cTn fill="hold" grpId="1" id="47" nodeType="afterEffect" presetClass="exit" presetID="10" presetSubtype="0">
                                  <p:stCondLst>
                                    <p:cond delay="1000"/>
                                  </p:stCondLst>
                                  <p:childTnLst>
                                    <p:animEffect filter="fade" transition="out">
                                      <p:cBhvr>
                                        <p:cTn dur="500" id="48"/>
                                        <p:tgtEl>
                                          <p:spTgt spid="33"/>
                                        </p:tgtEl>
                                      </p:cBhvr>
                                    </p:animEffect>
                                    <p:set>
                                      <p:cBhvr>
                                        <p:cTn dur="1" fill="hold" id="49">
                                          <p:stCondLst>
                                            <p:cond delay="499"/>
                                          </p:stCondLst>
                                        </p:cTn>
                                        <p:tgtEl>
                                          <p:spTgt spid="3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12"/>
      <p:bldP animBg="1" grpId="0" spid="14"/>
      <p:bldP animBg="1" grpId="0" spid="20"/>
      <p:bldP grpId="0" spid="21"/>
      <p:bldP animBg="1" grpId="0" spid="29"/>
      <p:bldP animBg="1" grpId="1" spid="29"/>
      <p:bldP animBg="1" grpId="0" spid="33"/>
      <p:bldP animBg="1" grpId="1"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B3267-FFBF-4892-8549-A612EB250142}"/>
              </a:ext>
            </a:extLst>
          </p:cNvPr>
          <p:cNvSpPr>
            <a:spLocks noGrp="1"/>
          </p:cNvSpPr>
          <p:nvPr>
            <p:ph type="title"/>
          </p:nvPr>
        </p:nvSpPr>
        <p:spPr/>
        <p:txBody>
          <a:bodyPr anchor="ctr">
            <a:normAutofit/>
          </a:bodyPr>
          <a:lstStyle/>
          <a:p txid="1300f86974cafc2d65eb1f082a26bdf1">
            <a:r>
              <a:rPr dirty="0" err="1" lang="es-ES"/>
              <a:t>Résumé</a:t>
            </a:r>
            <a:endParaRPr dirty="0" lang="es-ES"/>
          </a:p>
        </p:txBody>
      </p:sp>
      <p:sp>
        <p:nvSpPr>
          <p:cNvPr id="7" name="Content Placeholder 1">
            <a:extLst>
              <a:ext uri="{FF2B5EF4-FFF2-40B4-BE49-F238E27FC236}">
                <a16:creationId xmlns:a16="http://schemas.microsoft.com/office/drawing/2014/main" id="{9D6093E4-45EE-435F-ABF9-81214760ED14}"/>
              </a:ext>
            </a:extLst>
          </p:cNvPr>
          <p:cNvSpPr>
            <a:spLocks noGrp="1"/>
          </p:cNvSpPr>
          <p:nvPr>
            <p:ph idx="4294967295" sz="half"/>
          </p:nvPr>
        </p:nvSpPr>
        <p:spPr>
          <a:xfrm>
            <a:off x="1332358" y="1866900"/>
            <a:ext cx="9563100" cy="3981450"/>
          </a:xfrm>
        </p:spPr>
        <p:txBody>
          <a:bodyPr/>
          <a:lstStyle/>
          <a:p txid="537537d9015aeb3e05df690a7a356b7b">
            <a:pPr indent="-457200" marL="457200">
              <a:lnSpc>
                <a:spcPct val="150000"/>
              </a:lnSpc>
              <a:buClr>
                <a:srgbClr val="FF8F02"/>
              </a:buClr>
              <a:buFont typeface="+mj-lt"/>
              <a:buAutoNum type="arabicPeriod"/>
            </a:pPr>
            <a:r>
              <a:rPr lang="en-US"/>
              <a:t>Les unités d'organisation fournissent un contexte géographique aux données</a:t>
            </a:r>
            <a:r>
              <a:rPr dirty="0" lang="en-US"/>
            </a:r>
          </a:p>
          <a:p txid="67cd77908a3427e0b7e9e885f68c4723">
            <a:pPr indent="-457200" marL="457200">
              <a:lnSpc>
                <a:spcPct val="150000"/>
              </a:lnSpc>
              <a:buClr>
                <a:srgbClr val="FF8F02"/>
              </a:buClr>
              <a:buFont typeface="+mj-lt"/>
              <a:buAutoNum type="arabicPeriod"/>
            </a:pPr>
            <a:r>
              <a:rPr dirty="0" lang="en-US"/>
              <a:t>Hiérarchie = système administratif d'un pays ou d'une région</a:t>
            </a:r>
          </a:p>
          <a:p txid="2f8ebd6be6f211c9f2eaa9bb17d62451">
            <a:pPr indent="-457200" marL="457200">
              <a:lnSpc>
                <a:spcPct val="150000"/>
              </a:lnSpc>
              <a:buClr>
                <a:srgbClr val="FF8F02"/>
              </a:buClr>
              <a:buFont typeface="+mj-lt"/>
              <a:buAutoNum type="arabicPeriod"/>
            </a:pPr>
            <a:r>
              <a:rPr dirty="0" lang="en-US"/>
              <a:t>La hiérarchie permet l'agrégation des données</a:t>
            </a:r>
          </a:p>
          <a:p txid="f0a171dd05ab0e1d4fb4ee6908e0205a">
            <a:pPr indent="-457200" marL="457200">
              <a:lnSpc>
                <a:spcPct val="150000"/>
              </a:lnSpc>
              <a:buClr>
                <a:srgbClr val="FF8F02"/>
              </a:buClr>
              <a:buFont typeface="+mj-lt"/>
              <a:buAutoNum type="arabicPeriod"/>
            </a:pPr>
            <a:r>
              <a:rPr lang="en-US"/>
              <a:t>Les unités d'organisation peuvent également être classées par</a:t>
            </a:r>
            <a:r>
              <a:rPr dirty="0" lang="en-US"/>
            </a:r>
          </a:p>
          <a:p txid="fc4c4425c8c67873ee7e81c64324c298">
            <a:pPr indent="-457200" lvl="2" marL="1714500">
              <a:lnSpc>
                <a:spcPct val="150000"/>
              </a:lnSpc>
              <a:buClr>
                <a:srgbClr val="FF8F02"/>
              </a:buClr>
            </a:pPr>
            <a:r>
              <a:rPr dirty="0" lang="en-US"/>
              <a:t>Groupes </a:t>
            </a:r>
          </a:p>
          <a:p txid="858218278af23c94470b48b9e1b392a0">
            <a:pPr indent="-457200" lvl="2" marL="1714500">
              <a:lnSpc>
                <a:spcPct val="150000"/>
              </a:lnSpc>
              <a:buClr>
                <a:srgbClr val="FF8F02"/>
              </a:buClr>
            </a:pPr>
            <a:r>
              <a:rPr lang="en-US"/>
              <a:t>Ensembles de groupes </a:t>
            </a:r>
            <a:endParaRPr dirty="0" lang="en-US"/>
          </a:p>
          <a:p>
            <a:pPr indent="-457200" marL="457200">
              <a:buClr>
                <a:srgbClr val="FF8F02"/>
              </a:buClr>
              <a:buFont typeface="+mj-lt"/>
              <a:buAutoNum type="arabicPeriod"/>
            </a:pPr>
            <a:endParaRPr dirty="0" lang="en-US"/>
          </a:p>
          <a:p>
            <a:pPr indent="-457200" marL="457200">
              <a:buClr>
                <a:srgbClr val="FF8F02"/>
              </a:buClr>
              <a:buFont typeface="+mj-lt"/>
              <a:buAutoNum type="arabicPeriod"/>
            </a:pPr>
            <a:endParaRPr dirty="0" lang="en-US"/>
          </a:p>
          <a:p>
            <a:pPr>
              <a:buClr>
                <a:srgbClr val="FF8F02"/>
              </a:buClr>
            </a:pPr>
            <a:endParaRPr dirty="0" lang="en-US"/>
          </a:p>
        </p:txBody>
      </p:sp>
    </p:spTree>
    <p:custDataLst>
      <p:tags r:id="rId1"/>
    </p:custDataLst>
    <p:extLst>
      <p:ext uri="{BB962C8B-B14F-4D97-AF65-F5344CB8AC3E}">
        <p14:creationId xmlns:p14="http://schemas.microsoft.com/office/powerpoint/2010/main" val="556825473"/>
      </p:ext>
    </p:extLst>
  </p:cSld>
  <p:clrMapOvr>
    <a:masterClrMapping/>
  </p:clrMapOvr>
  <mc:AlternateContent xmlns:mc="http://schemas.openxmlformats.org/markup-compatibility/2006" xmlns:p14="http://schemas.microsoft.com/office/powerpoint/2010/main">
    <mc:Choice Requires="p14">
      <p:transition advTm="54960" p14:dur="0"/>
    </mc:Choice>
    <mc:Fallback xmlns="">
      <p:transition advTm="5496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xEl>
                                              <p:pRg end="0" st="0"/>
                                            </p:txEl>
                                          </p:spTgt>
                                        </p:tgtEl>
                                        <p:attrNameLst>
                                          <p:attrName>style.visibility</p:attrName>
                                        </p:attrNameLst>
                                      </p:cBhvr>
                                      <p:to>
                                        <p:strVal val="visible"/>
                                      </p:to>
                                    </p:set>
                                    <p:animEffect filter="fade" transition="in">
                                      <p:cBhvr>
                                        <p:cTn dur="500" id="7"/>
                                        <p:tgtEl>
                                          <p:spTgt spid="7">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7">
                                            <p:txEl>
                                              <p:pRg end="1" st="1"/>
                                            </p:txEl>
                                          </p:spTgt>
                                        </p:tgtEl>
                                        <p:attrNameLst>
                                          <p:attrName>style.visibility</p:attrName>
                                        </p:attrNameLst>
                                      </p:cBhvr>
                                      <p:to>
                                        <p:strVal val="visible"/>
                                      </p:to>
                                    </p:set>
                                    <p:animEffect filter="fade" transition="in">
                                      <p:cBhvr>
                                        <p:cTn dur="500" id="12"/>
                                        <p:tgtEl>
                                          <p:spTgt spid="7">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7">
                                            <p:txEl>
                                              <p:pRg end="2" st="2"/>
                                            </p:txEl>
                                          </p:spTgt>
                                        </p:tgtEl>
                                        <p:attrNameLst>
                                          <p:attrName>style.visibility</p:attrName>
                                        </p:attrNameLst>
                                      </p:cBhvr>
                                      <p:to>
                                        <p:strVal val="visible"/>
                                      </p:to>
                                    </p:set>
                                    <p:animEffect filter="fade" transition="in">
                                      <p:cBhvr>
                                        <p:cTn dur="500" id="17"/>
                                        <p:tgtEl>
                                          <p:spTgt spid="7">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7">
                                            <p:txEl>
                                              <p:pRg end="3" st="3"/>
                                            </p:txEl>
                                          </p:spTgt>
                                        </p:tgtEl>
                                        <p:attrNameLst>
                                          <p:attrName>style.visibility</p:attrName>
                                        </p:attrNameLst>
                                      </p:cBhvr>
                                      <p:to>
                                        <p:strVal val="visible"/>
                                      </p:to>
                                    </p:set>
                                    <p:animEffect filter="fade" transition="in">
                                      <p:cBhvr>
                                        <p:cTn dur="500" id="22"/>
                                        <p:tgtEl>
                                          <p:spTgt spid="7">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7">
                                            <p:txEl>
                                              <p:pRg end="4" st="4"/>
                                            </p:txEl>
                                          </p:spTgt>
                                        </p:tgtEl>
                                        <p:attrNameLst>
                                          <p:attrName>style.visibility</p:attrName>
                                        </p:attrNameLst>
                                      </p:cBhvr>
                                      <p:to>
                                        <p:strVal val="visible"/>
                                      </p:to>
                                    </p:set>
                                    <p:animEffect filter="fade" transition="in">
                                      <p:cBhvr>
                                        <p:cTn dur="500" id="27"/>
                                        <p:tgtEl>
                                          <p:spTgt spid="7">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7">
                                            <p:txEl>
                                              <p:pRg end="5" st="5"/>
                                            </p:txEl>
                                          </p:spTgt>
                                        </p:tgtEl>
                                        <p:attrNameLst>
                                          <p:attrName>style.visibility</p:attrName>
                                        </p:attrNameLst>
                                      </p:cBhvr>
                                      <p:to>
                                        <p:strVal val="visible"/>
                                      </p:to>
                                    </p:set>
                                    <p:animEffect filter="fade" transition="in">
                                      <p:cBhvr>
                                        <p:cTn dur="500" id="32"/>
                                        <p:tgtEl>
                                          <p:spTgt spid="7">
                                            <p:txEl>
                                              <p:pRg end="5" st="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1273" p14:dur="1527" spd="slow">
        <p:strips/>
      </p:transition>
    </mc:Choice>
    <mc:Fallback xmlns="">
      <p:transition advClick="0" advTm="11273"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98b74440fab1e5968a4cf4748dee6524">
            <a:r>
              <a:rPr lang="es-ES"/>
              <a:t>Introduction</a:t>
            </a:r>
            <a:endParaRPr dirty="0" lang="en-NO"/>
          </a:p>
        </p:txBody>
      </p:sp>
      <p:pic>
        <p:nvPicPr>
          <p:cNvPr id="9" name="Graphic 8">
            <a:extLst>
              <a:ext uri="{FF2B5EF4-FFF2-40B4-BE49-F238E27FC236}">
                <a16:creationId xmlns:a16="http://schemas.microsoft.com/office/drawing/2014/main" id="{51348416-4840-044C-885A-01AD106B2C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39920" y="2730461"/>
            <a:ext cx="1962150" cy="1962150"/>
          </a:xfrm>
          <a:prstGeom prst="rect">
            <a:avLst/>
          </a:prstGeom>
        </p:spPr>
      </p:pic>
      <p:pic>
        <p:nvPicPr>
          <p:cNvPr id="3" name="Picture 2">
            <a:extLst>
              <a:ext uri="{FF2B5EF4-FFF2-40B4-BE49-F238E27FC236}">
                <a16:creationId xmlns:a16="http://schemas.microsoft.com/office/drawing/2014/main" id="{7914FAC7-E483-3046-A0AC-B8563223095E}"/>
              </a:ext>
            </a:extLst>
          </p:cNvPr>
          <p:cNvPicPr>
            <a:picLocks noChangeAspect="1"/>
          </p:cNvPicPr>
          <p:nvPr/>
        </p:nvPicPr>
        <p:blipFill>
          <a:blip r:embed="rId6"/>
          <a:stretch>
            <a:fillRect/>
          </a:stretch>
        </p:blipFill>
        <p:spPr>
          <a:xfrm>
            <a:off x="8410727" y="3090387"/>
            <a:ext cx="1437210" cy="1242298"/>
          </a:xfrm>
          <a:prstGeom prst="rect">
            <a:avLst/>
          </a:prstGeom>
        </p:spPr>
      </p:pic>
      <p:sp>
        <p:nvSpPr>
          <p:cNvPr id="21" name="Oval 20">
            <a:extLst>
              <a:ext uri="{FF2B5EF4-FFF2-40B4-BE49-F238E27FC236}">
                <a16:creationId xmlns:a16="http://schemas.microsoft.com/office/drawing/2014/main" id="{FB44903B-82FD-45CD-942E-5B141FDC30A1}"/>
              </a:ext>
            </a:extLst>
          </p:cNvPr>
          <p:cNvSpPr/>
          <p:nvPr/>
        </p:nvSpPr>
        <p:spPr>
          <a:xfrm>
            <a:off x="1391443" y="2920932"/>
            <a:ext cx="1456610" cy="14566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1a2eceadafd120aa94c67278d7a7334">
            <a:pPr algn="ctr"/>
            <a:r>
              <a:rPr lang="es-ES" sz="4800">
                <a:latin charset="-79" pitchFamily="2" typeface="Rubik Medium"/>
                <a:cs charset="-79" pitchFamily="2" typeface="Rubik Medium"/>
              </a:rPr>
              <a:t>39</a:t>
            </a:r>
          </a:p>
        </p:txBody>
      </p:sp>
      <p:sp>
        <p:nvSpPr>
          <p:cNvPr id="22" name="Rectangle: Rounded Corners 21">
            <a:extLst>
              <a:ext uri="{FF2B5EF4-FFF2-40B4-BE49-F238E27FC236}">
                <a16:creationId xmlns:a16="http://schemas.microsoft.com/office/drawing/2014/main" id="{BCE59C66-3281-4D13-BE36-F76BBD568626}"/>
              </a:ext>
            </a:extLst>
          </p:cNvPr>
          <p:cNvSpPr/>
          <p:nvPr/>
        </p:nvSpPr>
        <p:spPr>
          <a:xfrm>
            <a:off x="8156149"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b33abee7b58985dac3c34c49f979355">
            <a:pPr algn="ctr">
              <a:buClr>
                <a:srgbClr val="008CCF"/>
              </a:buClr>
            </a:pPr>
            <a:r>
              <a:rPr lang="es-ES" sz="2400">
                <a:solidFill>
                  <a:schemeClr val="bg1"/>
                </a:solidFill>
              </a:rPr>
              <a:t>"Quand"</a:t>
            </a:r>
          </a:p>
        </p:txBody>
      </p:sp>
      <p:sp>
        <p:nvSpPr>
          <p:cNvPr id="23" name="Rectangle: Rounded Corners 22">
            <a:extLst>
              <a:ext uri="{FF2B5EF4-FFF2-40B4-BE49-F238E27FC236}">
                <a16:creationId xmlns:a16="http://schemas.microsoft.com/office/drawing/2014/main" id="{536FDB11-4DF2-4F3A-94C0-166774C14830}"/>
              </a:ext>
            </a:extLst>
          </p:cNvPr>
          <p:cNvSpPr/>
          <p:nvPr/>
        </p:nvSpPr>
        <p:spPr>
          <a:xfrm>
            <a:off x="5847812"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
        <p:nvSpPr>
          <p:cNvPr id="24" name="Rectangle: Rounded Corners 23">
            <a:extLst>
              <a:ext uri="{FF2B5EF4-FFF2-40B4-BE49-F238E27FC236}">
                <a16:creationId xmlns:a16="http://schemas.microsoft.com/office/drawing/2014/main" id="{054BD037-F7F9-49FB-8820-67116223E10D}"/>
              </a:ext>
            </a:extLst>
          </p:cNvPr>
          <p:cNvSpPr/>
          <p:nvPr/>
        </p:nvSpPr>
        <p:spPr>
          <a:xfrm>
            <a:off x="3468031" y="2150511"/>
            <a:ext cx="1946366"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b090d37bc5cf2886a7a2ee7b472ad10">
            <a:pPr algn="ctr"/>
            <a:r>
              <a:rPr dirty="0" lang="es-ES" sz="2400"/>
              <a:t>“</a:t>
            </a:r>
            <a:r>
              <a:rPr dirty="0" err="1" lang="es-ES" sz="2400"/>
              <a:t>Quoi</a:t>
            </a:r>
            <a:r>
              <a:rPr dirty="0" lang="es-ES" sz="2400"/>
              <a:t>”</a:t>
            </a:r>
          </a:p>
        </p:txBody>
      </p:sp>
      <p:pic>
        <p:nvPicPr>
          <p:cNvPr id="5" name="Graphic 4">
            <a:extLst>
              <a:ext uri="{FF2B5EF4-FFF2-40B4-BE49-F238E27FC236}">
                <a16:creationId xmlns:a16="http://schemas.microsoft.com/office/drawing/2014/main" id="{23D768E4-7258-4BD6-82C1-225857267E1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43062" y="2267952"/>
            <a:ext cx="2779296" cy="2779296"/>
          </a:xfrm>
          <a:prstGeom prst="rect">
            <a:avLst/>
          </a:prstGeom>
        </p:spPr>
      </p:pic>
    </p:spTree>
    <p:custDataLst>
      <p:tags r:id="rId1"/>
    </p:custDataLst>
    <p:extLst>
      <p:ext uri="{BB962C8B-B14F-4D97-AF65-F5344CB8AC3E}">
        <p14:creationId xmlns:p14="http://schemas.microsoft.com/office/powerpoint/2010/main" val="24785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064" p14:dur="827" spd="slow">
        <p159:morph option="byObject"/>
      </p:transition>
    </mc:Choice>
    <mc:Fallback xmlns="">
      <p:transition advTm="15064"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14:presetBounceEnd="38000"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p14:bounceEnd="38000" valueType="num">
                                          <p:cBhvr additive="base">
                                            <p:cTn dur="500" fill="hold" id="12"/>
                                            <p:tgtEl>
                                              <p:spTgt spid="5"/>
                                            </p:tgtEl>
                                            <p:attrNameLst>
                                              <p:attrName>ppt_x</p:attrName>
                                            </p:attrNameLst>
                                          </p:cBhvr>
                                          <p:tavLst>
                                            <p:tav tm="0">
                                              <p:val>
                                                <p:strVal val="#ppt_x"/>
                                              </p:val>
                                            </p:tav>
                                            <p:tav tm="100000">
                                              <p:val>
                                                <p:strVal val="#ppt_x"/>
                                              </p:val>
                                            </p:tav>
                                          </p:tavLst>
                                        </p:anim>
                                        <p:anim calcmode="lin" p14:bounceEnd="38000"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14:presetBounceEnd="38000"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p14:bounceEnd="38000" valueType="num">
                                          <p:cBhvr additive="base">
                                            <p:cTn dur="500" fill="hold" id="17"/>
                                            <p:tgtEl>
                                              <p:spTgt spid="9"/>
                                            </p:tgtEl>
                                            <p:attrNameLst>
                                              <p:attrName>ppt_x</p:attrName>
                                            </p:attrNameLst>
                                          </p:cBhvr>
                                          <p:tavLst>
                                            <p:tav tm="0">
                                              <p:val>
                                                <p:strVal val="#ppt_x"/>
                                              </p:val>
                                            </p:tav>
                                            <p:tav tm="100000">
                                              <p:val>
                                                <p:strVal val="#ppt_x"/>
                                              </p:val>
                                            </p:tav>
                                          </p:tavLst>
                                        </p:anim>
                                        <p:anim calcmode="lin" p14:bounceEnd="38000"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14:presetBounceEnd="38000"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p14:bounceEnd="38000" valueType="num">
                                          <p:cBhvr additive="base">
                                            <p:cTn dur="500" fill="hold" id="22"/>
                                            <p:tgtEl>
                                              <p:spTgt spid="3"/>
                                            </p:tgtEl>
                                            <p:attrNameLst>
                                              <p:attrName>ppt_x</p:attrName>
                                            </p:attrNameLst>
                                          </p:cBhvr>
                                          <p:tavLst>
                                            <p:tav tm="0">
                                              <p:val>
                                                <p:strVal val="#ppt_x"/>
                                              </p:val>
                                            </p:tav>
                                            <p:tav tm="100000">
                                              <p:val>
                                                <p:strVal val="#ppt_x"/>
                                              </p:val>
                                            </p:tav>
                                          </p:tavLst>
                                        </p:anim>
                                        <p:anim calcmode="lin" p14:bounceEnd="38000"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500" id="7"/>
                                            <p:tgtEl>
                                              <p:spTgt spid="21"/>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4">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additive="base">
                                            <p:cTn dur="500" fill="hold" id="12"/>
                                            <p:tgtEl>
                                              <p:spTgt spid="5"/>
                                            </p:tgtEl>
                                            <p:attrNameLst>
                                              <p:attrName>ppt_x</p:attrName>
                                            </p:attrNameLst>
                                          </p:cBhvr>
                                          <p:tavLst>
                                            <p:tav tm="0">
                                              <p:val>
                                                <p:strVal val="#ppt_x"/>
                                              </p:val>
                                            </p:tav>
                                            <p:tav tm="100000">
                                              <p:val>
                                                <p:strVal val="#ppt_x"/>
                                              </p:val>
                                            </p:tav>
                                          </p:tavLst>
                                        </p:anim>
                                        <p:anim calcmode="lin" valueType="num">
                                          <p:cBhvr additive="base">
                                            <p:cTn dur="500" fill="hold" id="13"/>
                                            <p:tgtEl>
                                              <p:spTgt spid="5"/>
                                            </p:tgtEl>
                                            <p:attrNameLst>
                                              <p:attrName>ppt_y</p:attrName>
                                            </p:attrNameLst>
                                          </p:cBhvr>
                                          <p:tavLst>
                                            <p:tav tm="0">
                                              <p:val>
                                                <p:strVal val="1+#ppt_h/2"/>
                                              </p:val>
                                            </p:tav>
                                            <p:tav tm="100000">
                                              <p:val>
                                                <p:strVal val="#ppt_y"/>
                                              </p:val>
                                            </p:tav>
                                          </p:tavLst>
                                        </p:anim>
                                      </p:childTnLst>
                                    </p:cTn>
                                  </p:par>
                                </p:childTnLst>
                              </p:cTn>
                            </p:par>
                            <p:par>
                              <p:cTn fill="hold" id="14">
                                <p:stCondLst>
                                  <p:cond delay="500"/>
                                </p:stCondLst>
                                <p:childTnLst>
                                  <p:par>
                                    <p:cTn fill="hold" id="15" nodeType="afterEffect" presetClass="entr" presetID="2" presetSubtype="4">
                                      <p:stCondLst>
                                        <p:cond delay="250"/>
                                      </p:stCondLst>
                                      <p:childTnLst>
                                        <p:set>
                                          <p:cBhvr>
                                            <p:cTn dur="1" fill="hold" id="16">
                                              <p:stCondLst>
                                                <p:cond delay="0"/>
                                              </p:stCondLst>
                                            </p:cTn>
                                            <p:tgtEl>
                                              <p:spTgt spid="9"/>
                                            </p:tgtEl>
                                            <p:attrNameLst>
                                              <p:attrName>style.visibility</p:attrName>
                                            </p:attrNameLst>
                                          </p:cBhvr>
                                          <p:to>
                                            <p:strVal val="visible"/>
                                          </p:to>
                                        </p:set>
                                        <p:anim calcmode="lin" valueType="num">
                                          <p:cBhvr additive="base">
                                            <p:cTn dur="500" fill="hold" id="17"/>
                                            <p:tgtEl>
                                              <p:spTgt spid="9"/>
                                            </p:tgtEl>
                                            <p:attrNameLst>
                                              <p:attrName>ppt_x</p:attrName>
                                            </p:attrNameLst>
                                          </p:cBhvr>
                                          <p:tavLst>
                                            <p:tav tm="0">
                                              <p:val>
                                                <p:strVal val="#ppt_x"/>
                                              </p:val>
                                            </p:tav>
                                            <p:tav tm="100000">
                                              <p:val>
                                                <p:strVal val="#ppt_x"/>
                                              </p:val>
                                            </p:tav>
                                          </p:tavLst>
                                        </p:anim>
                                        <p:anim calcmode="lin" valueType="num">
                                          <p:cBhvr additive="base">
                                            <p:cTn dur="500" fill="hold" id="18"/>
                                            <p:tgtEl>
                                              <p:spTgt spid="9"/>
                                            </p:tgtEl>
                                            <p:attrNameLst>
                                              <p:attrName>ppt_y</p:attrName>
                                            </p:attrNameLst>
                                          </p:cBhvr>
                                          <p:tavLst>
                                            <p:tav tm="0">
                                              <p:val>
                                                <p:strVal val="1+#ppt_h/2"/>
                                              </p:val>
                                            </p:tav>
                                            <p:tav tm="100000">
                                              <p:val>
                                                <p:strVal val="#ppt_y"/>
                                              </p:val>
                                            </p:tav>
                                          </p:tavLst>
                                        </p:anim>
                                      </p:childTnLst>
                                    </p:cTn>
                                  </p:par>
                                </p:childTnLst>
                              </p:cTn>
                            </p:par>
                            <p:par>
                              <p:cTn fill="hold" id="19">
                                <p:stCondLst>
                                  <p:cond delay="1250"/>
                                </p:stCondLst>
                                <p:childTnLst>
                                  <p:par>
                                    <p:cTn fill="hold" id="20" nodeType="afterEffect" presetClass="entr" presetID="2" presetSubtype="4">
                                      <p:stCondLst>
                                        <p:cond delay="250"/>
                                      </p:stCondLst>
                                      <p:childTnLst>
                                        <p:set>
                                          <p:cBhvr>
                                            <p:cTn dur="1" fill="hold" id="21">
                                              <p:stCondLst>
                                                <p:cond delay="0"/>
                                              </p:stCondLst>
                                            </p:cTn>
                                            <p:tgtEl>
                                              <p:spTgt spid="3"/>
                                            </p:tgtEl>
                                            <p:attrNameLst>
                                              <p:attrName>style.visibility</p:attrName>
                                            </p:attrNameLst>
                                          </p:cBhvr>
                                          <p:to>
                                            <p:strVal val="visible"/>
                                          </p:to>
                                        </p:set>
                                        <p:anim calcmode="lin" valueType="num">
                                          <p:cBhvr additive="base">
                                            <p:cTn dur="500" fill="hold" id="22"/>
                                            <p:tgtEl>
                                              <p:spTgt spid="3"/>
                                            </p:tgtEl>
                                            <p:attrNameLst>
                                              <p:attrName>ppt_x</p:attrName>
                                            </p:attrNameLst>
                                          </p:cBhvr>
                                          <p:tavLst>
                                            <p:tav tm="0">
                                              <p:val>
                                                <p:strVal val="#ppt_x"/>
                                              </p:val>
                                            </p:tav>
                                            <p:tav tm="100000">
                                              <p:val>
                                                <p:strVal val="#ppt_x"/>
                                              </p:val>
                                            </p:tav>
                                          </p:tavLst>
                                        </p:anim>
                                        <p:anim calcmode="lin" valueType="num">
                                          <p:cBhvr additive="base">
                                            <p:cTn dur="500" fill="hold" id="2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gtEl>
                                            <p:attrNameLst>
                                              <p:attrName>style.visibility</p:attrName>
                                            </p:attrNameLst>
                                          </p:cBhvr>
                                          <p:to>
                                            <p:strVal val="visible"/>
                                          </p:to>
                                        </p:set>
                                        <p:animEffect filter="fade" transition="in">
                                          <p:cBhvr>
                                            <p:cTn dur="500" id="33"/>
                                            <p:tgtEl>
                                              <p:spTgt spid="23"/>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2"/>
                                            </p:tgtEl>
                                            <p:attrNameLst>
                                              <p:attrName>style.visibility</p:attrName>
                                            </p:attrNameLst>
                                          </p:cBhvr>
                                          <p:to>
                                            <p:strVal val="visible"/>
                                          </p:to>
                                        </p:set>
                                        <p:animEffect filter="fade" transition="in">
                                          <p:cBhvr>
                                            <p:cTn dur="500" id="38"/>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animBg="1" grpId="0" spid="22"/>
          <p:bldP animBg="1" grpId="0" spid="23"/>
          <p:bldP animBg="1" grpId="0" spid="24"/>
        </p:bldLst>
      </p:timing>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1594" y="2013709"/>
            <a:ext cx="2908811" cy="2908811"/>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6305bc9f72dddcd783f81c250bd711f0">
            <a:r>
              <a:rPr lang="es-ES"/>
              <a:t>Sur quoi porte cette vidéo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52232" y="4621300"/>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sp>
        <p:nvSpPr>
          <p:cNvPr id="6" name="Rectangle: Rounded Corners 5">
            <a:extLst>
              <a:ext uri="{FF2B5EF4-FFF2-40B4-BE49-F238E27FC236}">
                <a16:creationId xmlns:a16="http://schemas.microsoft.com/office/drawing/2014/main" id="{F7C5AB3E-1709-4E78-8532-017C87F80743}"/>
              </a:ext>
            </a:extLst>
          </p:cNvPr>
          <p:cNvSpPr/>
          <p:nvPr/>
        </p:nvSpPr>
        <p:spPr>
          <a:xfrm>
            <a:off x="5122817" y="1295400"/>
            <a:ext cx="1946366"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3be29e9913a81d2210aa83e827cccb0">
            <a:pPr algn="ctr">
              <a:buClr>
                <a:srgbClr val="008CCF"/>
              </a:buClr>
            </a:pPr>
            <a:r>
              <a:rPr lang="es-ES" sz="2400">
                <a:solidFill>
                  <a:schemeClr val="bg1"/>
                </a:solidFill>
              </a:rPr>
              <a:t>"Où"</a:t>
            </a:r>
          </a:p>
        </p:txBody>
      </p:sp>
    </p:spTree>
    <p:custDataLst>
      <p:tags r:id="rId1"/>
    </p:custDataLst>
    <p:extLst>
      <p:ext uri="{BB962C8B-B14F-4D97-AF65-F5344CB8AC3E}">
        <p14:creationId xmlns:p14="http://schemas.microsoft.com/office/powerpoint/2010/main" val="3111431044"/>
      </p:ext>
    </p:extLst>
  </p:cSld>
  <p:clrMapOvr>
    <a:masterClrMapping/>
  </p:clrMapOvr>
  <mc:AlternateContent xmlns:mc="http://schemas.openxmlformats.org/markup-compatibility/2006" xmlns:p159="http://schemas.microsoft.com/office/powerpoint/2015/09/main">
    <mc:Choice Requires="p159">
      <p:transition advTm="7630">
        <p159:morph option="byObject"/>
      </p:transition>
    </mc:Choice>
    <mc:Fallback xmlns="">
      <p:transition advTm="7630">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B49050A-0656-6849-A280-CEB830F2F7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2715" y="957719"/>
            <a:ext cx="1926570" cy="1926570"/>
          </a:xfrm>
          <a:prstGeom prst="rect">
            <a:avLst/>
          </a:prstGeom>
        </p:spPr>
      </p:pic>
      <p:sp>
        <p:nvSpPr>
          <p:cNvPr id="2" name="Title 1">
            <a:extLst>
              <a:ext uri="{FF2B5EF4-FFF2-40B4-BE49-F238E27FC236}">
                <a16:creationId xmlns:a16="http://schemas.microsoft.com/office/drawing/2014/main" id="{E0FFF51B-CFCF-CC42-AEDC-649DA340B549}"/>
              </a:ext>
            </a:extLst>
          </p:cNvPr>
          <p:cNvSpPr>
            <a:spLocks noGrp="1"/>
          </p:cNvSpPr>
          <p:nvPr>
            <p:ph type="title"/>
          </p:nvPr>
        </p:nvSpPr>
        <p:spPr/>
        <p:txBody>
          <a:bodyPr/>
          <a:lstStyle/>
          <a:p txid="898c106df11456a22644989f9dd4107d">
            <a:r>
              <a:rPr lang="es-ES"/>
              <a:t>Qu'est-ce qu'une unité d'organisation ?</a:t>
            </a:r>
            <a:endParaRPr dirty="0" lang="en-NO"/>
          </a:p>
        </p:txBody>
      </p:sp>
      <p:sp>
        <p:nvSpPr>
          <p:cNvPr id="10" name="TextBox 9">
            <a:extLst>
              <a:ext uri="{FF2B5EF4-FFF2-40B4-BE49-F238E27FC236}">
                <a16:creationId xmlns:a16="http://schemas.microsoft.com/office/drawing/2014/main" id="{8A0554F8-C94B-7140-8C66-4F2C443FAFA2}"/>
              </a:ext>
            </a:extLst>
          </p:cNvPr>
          <p:cNvSpPr txBox="1"/>
          <p:nvPr/>
        </p:nvSpPr>
        <p:spPr>
          <a:xfrm>
            <a:off x="4646913" y="2690433"/>
            <a:ext cx="2898173" cy="461665"/>
          </a:xfrm>
          <a:prstGeom prst="rect">
            <a:avLst/>
          </a:prstGeom>
          <a:noFill/>
        </p:spPr>
        <p:txBody>
          <a:bodyPr rtlCol="0" wrap="square">
            <a:spAutoFit/>
          </a:bodyPr>
          <a:lstStyle/>
          <a:p txid="2ec2cf79fdcb5323bd9722e88eaae864">
            <a:pPr algn="ctr">
              <a:buClr>
                <a:srgbClr val="008CCF"/>
              </a:buClr>
            </a:pPr>
            <a:r>
              <a:rPr lang="es-ES" sz="2400"/>
              <a:t>Unités d'organisation</a:t>
            </a:r>
            <a:r>
              <a:rPr dirty="0" err="1" lang="es-ES" sz="2400"/>
            </a:r>
            <a:endParaRPr dirty="0" lang="es-ES" sz="2400"/>
          </a:p>
        </p:txBody>
      </p:sp>
      <p:grpSp>
        <p:nvGrpSpPr>
          <p:cNvPr id="7" name="Group 2">
            <a:extLst>
              <a:ext uri="{FF2B5EF4-FFF2-40B4-BE49-F238E27FC236}">
                <a16:creationId xmlns:a16="http://schemas.microsoft.com/office/drawing/2014/main" id="{C0965D38-02CA-4601-866E-12E6CC2CB90F}"/>
              </a:ext>
            </a:extLst>
          </p:cNvPr>
          <p:cNvGrpSpPr/>
          <p:nvPr/>
        </p:nvGrpSpPr>
        <p:grpSpPr>
          <a:xfrm>
            <a:off x="2198318" y="4516672"/>
            <a:ext cx="1026029" cy="829627"/>
            <a:chOff x="1227099" y="2167467"/>
            <a:chExt cx="9748521" cy="7882468"/>
          </a:xfrm>
          <a:noFill/>
        </p:grpSpPr>
        <p:sp>
          <p:nvSpPr>
            <p:cNvPr id="8" name="Free Form 3">
              <a:extLst>
                <a:ext uri="{FF2B5EF4-FFF2-40B4-BE49-F238E27FC236}">
                  <a16:creationId xmlns:a16="http://schemas.microsoft.com/office/drawing/2014/main" id="{4294E8BB-C669-4E7D-9CC1-CAAF9BD030C1}"/>
                </a:ext>
              </a:extLst>
            </p:cNvPr>
            <p:cNvSpPr/>
            <p:nvPr/>
          </p:nvSpPr>
          <p:spPr>
            <a:xfrm>
              <a:off x="1645920" y="2167467"/>
              <a:ext cx="8818880" cy="7854809"/>
            </a:xfrm>
            <a:custGeom>
              <a:avLst/>
              <a:gdLst/>
              <a:ahLst/>
              <a:cxnLst/>
              <a:rect b="0" l="0" r="0" t="0"/>
              <a:pathLst>
                <a:path h="7854808" w="8818880">
                  <a:moveTo>
                    <a:pt x="8711635" y="3025422"/>
                  </a:moveTo>
                  <a:lnTo>
                    <a:pt x="6856871" y="3025422"/>
                  </a:lnTo>
                  <a:cubicBezTo>
                    <a:pt x="6797040" y="3025422"/>
                    <a:pt x="6749626" y="2976880"/>
                    <a:pt x="6749626" y="2918177"/>
                  </a:cubicBezTo>
                  <a:lnTo>
                    <a:pt x="6749626" y="107244"/>
                  </a:lnTo>
                  <a:cubicBezTo>
                    <a:pt x="6749626" y="47413"/>
                    <a:pt x="6701084" y="0"/>
                    <a:pt x="6642382" y="0"/>
                  </a:cubicBezTo>
                  <a:lnTo>
                    <a:pt x="6635608" y="0"/>
                  </a:lnTo>
                  <a:lnTo>
                    <a:pt x="2184400" y="0"/>
                  </a:lnTo>
                  <a:lnTo>
                    <a:pt x="2177626" y="0"/>
                  </a:lnTo>
                  <a:cubicBezTo>
                    <a:pt x="2117795" y="0"/>
                    <a:pt x="2070382" y="48542"/>
                    <a:pt x="2070382" y="107244"/>
                  </a:cubicBezTo>
                  <a:lnTo>
                    <a:pt x="2070382" y="2918177"/>
                  </a:lnTo>
                  <a:cubicBezTo>
                    <a:pt x="2070382" y="2978008"/>
                    <a:pt x="2021840" y="3025422"/>
                    <a:pt x="1963137" y="3025422"/>
                  </a:cubicBezTo>
                  <a:lnTo>
                    <a:pt x="107244" y="3025422"/>
                  </a:lnTo>
                  <a:cubicBezTo>
                    <a:pt x="47413" y="3025422"/>
                    <a:pt x="0" y="3073964"/>
                    <a:pt x="0" y="3132666"/>
                  </a:cubicBezTo>
                  <a:lnTo>
                    <a:pt x="0" y="7747564"/>
                  </a:lnTo>
                  <a:cubicBezTo>
                    <a:pt x="0" y="7807395"/>
                    <a:pt x="48542" y="7854808"/>
                    <a:pt x="107244" y="7854808"/>
                  </a:cubicBezTo>
                  <a:lnTo>
                    <a:pt x="2184400" y="7854808"/>
                  </a:lnTo>
                  <a:lnTo>
                    <a:pt x="6633351" y="7854808"/>
                  </a:lnTo>
                  <a:lnTo>
                    <a:pt x="8710506" y="7854808"/>
                  </a:lnTo>
                  <a:cubicBezTo>
                    <a:pt x="8770337" y="7854808"/>
                    <a:pt x="8817751" y="7806266"/>
                    <a:pt x="8817751" y="7747564"/>
                  </a:cubicBezTo>
                  <a:lnTo>
                    <a:pt x="8817751" y="3133795"/>
                  </a:lnTo>
                  <a:cubicBezTo>
                    <a:pt x="8818880" y="3073964"/>
                    <a:pt x="8770337" y="3025422"/>
                    <a:pt x="8711635" y="3025422"/>
                  </a:cubicBezTo>
                  <a:close/>
                </a:path>
              </a:pathLst>
            </a:custGeom>
            <a:solidFill>
              <a:srgbClr val="083370">
                <a:alpha val="100000"/>
              </a:srgbClr>
            </a:solidFill>
            <a:ln cap="flat" cmpd="sng" w="0">
              <a:noFill/>
              <a:prstDash val="solid"/>
              <a:miter lim="800000"/>
            </a:ln>
          </p:spPr>
          <p:txBody>
            <a:bodyPr anchor="ctr">
              <a:spAutoFit/>
            </a:bodyPr>
            <a:lstStyle/>
            <a:p>
              <a:pPr algn="ctr"/>
              <a:endParaRPr dirty="0" lang="en-US"/>
            </a:p>
          </p:txBody>
        </p:sp>
        <p:sp>
          <p:nvSpPr>
            <p:cNvPr id="9" name="Free Form 4">
              <a:extLst>
                <a:ext uri="{FF2B5EF4-FFF2-40B4-BE49-F238E27FC236}">
                  <a16:creationId xmlns:a16="http://schemas.microsoft.com/office/drawing/2014/main" id="{1C3E82F7-5F9F-48AE-A381-103007A24963}"/>
                </a:ext>
              </a:extLst>
            </p:cNvPr>
            <p:cNvSpPr/>
            <p:nvPr/>
          </p:nvSpPr>
          <p:spPr>
            <a:xfrm>
              <a:off x="5235788" y="3535677"/>
              <a:ext cx="1693334" cy="1693334"/>
            </a:xfrm>
            <a:custGeom>
              <a:avLst/>
              <a:gdLst/>
              <a:ahLst/>
              <a:cxnLst/>
              <a:rect b="0" l="0" r="0" t="0"/>
              <a:pathLst>
                <a:path h="1693333" w="1693333">
                  <a:moveTo>
                    <a:pt x="1663982" y="570088"/>
                  </a:moveTo>
                  <a:lnTo>
                    <a:pt x="1152595" y="570088"/>
                  </a:lnTo>
                  <a:cubicBezTo>
                    <a:pt x="1136791" y="570088"/>
                    <a:pt x="1123244" y="556542"/>
                    <a:pt x="1123244" y="540737"/>
                  </a:cubicBezTo>
                  <a:lnTo>
                    <a:pt x="1123244" y="29351"/>
                  </a:lnTo>
                  <a:cubicBezTo>
                    <a:pt x="1123244" y="13546"/>
                    <a:pt x="1109686" y="0"/>
                    <a:pt x="1093893" y="0"/>
                  </a:cubicBezTo>
                  <a:lnTo>
                    <a:pt x="599440" y="0"/>
                  </a:lnTo>
                  <a:cubicBezTo>
                    <a:pt x="583635" y="0"/>
                    <a:pt x="570088" y="13546"/>
                    <a:pt x="570088" y="29351"/>
                  </a:cubicBezTo>
                  <a:lnTo>
                    <a:pt x="570088" y="540737"/>
                  </a:lnTo>
                  <a:cubicBezTo>
                    <a:pt x="570088" y="556542"/>
                    <a:pt x="556542" y="570088"/>
                    <a:pt x="540737" y="570088"/>
                  </a:cubicBezTo>
                  <a:lnTo>
                    <a:pt x="29351" y="570088"/>
                  </a:lnTo>
                  <a:cubicBezTo>
                    <a:pt x="13546" y="570088"/>
                    <a:pt x="0" y="583635"/>
                    <a:pt x="0" y="599440"/>
                  </a:cubicBezTo>
                  <a:lnTo>
                    <a:pt x="0" y="1093893"/>
                  </a:lnTo>
                  <a:cubicBezTo>
                    <a:pt x="0" y="1109697"/>
                    <a:pt x="13546" y="1123244"/>
                    <a:pt x="29351" y="1123244"/>
                  </a:cubicBezTo>
                  <a:lnTo>
                    <a:pt x="540737" y="1123244"/>
                  </a:lnTo>
                  <a:cubicBezTo>
                    <a:pt x="556542" y="1123244"/>
                    <a:pt x="570088" y="1136791"/>
                    <a:pt x="570088" y="1152595"/>
                  </a:cubicBezTo>
                  <a:lnTo>
                    <a:pt x="570088" y="1663982"/>
                  </a:lnTo>
                  <a:cubicBezTo>
                    <a:pt x="570088" y="1679786"/>
                    <a:pt x="583635" y="1693333"/>
                    <a:pt x="599440" y="1693333"/>
                  </a:cubicBezTo>
                  <a:lnTo>
                    <a:pt x="1093893" y="1693333"/>
                  </a:lnTo>
                  <a:cubicBezTo>
                    <a:pt x="1109686" y="1693333"/>
                    <a:pt x="1123244" y="1679786"/>
                    <a:pt x="1123244" y="1663982"/>
                  </a:cubicBezTo>
                  <a:lnTo>
                    <a:pt x="1123244" y="1152595"/>
                  </a:lnTo>
                  <a:cubicBezTo>
                    <a:pt x="1123244" y="1136791"/>
                    <a:pt x="1136791" y="1123244"/>
                    <a:pt x="1152595" y="1123244"/>
                  </a:cubicBezTo>
                  <a:lnTo>
                    <a:pt x="1663982" y="1123244"/>
                  </a:lnTo>
                  <a:cubicBezTo>
                    <a:pt x="1679775" y="1123244"/>
                    <a:pt x="1693333" y="1109697"/>
                    <a:pt x="1693333" y="1093893"/>
                  </a:cubicBezTo>
                  <a:lnTo>
                    <a:pt x="1693333" y="599440"/>
                  </a:lnTo>
                  <a:cubicBezTo>
                    <a:pt x="1693333" y="583635"/>
                    <a:pt x="1679775" y="570088"/>
                    <a:pt x="1663982" y="570088"/>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sp>
          <p:nvSpPr>
            <p:cNvPr id="12" name="Free Form 5">
              <a:extLst>
                <a:ext uri="{FF2B5EF4-FFF2-40B4-BE49-F238E27FC236}">
                  <a16:creationId xmlns:a16="http://schemas.microsoft.com/office/drawing/2014/main" id="{3E7A8C8C-6B2A-4559-B08A-EC6CA43FEEE2}"/>
                </a:ext>
              </a:extLst>
            </p:cNvPr>
            <p:cNvSpPr/>
            <p:nvPr/>
          </p:nvSpPr>
          <p:spPr>
            <a:xfrm>
              <a:off x="5528168" y="7765624"/>
              <a:ext cx="1107440" cy="2248747"/>
            </a:xfrm>
            <a:custGeom>
              <a:avLst/>
              <a:gdLst/>
              <a:ahLst/>
              <a:cxnLst/>
              <a:rect b="0" l="0" r="0" t="0"/>
              <a:pathLst>
                <a:path h="2248746" w="1107440">
                  <a:moveTo>
                    <a:pt x="1070186" y="2248746"/>
                  </a:moveTo>
                  <a:lnTo>
                    <a:pt x="36124" y="2248746"/>
                  </a:lnTo>
                  <a:cubicBezTo>
                    <a:pt x="15804" y="2248746"/>
                    <a:pt x="0" y="2231813"/>
                    <a:pt x="0" y="2212622"/>
                  </a:cubicBezTo>
                  <a:lnTo>
                    <a:pt x="0" y="36124"/>
                  </a:lnTo>
                  <a:cubicBezTo>
                    <a:pt x="0" y="15804"/>
                    <a:pt x="16933" y="0"/>
                    <a:pt x="36124" y="0"/>
                  </a:cubicBezTo>
                  <a:lnTo>
                    <a:pt x="1070186" y="0"/>
                  </a:lnTo>
                  <a:cubicBezTo>
                    <a:pt x="1090506" y="0"/>
                    <a:pt x="1106311" y="16933"/>
                    <a:pt x="1106311" y="36124"/>
                  </a:cubicBezTo>
                  <a:lnTo>
                    <a:pt x="1106311" y="2211493"/>
                  </a:lnTo>
                  <a:cubicBezTo>
                    <a:pt x="1107440" y="2231813"/>
                    <a:pt x="1090506" y="2248746"/>
                    <a:pt x="1070186" y="2248746"/>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3" name="Free Form 6">
              <a:extLst>
                <a:ext uri="{FF2B5EF4-FFF2-40B4-BE49-F238E27FC236}">
                  <a16:creationId xmlns:a16="http://schemas.microsoft.com/office/drawing/2014/main" id="{A8924EAC-BCE4-4ADC-A1EB-F7833668CABE}"/>
                </a:ext>
              </a:extLst>
            </p:cNvPr>
            <p:cNvSpPr/>
            <p:nvPr/>
          </p:nvSpPr>
          <p:spPr>
            <a:xfrm>
              <a:off x="90107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4" name="Free Form 7">
              <a:extLst>
                <a:ext uri="{FF2B5EF4-FFF2-40B4-BE49-F238E27FC236}">
                  <a16:creationId xmlns:a16="http://schemas.microsoft.com/office/drawing/2014/main" id="{4EA6F6D7-92EA-4D3D-A47F-ACC7CB235308}"/>
                </a:ext>
              </a:extLst>
            </p:cNvPr>
            <p:cNvSpPr/>
            <p:nvPr/>
          </p:nvSpPr>
          <p:spPr>
            <a:xfrm>
              <a:off x="90107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5" name="Free Form 8">
              <a:extLst>
                <a:ext uri="{FF2B5EF4-FFF2-40B4-BE49-F238E27FC236}">
                  <a16:creationId xmlns:a16="http://schemas.microsoft.com/office/drawing/2014/main" id="{AF6EFD0E-3B59-4890-89E5-EB4DC9FC1A2C}"/>
                </a:ext>
              </a:extLst>
            </p:cNvPr>
            <p:cNvSpPr/>
            <p:nvPr/>
          </p:nvSpPr>
          <p:spPr>
            <a:xfrm>
              <a:off x="8061388" y="6667209"/>
              <a:ext cx="682978" cy="554296"/>
            </a:xfrm>
            <a:custGeom>
              <a:avLst/>
              <a:gdLst/>
              <a:ahLst/>
              <a:cxnLst/>
              <a:rect b="0" l="0" r="0" t="0"/>
              <a:pathLst>
                <a:path h="554295" w="682977">
                  <a:moveTo>
                    <a:pt x="646864" y="554295"/>
                  </a:moveTo>
                  <a:lnTo>
                    <a:pt x="36124" y="554295"/>
                  </a:lnTo>
                  <a:cubicBezTo>
                    <a:pt x="16933" y="554295"/>
                    <a:pt x="0" y="538491"/>
                    <a:pt x="0" y="518171"/>
                  </a:cubicBezTo>
                  <a:lnTo>
                    <a:pt x="0" y="36135"/>
                  </a:lnTo>
                  <a:cubicBezTo>
                    <a:pt x="0" y="16933"/>
                    <a:pt x="15815" y="0"/>
                    <a:pt x="36124" y="0"/>
                  </a:cubicBezTo>
                  <a:lnTo>
                    <a:pt x="646864" y="0"/>
                  </a:lnTo>
                  <a:cubicBezTo>
                    <a:pt x="666044" y="0"/>
                    <a:pt x="682977" y="15815"/>
                    <a:pt x="682977" y="36135"/>
                  </a:cubicBezTo>
                  <a:lnTo>
                    <a:pt x="682977" y="518171"/>
                  </a:lnTo>
                  <a:cubicBezTo>
                    <a:pt x="682977" y="538491"/>
                    <a:pt x="667184" y="554295"/>
                    <a:pt x="646864"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6" name="Free Form 9">
              <a:extLst>
                <a:ext uri="{FF2B5EF4-FFF2-40B4-BE49-F238E27FC236}">
                  <a16:creationId xmlns:a16="http://schemas.microsoft.com/office/drawing/2014/main" id="{91B203C3-78C4-4B91-8EC4-0304AEF1CDE1}"/>
                </a:ext>
              </a:extLst>
            </p:cNvPr>
            <p:cNvSpPr/>
            <p:nvPr/>
          </p:nvSpPr>
          <p:spPr>
            <a:xfrm>
              <a:off x="8061388" y="7473242"/>
              <a:ext cx="682978" cy="554284"/>
            </a:xfrm>
            <a:custGeom>
              <a:avLst/>
              <a:gdLst/>
              <a:ahLst/>
              <a:cxnLst/>
              <a:rect b="0" l="0" r="0" t="0"/>
              <a:pathLst>
                <a:path h="554284" w="682977">
                  <a:moveTo>
                    <a:pt x="646864" y="554284"/>
                  </a:moveTo>
                  <a:lnTo>
                    <a:pt x="36124" y="554284"/>
                  </a:lnTo>
                  <a:cubicBezTo>
                    <a:pt x="16933" y="554284"/>
                    <a:pt x="0" y="538491"/>
                    <a:pt x="0" y="518160"/>
                  </a:cubicBezTo>
                  <a:lnTo>
                    <a:pt x="0" y="36135"/>
                  </a:lnTo>
                  <a:cubicBezTo>
                    <a:pt x="0" y="16933"/>
                    <a:pt x="15815" y="0"/>
                    <a:pt x="36124" y="0"/>
                  </a:cubicBezTo>
                  <a:lnTo>
                    <a:pt x="646864" y="0"/>
                  </a:lnTo>
                  <a:cubicBezTo>
                    <a:pt x="666044" y="0"/>
                    <a:pt x="682977" y="15804"/>
                    <a:pt x="682977" y="36135"/>
                  </a:cubicBezTo>
                  <a:lnTo>
                    <a:pt x="682977" y="519288"/>
                  </a:lnTo>
                  <a:cubicBezTo>
                    <a:pt x="682977" y="538491"/>
                    <a:pt x="667184" y="554284"/>
                    <a:pt x="646864"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7" name="Free Form 10">
              <a:extLst>
                <a:ext uri="{FF2B5EF4-FFF2-40B4-BE49-F238E27FC236}">
                  <a16:creationId xmlns:a16="http://schemas.microsoft.com/office/drawing/2014/main" id="{644B2D87-A970-488B-BDBC-719D925445D3}"/>
                </a:ext>
              </a:extLst>
            </p:cNvPr>
            <p:cNvSpPr/>
            <p:nvPr/>
          </p:nvSpPr>
          <p:spPr>
            <a:xfrm>
              <a:off x="3321191" y="6667209"/>
              <a:ext cx="682977"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1848" y="538491"/>
                    <a:pt x="666044"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8" name="Free Form 11">
              <a:extLst>
                <a:ext uri="{FF2B5EF4-FFF2-40B4-BE49-F238E27FC236}">
                  <a16:creationId xmlns:a16="http://schemas.microsoft.com/office/drawing/2014/main" id="{65E7F19F-6634-423C-B88C-36AD6B3495EA}"/>
                </a:ext>
              </a:extLst>
            </p:cNvPr>
            <p:cNvSpPr/>
            <p:nvPr/>
          </p:nvSpPr>
          <p:spPr>
            <a:xfrm>
              <a:off x="3321191" y="7473242"/>
              <a:ext cx="682977"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1848" y="538491"/>
                    <a:pt x="666044"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19" name="Free Form 12">
              <a:extLst>
                <a:ext uri="{FF2B5EF4-FFF2-40B4-BE49-F238E27FC236}">
                  <a16:creationId xmlns:a16="http://schemas.microsoft.com/office/drawing/2014/main" id="{A975D3D6-7B11-40B9-9F9B-9DE6BCDA21A0}"/>
                </a:ext>
              </a:extLst>
            </p:cNvPr>
            <p:cNvSpPr/>
            <p:nvPr/>
          </p:nvSpPr>
          <p:spPr>
            <a:xfrm>
              <a:off x="2371794" y="6667209"/>
              <a:ext cx="682978" cy="554296"/>
            </a:xfrm>
            <a:custGeom>
              <a:avLst/>
              <a:gdLst/>
              <a:ahLst/>
              <a:cxnLst/>
              <a:rect b="0" l="0" r="0" t="0"/>
              <a:pathLst>
                <a:path h="554295" w="682977">
                  <a:moveTo>
                    <a:pt x="646853" y="554295"/>
                  </a:moveTo>
                  <a:lnTo>
                    <a:pt x="36124" y="554295"/>
                  </a:lnTo>
                  <a:cubicBezTo>
                    <a:pt x="16933" y="554295"/>
                    <a:pt x="0" y="538491"/>
                    <a:pt x="0" y="518171"/>
                  </a:cubicBezTo>
                  <a:lnTo>
                    <a:pt x="0" y="36135"/>
                  </a:lnTo>
                  <a:cubicBezTo>
                    <a:pt x="0" y="16933"/>
                    <a:pt x="15804" y="0"/>
                    <a:pt x="36124" y="0"/>
                  </a:cubicBezTo>
                  <a:lnTo>
                    <a:pt x="646853" y="0"/>
                  </a:lnTo>
                  <a:cubicBezTo>
                    <a:pt x="666044" y="0"/>
                    <a:pt x="682977" y="15815"/>
                    <a:pt x="682977" y="36135"/>
                  </a:cubicBezTo>
                  <a:lnTo>
                    <a:pt x="682977" y="518171"/>
                  </a:lnTo>
                  <a:cubicBezTo>
                    <a:pt x="682977" y="538491"/>
                    <a:pt x="667173" y="554295"/>
                    <a:pt x="646853" y="554295"/>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0" name="Free Form 13">
              <a:extLst>
                <a:ext uri="{FF2B5EF4-FFF2-40B4-BE49-F238E27FC236}">
                  <a16:creationId xmlns:a16="http://schemas.microsoft.com/office/drawing/2014/main" id="{69755D2E-DACC-4458-9908-7D2476618430}"/>
                </a:ext>
              </a:extLst>
            </p:cNvPr>
            <p:cNvSpPr/>
            <p:nvPr/>
          </p:nvSpPr>
          <p:spPr>
            <a:xfrm>
              <a:off x="2371794" y="7473242"/>
              <a:ext cx="682978" cy="554284"/>
            </a:xfrm>
            <a:custGeom>
              <a:avLst/>
              <a:gdLst/>
              <a:ahLst/>
              <a:cxnLst/>
              <a:rect b="0" l="0" r="0" t="0"/>
              <a:pathLst>
                <a:path h="554284" w="682977">
                  <a:moveTo>
                    <a:pt x="646853" y="554284"/>
                  </a:moveTo>
                  <a:lnTo>
                    <a:pt x="36124" y="554284"/>
                  </a:lnTo>
                  <a:cubicBezTo>
                    <a:pt x="16933" y="554284"/>
                    <a:pt x="0" y="538491"/>
                    <a:pt x="0" y="518160"/>
                  </a:cubicBezTo>
                  <a:lnTo>
                    <a:pt x="0" y="36135"/>
                  </a:lnTo>
                  <a:cubicBezTo>
                    <a:pt x="0" y="16933"/>
                    <a:pt x="15804" y="0"/>
                    <a:pt x="36124" y="0"/>
                  </a:cubicBezTo>
                  <a:lnTo>
                    <a:pt x="646853" y="0"/>
                  </a:lnTo>
                  <a:cubicBezTo>
                    <a:pt x="666044" y="0"/>
                    <a:pt x="682977" y="15804"/>
                    <a:pt x="682977" y="36135"/>
                  </a:cubicBezTo>
                  <a:lnTo>
                    <a:pt x="682977" y="519288"/>
                  </a:lnTo>
                  <a:cubicBezTo>
                    <a:pt x="682977" y="538491"/>
                    <a:pt x="667173" y="554284"/>
                    <a:pt x="646853" y="554284"/>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sp>
          <p:nvSpPr>
            <p:cNvPr id="21" name="Free Form 14">
              <a:extLst>
                <a:ext uri="{FF2B5EF4-FFF2-40B4-BE49-F238E27FC236}">
                  <a16:creationId xmlns:a16="http://schemas.microsoft.com/office/drawing/2014/main" id="{136F735F-ED05-420C-84FF-84FC516225D1}"/>
                </a:ext>
              </a:extLst>
            </p:cNvPr>
            <p:cNvSpPr/>
            <p:nvPr/>
          </p:nvSpPr>
          <p:spPr>
            <a:xfrm>
              <a:off x="1227099" y="9595557"/>
              <a:ext cx="9723121" cy="428978"/>
            </a:xfrm>
            <a:custGeom>
              <a:avLst/>
              <a:gdLst/>
              <a:ahLst/>
              <a:cxnLst/>
              <a:rect b="0" l="0" r="0" t="0"/>
              <a:pathLst>
                <a:path h="428977" w="9723120">
                  <a:moveTo>
                    <a:pt x="9675706" y="428977"/>
                  </a:moveTo>
                  <a:lnTo>
                    <a:pt x="25964" y="428977"/>
                  </a:lnTo>
                  <a:cubicBezTo>
                    <a:pt x="0" y="428977"/>
                    <a:pt x="25964" y="407528"/>
                    <a:pt x="25964" y="381564"/>
                  </a:cubicBezTo>
                  <a:lnTo>
                    <a:pt x="25964" y="47413"/>
                  </a:lnTo>
                  <a:cubicBezTo>
                    <a:pt x="25964" y="21437"/>
                    <a:pt x="0" y="0"/>
                    <a:pt x="25964" y="0"/>
                  </a:cubicBezTo>
                  <a:lnTo>
                    <a:pt x="9675706" y="0"/>
                  </a:lnTo>
                  <a:cubicBezTo>
                    <a:pt x="9701671" y="0"/>
                    <a:pt x="9723120" y="21437"/>
                    <a:pt x="9723120" y="47413"/>
                  </a:cubicBezTo>
                  <a:lnTo>
                    <a:pt x="9723120" y="381564"/>
                  </a:lnTo>
                  <a:cubicBezTo>
                    <a:pt x="9723120" y="407528"/>
                    <a:pt x="9701671" y="428977"/>
                    <a:pt x="9675706" y="428977"/>
                  </a:cubicBezTo>
                  <a:close/>
                </a:path>
              </a:pathLst>
            </a:custGeom>
            <a:solidFill>
              <a:srgbClr val="2095F3">
                <a:alpha val="100000"/>
              </a:srgbClr>
            </a:solidFill>
            <a:ln cap="flat" cmpd="sng" w="0">
              <a:noFill/>
              <a:prstDash val="solid"/>
              <a:miter lim="800000"/>
            </a:ln>
          </p:spPr>
          <p:txBody>
            <a:bodyPr anchor="ctr">
              <a:spAutoFit/>
            </a:bodyPr>
            <a:lstStyle/>
            <a:p>
              <a:pPr algn="ctr"/>
              <a:endParaRPr lang="en-US"/>
            </a:p>
          </p:txBody>
        </p:sp>
      </p:grpSp>
      <p:sp>
        <p:nvSpPr>
          <p:cNvPr id="22" name="TextBox 21">
            <a:extLst>
              <a:ext uri="{FF2B5EF4-FFF2-40B4-BE49-F238E27FC236}">
                <a16:creationId xmlns:a16="http://schemas.microsoft.com/office/drawing/2014/main" id="{C240CFDA-66DF-4245-B9A2-4CD6B79846BF}"/>
              </a:ext>
            </a:extLst>
          </p:cNvPr>
          <p:cNvSpPr txBox="1"/>
          <p:nvPr/>
        </p:nvSpPr>
        <p:spPr>
          <a:xfrm>
            <a:off x="2784862" y="3596745"/>
            <a:ext cx="1903606" cy="461665"/>
          </a:xfrm>
          <a:prstGeom prst="rect">
            <a:avLst/>
          </a:prstGeom>
          <a:noFill/>
        </p:spPr>
        <p:txBody>
          <a:bodyPr rtlCol="0" wrap="square">
            <a:spAutoFit/>
          </a:bodyPr>
          <a:lstStyle/>
          <a:p txid="4acfa4c456b1a94f97c7fdf5302cdfae">
            <a:pPr algn="ctr">
              <a:buClr>
                <a:srgbClr val="008CCF"/>
              </a:buClr>
            </a:pPr>
            <a:r>
              <a:rPr b="1" dirty="0" lang="es-ES" sz="2400">
                <a:solidFill>
                  <a:schemeClr val="accent2"/>
                </a:solidFill>
              </a:rPr>
              <a:t>1. Lieu</a:t>
            </a:r>
            <a:r>
              <a:rPr dirty="0" err="1" lang="es-ES" sz="2400"/>
            </a:r>
            <a:endParaRPr dirty="0" lang="es-ES" sz="2400"/>
          </a:p>
        </p:txBody>
      </p:sp>
      <p:sp>
        <p:nvSpPr>
          <p:cNvPr id="23" name="TextBox 22">
            <a:extLst>
              <a:ext uri="{FF2B5EF4-FFF2-40B4-BE49-F238E27FC236}">
                <a16:creationId xmlns:a16="http://schemas.microsoft.com/office/drawing/2014/main" id="{0950CFDD-1056-453E-AE80-ED3B3BD809AF}"/>
              </a:ext>
            </a:extLst>
          </p:cNvPr>
          <p:cNvSpPr txBox="1"/>
          <p:nvPr/>
        </p:nvSpPr>
        <p:spPr>
          <a:xfrm>
            <a:off x="6572227" y="3576298"/>
            <a:ext cx="3636694" cy="461665"/>
          </a:xfrm>
          <a:prstGeom prst="rect">
            <a:avLst/>
          </a:prstGeom>
          <a:noFill/>
        </p:spPr>
        <p:txBody>
          <a:bodyPr rtlCol="0" wrap="square">
            <a:spAutoFit/>
          </a:bodyPr>
          <a:lstStyle/>
          <a:p txid="104903671a890fc7e20cd4ff61b32b9c">
            <a:pPr algn="ctr">
              <a:buClr>
                <a:srgbClr val="008CCF"/>
              </a:buClr>
            </a:pPr>
            <a:r>
              <a:rPr b="1" dirty="0" lang="es-ES" sz="2400">
                <a:solidFill>
                  <a:schemeClr val="accent2"/>
                </a:solidFill>
              </a:rPr>
              <a:t>2. Contexte géographique</a:t>
            </a:r>
            <a:r>
              <a:rPr err="1" lang="es-ES" sz="2400"/>
            </a:r>
            <a:r>
              <a:rPr lang="es-ES" sz="2400"/>
              <a:t> </a:t>
            </a:r>
            <a:r>
              <a:rPr dirty="0" lang="es-ES" sz="2400"/>
            </a:r>
            <a:r>
              <a:rPr lang="es-ES" sz="2400"/>
            </a:r>
            <a:endParaRPr dirty="0" lang="es-ES" sz="2400"/>
          </a:p>
        </p:txBody>
      </p:sp>
      <p:cxnSp>
        <p:nvCxnSpPr>
          <p:cNvPr id="24" name="Connector: Elbow 23">
            <a:extLst>
              <a:ext uri="{FF2B5EF4-FFF2-40B4-BE49-F238E27FC236}">
                <a16:creationId xmlns:a16="http://schemas.microsoft.com/office/drawing/2014/main" id="{F607933E-2CBB-4F75-857A-ED80B22E3719}"/>
              </a:ext>
            </a:extLst>
          </p:cNvPr>
          <p:cNvCxnSpPr>
            <a:cxnSpLocks/>
            <a:stCxn id="10" idx="2"/>
            <a:endCxn id="23" idx="0"/>
          </p:cNvCxnSpPr>
          <p:nvPr/>
        </p:nvCxnSpPr>
        <p:spPr>
          <a:xfrm flipH="1" rot="16200000">
            <a:off x="7031187" y="2216911"/>
            <a:ext cx="424200" cy="2294574"/>
          </a:xfrm>
          <a:prstGeom prst="bentConnector3">
            <a:avLst>
              <a:gd fmla="val 43388"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5" name="Country">
            <a:extLst>
              <a:ext uri="{FF2B5EF4-FFF2-40B4-BE49-F238E27FC236}">
                <a16:creationId xmlns:a16="http://schemas.microsoft.com/office/drawing/2014/main" id="{A1D6B277-06F5-4169-B841-511981AF2BA2}"/>
              </a:ext>
            </a:extLst>
          </p:cNvPr>
          <p:cNvGrpSpPr/>
          <p:nvPr/>
        </p:nvGrpSpPr>
        <p:grpSpPr>
          <a:xfrm>
            <a:off x="6835227" y="4292008"/>
            <a:ext cx="1328630" cy="1590632"/>
            <a:chOff x="1039543" y="1930635"/>
            <a:chExt cx="3284710" cy="3932444"/>
          </a:xfrm>
          <a:solidFill>
            <a:schemeClr val="bg2">
              <a:lumMod val="25000"/>
            </a:schemeClr>
          </a:solidFill>
        </p:grpSpPr>
        <p:sp>
          <p:nvSpPr>
            <p:cNvPr id="26" name="Free Form 3">
              <a:extLst>
                <a:ext uri="{FF2B5EF4-FFF2-40B4-BE49-F238E27FC236}">
                  <a16:creationId xmlns:a16="http://schemas.microsoft.com/office/drawing/2014/main" id="{0579C65A-274A-462D-81AF-82C690E75CB0}"/>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27" name="Free Form 4">
              <a:extLst>
                <a:ext uri="{FF2B5EF4-FFF2-40B4-BE49-F238E27FC236}">
                  <a16:creationId xmlns:a16="http://schemas.microsoft.com/office/drawing/2014/main" id="{1D681395-AEB4-4FD6-BAA1-543EADB289E5}"/>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28" name="Free Form 5">
              <a:extLst>
                <a:ext uri="{FF2B5EF4-FFF2-40B4-BE49-F238E27FC236}">
                  <a16:creationId xmlns:a16="http://schemas.microsoft.com/office/drawing/2014/main" id="{49F72B8F-ED74-48A6-8AE6-912B4AB3FC20}"/>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29" name="Free Form 6">
              <a:extLst>
                <a:ext uri="{FF2B5EF4-FFF2-40B4-BE49-F238E27FC236}">
                  <a16:creationId xmlns:a16="http://schemas.microsoft.com/office/drawing/2014/main" id="{D64F99B0-86F5-4922-898B-F3B89DCC9844}"/>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30" name="Free Form 7">
              <a:extLst>
                <a:ext uri="{FF2B5EF4-FFF2-40B4-BE49-F238E27FC236}">
                  <a16:creationId xmlns:a16="http://schemas.microsoft.com/office/drawing/2014/main" id="{1D59F5D7-CD2A-43C3-B140-E1F988AC23E1}"/>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31" name="Free Form 8">
              <a:extLst>
                <a:ext uri="{FF2B5EF4-FFF2-40B4-BE49-F238E27FC236}">
                  <a16:creationId xmlns:a16="http://schemas.microsoft.com/office/drawing/2014/main" id="{94D6878E-B4F8-421A-8023-C0C2AE34230F}"/>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32" name="Free Form 9">
              <a:extLst>
                <a:ext uri="{FF2B5EF4-FFF2-40B4-BE49-F238E27FC236}">
                  <a16:creationId xmlns:a16="http://schemas.microsoft.com/office/drawing/2014/main" id="{FD27AC10-90B3-4B05-96AE-2593E32802A7}"/>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33" name="Free Form 10">
              <a:extLst>
                <a:ext uri="{FF2B5EF4-FFF2-40B4-BE49-F238E27FC236}">
                  <a16:creationId xmlns:a16="http://schemas.microsoft.com/office/drawing/2014/main" id="{969924D9-1EB4-4295-9C48-3E9ADF13389D}"/>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34" name="Free Form 11">
              <a:extLst>
                <a:ext uri="{FF2B5EF4-FFF2-40B4-BE49-F238E27FC236}">
                  <a16:creationId xmlns:a16="http://schemas.microsoft.com/office/drawing/2014/main" id="{9EA43047-E8F6-4E11-A5F8-4E47AA0291E2}"/>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35" name="Free Form 12">
              <a:extLst>
                <a:ext uri="{FF2B5EF4-FFF2-40B4-BE49-F238E27FC236}">
                  <a16:creationId xmlns:a16="http://schemas.microsoft.com/office/drawing/2014/main" id="{7F348249-A45B-46F9-92D1-7B2AB0DD9F7A}"/>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36" name="Free Form 13">
              <a:extLst>
                <a:ext uri="{FF2B5EF4-FFF2-40B4-BE49-F238E27FC236}">
                  <a16:creationId xmlns:a16="http://schemas.microsoft.com/office/drawing/2014/main" id="{9A63FDC9-EC86-48FB-B03F-0EF0BD3E1BF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37" name="Free Form 14">
              <a:extLst>
                <a:ext uri="{FF2B5EF4-FFF2-40B4-BE49-F238E27FC236}">
                  <a16:creationId xmlns:a16="http://schemas.microsoft.com/office/drawing/2014/main" id="{5A82D5AE-65CC-4891-B607-7EB158D82A6B}"/>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38" name="Free Form 15">
              <a:extLst>
                <a:ext uri="{FF2B5EF4-FFF2-40B4-BE49-F238E27FC236}">
                  <a16:creationId xmlns:a16="http://schemas.microsoft.com/office/drawing/2014/main" id="{B5D12DDB-286F-42A0-B4BA-8401AE640223}"/>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39" name="Free Form 16">
              <a:extLst>
                <a:ext uri="{FF2B5EF4-FFF2-40B4-BE49-F238E27FC236}">
                  <a16:creationId xmlns:a16="http://schemas.microsoft.com/office/drawing/2014/main" id="{BB160C10-F154-498B-9329-9FC57E9189DC}"/>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40" name="Free Form 17">
              <a:extLst>
                <a:ext uri="{FF2B5EF4-FFF2-40B4-BE49-F238E27FC236}">
                  <a16:creationId xmlns:a16="http://schemas.microsoft.com/office/drawing/2014/main" id="{00B10CA8-48C3-48A6-9CE3-22C278119C9D}"/>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41" name="Free Form 18">
              <a:extLst>
                <a:ext uri="{FF2B5EF4-FFF2-40B4-BE49-F238E27FC236}">
                  <a16:creationId xmlns:a16="http://schemas.microsoft.com/office/drawing/2014/main" id="{5372C5C5-5EEE-4162-9F32-D1E647049A0D}"/>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42" name="Free Form 19">
              <a:extLst>
                <a:ext uri="{FF2B5EF4-FFF2-40B4-BE49-F238E27FC236}">
                  <a16:creationId xmlns:a16="http://schemas.microsoft.com/office/drawing/2014/main" id="{A3BEF6CC-B89D-4CD7-9D6E-1015C92B5E52}"/>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43" name="Free Form 20">
              <a:extLst>
                <a:ext uri="{FF2B5EF4-FFF2-40B4-BE49-F238E27FC236}">
                  <a16:creationId xmlns:a16="http://schemas.microsoft.com/office/drawing/2014/main" id="{B5B6D164-6E94-4475-A0FD-59C30C5A041A}"/>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44" name="Free Form 21">
              <a:extLst>
                <a:ext uri="{FF2B5EF4-FFF2-40B4-BE49-F238E27FC236}">
                  <a16:creationId xmlns:a16="http://schemas.microsoft.com/office/drawing/2014/main" id="{88ABEAB8-D6A2-4D5C-9BBB-8B387465D832}"/>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45" name="Free Form 22">
              <a:extLst>
                <a:ext uri="{FF2B5EF4-FFF2-40B4-BE49-F238E27FC236}">
                  <a16:creationId xmlns:a16="http://schemas.microsoft.com/office/drawing/2014/main" id="{B4A2FEE4-9986-4DC1-B371-20799EAC5BA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46" name="Free Form 23">
              <a:extLst>
                <a:ext uri="{FF2B5EF4-FFF2-40B4-BE49-F238E27FC236}">
                  <a16:creationId xmlns:a16="http://schemas.microsoft.com/office/drawing/2014/main" id="{FCF6025F-6A8B-4E1E-9805-EAF7239BFDF6}"/>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47" name="Free Form 24">
              <a:extLst>
                <a:ext uri="{FF2B5EF4-FFF2-40B4-BE49-F238E27FC236}">
                  <a16:creationId xmlns:a16="http://schemas.microsoft.com/office/drawing/2014/main" id="{6BA175AA-F9A7-4AF0-A878-42831FE255F3}"/>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48" name="Free Form 25">
              <a:extLst>
                <a:ext uri="{FF2B5EF4-FFF2-40B4-BE49-F238E27FC236}">
                  <a16:creationId xmlns:a16="http://schemas.microsoft.com/office/drawing/2014/main" id="{045D221F-F448-4BF6-A1F9-95F50CDAB509}"/>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49" name="Free Form 26">
              <a:extLst>
                <a:ext uri="{FF2B5EF4-FFF2-40B4-BE49-F238E27FC236}">
                  <a16:creationId xmlns:a16="http://schemas.microsoft.com/office/drawing/2014/main" id="{FF8534DF-2F48-4FDA-9942-945FE71074DC}"/>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50" name="Free Form 27">
              <a:extLst>
                <a:ext uri="{FF2B5EF4-FFF2-40B4-BE49-F238E27FC236}">
                  <a16:creationId xmlns:a16="http://schemas.microsoft.com/office/drawing/2014/main" id="{824F25B4-CC53-4418-A56A-9A12D2F049C2}"/>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51" name="Free Form 28">
              <a:extLst>
                <a:ext uri="{FF2B5EF4-FFF2-40B4-BE49-F238E27FC236}">
                  <a16:creationId xmlns:a16="http://schemas.microsoft.com/office/drawing/2014/main" id="{CD983E82-F0E5-448E-AE19-27ED6FDB249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52" name="Free Form 29">
              <a:extLst>
                <a:ext uri="{FF2B5EF4-FFF2-40B4-BE49-F238E27FC236}">
                  <a16:creationId xmlns:a16="http://schemas.microsoft.com/office/drawing/2014/main" id="{722DC100-0C11-47F9-A5CB-16348976C696}"/>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53" name="Free Form 30">
              <a:extLst>
                <a:ext uri="{FF2B5EF4-FFF2-40B4-BE49-F238E27FC236}">
                  <a16:creationId xmlns:a16="http://schemas.microsoft.com/office/drawing/2014/main" id="{DE5029D1-F21F-49D5-A0D4-4E1E7CCB57B2}"/>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54" name="Free Form 31">
              <a:extLst>
                <a:ext uri="{FF2B5EF4-FFF2-40B4-BE49-F238E27FC236}">
                  <a16:creationId xmlns:a16="http://schemas.microsoft.com/office/drawing/2014/main" id="{59229153-0983-4993-ABAC-1CE3BB690840}"/>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55" name="Free Form 32">
              <a:extLst>
                <a:ext uri="{FF2B5EF4-FFF2-40B4-BE49-F238E27FC236}">
                  <a16:creationId xmlns:a16="http://schemas.microsoft.com/office/drawing/2014/main" id="{374D8941-534A-4192-96DA-D752019D9C55}"/>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56" name="Free Form 33">
              <a:extLst>
                <a:ext uri="{FF2B5EF4-FFF2-40B4-BE49-F238E27FC236}">
                  <a16:creationId xmlns:a16="http://schemas.microsoft.com/office/drawing/2014/main" id="{7E9F21FA-8EBB-4CB3-A14B-C7F9537D7495}"/>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57" name="Free Form 34">
              <a:extLst>
                <a:ext uri="{FF2B5EF4-FFF2-40B4-BE49-F238E27FC236}">
                  <a16:creationId xmlns:a16="http://schemas.microsoft.com/office/drawing/2014/main" id="{172A007F-E6B0-447D-9513-B121FDC56B06}"/>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58" name="Free Form 35">
              <a:extLst>
                <a:ext uri="{FF2B5EF4-FFF2-40B4-BE49-F238E27FC236}">
                  <a16:creationId xmlns:a16="http://schemas.microsoft.com/office/drawing/2014/main" id="{8ADEA9A2-8DAF-486F-AD4D-BA93A9F7E9A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59" name="Free Form 36">
              <a:extLst>
                <a:ext uri="{FF2B5EF4-FFF2-40B4-BE49-F238E27FC236}">
                  <a16:creationId xmlns:a16="http://schemas.microsoft.com/office/drawing/2014/main" id="{DB708389-9ACC-449E-9AEB-677F178BAC5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60" name="Free Form 37">
              <a:extLst>
                <a:ext uri="{FF2B5EF4-FFF2-40B4-BE49-F238E27FC236}">
                  <a16:creationId xmlns:a16="http://schemas.microsoft.com/office/drawing/2014/main" id="{44FAB7D5-1F85-45C2-B6DE-487484F04C4B}"/>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61" name="Free Form 38">
              <a:extLst>
                <a:ext uri="{FF2B5EF4-FFF2-40B4-BE49-F238E27FC236}">
                  <a16:creationId xmlns:a16="http://schemas.microsoft.com/office/drawing/2014/main" id="{CE77C115-1DD9-4295-97A0-B787691C2E49}"/>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62" name="Free Form 39">
              <a:extLst>
                <a:ext uri="{FF2B5EF4-FFF2-40B4-BE49-F238E27FC236}">
                  <a16:creationId xmlns:a16="http://schemas.microsoft.com/office/drawing/2014/main" id="{07E29BA4-FA5F-42B0-A937-FD7A44B6E792}"/>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63" name="Free Form 40">
              <a:extLst>
                <a:ext uri="{FF2B5EF4-FFF2-40B4-BE49-F238E27FC236}">
                  <a16:creationId xmlns:a16="http://schemas.microsoft.com/office/drawing/2014/main" id="{D4463875-2859-4426-95C1-5CE12D9B9568}"/>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64" name="Free Form 41">
              <a:extLst>
                <a:ext uri="{FF2B5EF4-FFF2-40B4-BE49-F238E27FC236}">
                  <a16:creationId xmlns:a16="http://schemas.microsoft.com/office/drawing/2014/main" id="{A30ED9EC-332A-4A64-A108-E6CD4BD7D6DC}"/>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65" name="Free Form 42">
              <a:extLst>
                <a:ext uri="{FF2B5EF4-FFF2-40B4-BE49-F238E27FC236}">
                  <a16:creationId xmlns:a16="http://schemas.microsoft.com/office/drawing/2014/main" id="{1CFD4091-B665-4045-A3FD-4DC8FAF3A401}"/>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66" name="Free Form 43">
              <a:extLst>
                <a:ext uri="{FF2B5EF4-FFF2-40B4-BE49-F238E27FC236}">
                  <a16:creationId xmlns:a16="http://schemas.microsoft.com/office/drawing/2014/main" id="{1DFB450F-0039-46C5-9F38-F7F9A1D2A6D3}"/>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67" name="Free Form 44">
              <a:extLst>
                <a:ext uri="{FF2B5EF4-FFF2-40B4-BE49-F238E27FC236}">
                  <a16:creationId xmlns:a16="http://schemas.microsoft.com/office/drawing/2014/main" id="{6FC2A300-7B67-418D-B1D5-81A7833199E3}"/>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68" name="Free Form 45">
              <a:extLst>
                <a:ext uri="{FF2B5EF4-FFF2-40B4-BE49-F238E27FC236}">
                  <a16:creationId xmlns:a16="http://schemas.microsoft.com/office/drawing/2014/main" id="{61E0FBC8-E5CF-4E00-B3E0-8D20AA2BFC8A}"/>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69" name="Free Form 46">
              <a:extLst>
                <a:ext uri="{FF2B5EF4-FFF2-40B4-BE49-F238E27FC236}">
                  <a16:creationId xmlns:a16="http://schemas.microsoft.com/office/drawing/2014/main" id="{254CA2CD-78FB-4563-8CCF-654AA1DA6FD1}"/>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70" name="Free Form 47">
              <a:extLst>
                <a:ext uri="{FF2B5EF4-FFF2-40B4-BE49-F238E27FC236}">
                  <a16:creationId xmlns:a16="http://schemas.microsoft.com/office/drawing/2014/main" id="{C42F63B2-C083-4FEC-B743-3B7A35E2244B}"/>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71" name="Free Form 48">
              <a:extLst>
                <a:ext uri="{FF2B5EF4-FFF2-40B4-BE49-F238E27FC236}">
                  <a16:creationId xmlns:a16="http://schemas.microsoft.com/office/drawing/2014/main" id="{93BD5EF3-B7D4-4745-AD51-CE76231ACBD8}"/>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72" name="Free Form 49">
              <a:extLst>
                <a:ext uri="{FF2B5EF4-FFF2-40B4-BE49-F238E27FC236}">
                  <a16:creationId xmlns:a16="http://schemas.microsoft.com/office/drawing/2014/main" id="{DF1E74A1-DC2E-4A7C-A068-B55521BA6A8C}"/>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73" name="Free Form 50">
              <a:extLst>
                <a:ext uri="{FF2B5EF4-FFF2-40B4-BE49-F238E27FC236}">
                  <a16:creationId xmlns:a16="http://schemas.microsoft.com/office/drawing/2014/main" id="{3D5A58EE-5962-4F3F-9728-CFC26FAB7554}"/>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74" name="Free Form 51">
              <a:extLst>
                <a:ext uri="{FF2B5EF4-FFF2-40B4-BE49-F238E27FC236}">
                  <a16:creationId xmlns:a16="http://schemas.microsoft.com/office/drawing/2014/main" id="{4AE3984C-67F5-4861-8712-F98E9BC9000E}"/>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75" name="Free Form 52">
              <a:extLst>
                <a:ext uri="{FF2B5EF4-FFF2-40B4-BE49-F238E27FC236}">
                  <a16:creationId xmlns:a16="http://schemas.microsoft.com/office/drawing/2014/main" id="{FAFD7B75-972E-4ABF-BAE9-75027967B313}"/>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76" name="Free Form 53">
              <a:extLst>
                <a:ext uri="{FF2B5EF4-FFF2-40B4-BE49-F238E27FC236}">
                  <a16:creationId xmlns:a16="http://schemas.microsoft.com/office/drawing/2014/main" id="{DBD7457C-FB25-484F-AC56-085432FCBDFA}"/>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77" name="Free Form 54">
              <a:extLst>
                <a:ext uri="{FF2B5EF4-FFF2-40B4-BE49-F238E27FC236}">
                  <a16:creationId xmlns:a16="http://schemas.microsoft.com/office/drawing/2014/main" id="{2CD27406-0AE7-4031-90B2-A5BF3BFBA12D}"/>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78" name="Free Form 55">
              <a:extLst>
                <a:ext uri="{FF2B5EF4-FFF2-40B4-BE49-F238E27FC236}">
                  <a16:creationId xmlns:a16="http://schemas.microsoft.com/office/drawing/2014/main" id="{2724C0F9-F4C1-465E-90B1-0F91276CD9E6}"/>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79" name="Free Form 56">
              <a:extLst>
                <a:ext uri="{FF2B5EF4-FFF2-40B4-BE49-F238E27FC236}">
                  <a16:creationId xmlns:a16="http://schemas.microsoft.com/office/drawing/2014/main" id="{BD92EF43-6ECA-4AA8-BCEC-7AE605BC9220}"/>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80" name="Free Form 57">
              <a:extLst>
                <a:ext uri="{FF2B5EF4-FFF2-40B4-BE49-F238E27FC236}">
                  <a16:creationId xmlns:a16="http://schemas.microsoft.com/office/drawing/2014/main" id="{004A9756-AC23-481A-816E-1669E274EBB5}"/>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81" name="Free Form 58">
              <a:extLst>
                <a:ext uri="{FF2B5EF4-FFF2-40B4-BE49-F238E27FC236}">
                  <a16:creationId xmlns:a16="http://schemas.microsoft.com/office/drawing/2014/main" id="{BCAD5457-B5C8-4CD1-BB36-7B11D089DB83}"/>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82" name="Free Form 59">
              <a:extLst>
                <a:ext uri="{FF2B5EF4-FFF2-40B4-BE49-F238E27FC236}">
                  <a16:creationId xmlns:a16="http://schemas.microsoft.com/office/drawing/2014/main" id="{0C4A710F-B646-4F42-8217-8C2D7BEE144C}"/>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83" name="Free Form 60">
              <a:extLst>
                <a:ext uri="{FF2B5EF4-FFF2-40B4-BE49-F238E27FC236}">
                  <a16:creationId xmlns:a16="http://schemas.microsoft.com/office/drawing/2014/main" id="{EB0C2ADB-05C6-45B5-AECB-BDA9F23A6BF9}"/>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84" name="Free Form 61">
              <a:extLst>
                <a:ext uri="{FF2B5EF4-FFF2-40B4-BE49-F238E27FC236}">
                  <a16:creationId xmlns:a16="http://schemas.microsoft.com/office/drawing/2014/main" id="{7DBE7647-C70B-4ED1-8254-4C70135DC6C2}"/>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85" name="Free Form 62">
              <a:extLst>
                <a:ext uri="{FF2B5EF4-FFF2-40B4-BE49-F238E27FC236}">
                  <a16:creationId xmlns:a16="http://schemas.microsoft.com/office/drawing/2014/main" id="{09D0BEAB-FB5A-4CED-8EF9-49250A0A8C75}"/>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86" name="Free Form 63">
              <a:extLst>
                <a:ext uri="{FF2B5EF4-FFF2-40B4-BE49-F238E27FC236}">
                  <a16:creationId xmlns:a16="http://schemas.microsoft.com/office/drawing/2014/main" id="{AD26ECDF-883F-40D1-99B7-7164995013BD}"/>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87" name="Free Form 64">
              <a:extLst>
                <a:ext uri="{FF2B5EF4-FFF2-40B4-BE49-F238E27FC236}">
                  <a16:creationId xmlns:a16="http://schemas.microsoft.com/office/drawing/2014/main" id="{66147D13-6B17-4D6F-A9D4-43CE34F2040C}"/>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88" name="Free Form 65">
              <a:extLst>
                <a:ext uri="{FF2B5EF4-FFF2-40B4-BE49-F238E27FC236}">
                  <a16:creationId xmlns:a16="http://schemas.microsoft.com/office/drawing/2014/main" id="{1B6AA907-B8B5-42D7-9BC0-D0D94D3717D7}"/>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89" name="Free Form 66">
              <a:extLst>
                <a:ext uri="{FF2B5EF4-FFF2-40B4-BE49-F238E27FC236}">
                  <a16:creationId xmlns:a16="http://schemas.microsoft.com/office/drawing/2014/main" id="{57E1DF57-26C4-4006-894A-ACB629A74A0A}"/>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90" name="Free Form 67">
              <a:extLst>
                <a:ext uri="{FF2B5EF4-FFF2-40B4-BE49-F238E27FC236}">
                  <a16:creationId xmlns:a16="http://schemas.microsoft.com/office/drawing/2014/main" id="{20208953-1B59-4C38-813A-C6EC40B0E784}"/>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91" name="Free Form 68">
              <a:extLst>
                <a:ext uri="{FF2B5EF4-FFF2-40B4-BE49-F238E27FC236}">
                  <a16:creationId xmlns:a16="http://schemas.microsoft.com/office/drawing/2014/main" id="{3AC5527E-185D-4B46-B74C-F189BC415015}"/>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92" name="Free Form 69">
              <a:extLst>
                <a:ext uri="{FF2B5EF4-FFF2-40B4-BE49-F238E27FC236}">
                  <a16:creationId xmlns:a16="http://schemas.microsoft.com/office/drawing/2014/main" id="{07D1720A-7BBF-4462-AA52-117121796F63}"/>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93" name="Free Form 70">
              <a:extLst>
                <a:ext uri="{FF2B5EF4-FFF2-40B4-BE49-F238E27FC236}">
                  <a16:creationId xmlns:a16="http://schemas.microsoft.com/office/drawing/2014/main" id="{2CFFCD86-B03D-4D61-BABC-A7F77A3763A9}"/>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94" name="Free Form 71">
              <a:extLst>
                <a:ext uri="{FF2B5EF4-FFF2-40B4-BE49-F238E27FC236}">
                  <a16:creationId xmlns:a16="http://schemas.microsoft.com/office/drawing/2014/main" id="{3EDF614A-CDC2-45CC-AFD4-F7CAE56B3B0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95" name="Free Form 72">
              <a:extLst>
                <a:ext uri="{FF2B5EF4-FFF2-40B4-BE49-F238E27FC236}">
                  <a16:creationId xmlns:a16="http://schemas.microsoft.com/office/drawing/2014/main" id="{8EEEBB3E-D784-4901-91F0-E71F6D8A1FB4}"/>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96" name="Free Form 73">
              <a:extLst>
                <a:ext uri="{FF2B5EF4-FFF2-40B4-BE49-F238E27FC236}">
                  <a16:creationId xmlns:a16="http://schemas.microsoft.com/office/drawing/2014/main" id="{D38C2A52-7E8C-4D4F-B069-4419687BFD7C}"/>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97" name="Free Form 74">
              <a:extLst>
                <a:ext uri="{FF2B5EF4-FFF2-40B4-BE49-F238E27FC236}">
                  <a16:creationId xmlns:a16="http://schemas.microsoft.com/office/drawing/2014/main" id="{F1A07FBE-D963-4C8C-8105-3FFC9720C3EC}"/>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98" name="Free Form 75">
              <a:extLst>
                <a:ext uri="{FF2B5EF4-FFF2-40B4-BE49-F238E27FC236}">
                  <a16:creationId xmlns:a16="http://schemas.microsoft.com/office/drawing/2014/main" id="{8172F3E3-1AB2-4047-9691-A7B39C20E55E}"/>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99" name="Free Form 76">
              <a:extLst>
                <a:ext uri="{FF2B5EF4-FFF2-40B4-BE49-F238E27FC236}">
                  <a16:creationId xmlns:a16="http://schemas.microsoft.com/office/drawing/2014/main" id="{179E3541-6E17-477F-842F-63BCECDE0FA6}"/>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00" name="Free Form 77">
              <a:extLst>
                <a:ext uri="{FF2B5EF4-FFF2-40B4-BE49-F238E27FC236}">
                  <a16:creationId xmlns:a16="http://schemas.microsoft.com/office/drawing/2014/main" id="{AE768861-4848-43E9-9BA9-6415636F8A10}"/>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01" name="Free Form 78">
              <a:extLst>
                <a:ext uri="{FF2B5EF4-FFF2-40B4-BE49-F238E27FC236}">
                  <a16:creationId xmlns:a16="http://schemas.microsoft.com/office/drawing/2014/main" id="{3CF26114-1A5C-4B54-9664-94C6DC4228AD}"/>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02" name="Free Form 79">
              <a:extLst>
                <a:ext uri="{FF2B5EF4-FFF2-40B4-BE49-F238E27FC236}">
                  <a16:creationId xmlns:a16="http://schemas.microsoft.com/office/drawing/2014/main" id="{9ED53229-B924-4D69-BDF6-93EBDE6C2F01}"/>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03" name="Free Form 80">
              <a:extLst>
                <a:ext uri="{FF2B5EF4-FFF2-40B4-BE49-F238E27FC236}">
                  <a16:creationId xmlns:a16="http://schemas.microsoft.com/office/drawing/2014/main" id="{D375A09C-B51D-4868-B022-4B5592B53F76}"/>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04" name="Free Form 81">
              <a:extLst>
                <a:ext uri="{FF2B5EF4-FFF2-40B4-BE49-F238E27FC236}">
                  <a16:creationId xmlns:a16="http://schemas.microsoft.com/office/drawing/2014/main" id="{738D0DBE-F8F6-44A1-BF73-A305E00A5072}"/>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05" name="Free Form 82">
              <a:extLst>
                <a:ext uri="{FF2B5EF4-FFF2-40B4-BE49-F238E27FC236}">
                  <a16:creationId xmlns:a16="http://schemas.microsoft.com/office/drawing/2014/main" id="{9F9C3D3F-F4A9-4A9F-A4EE-6E8AFA104840}"/>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06" name="Free Form 83">
              <a:extLst>
                <a:ext uri="{FF2B5EF4-FFF2-40B4-BE49-F238E27FC236}">
                  <a16:creationId xmlns:a16="http://schemas.microsoft.com/office/drawing/2014/main" id="{E70AE4BE-66C6-460E-AB3A-E4AC766690CE}"/>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07" name="Free Form 84">
              <a:extLst>
                <a:ext uri="{FF2B5EF4-FFF2-40B4-BE49-F238E27FC236}">
                  <a16:creationId xmlns:a16="http://schemas.microsoft.com/office/drawing/2014/main" id="{F34CFBB8-A213-4DB2-AE6D-1B124785F329}"/>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08" name="Free Form 85">
              <a:extLst>
                <a:ext uri="{FF2B5EF4-FFF2-40B4-BE49-F238E27FC236}">
                  <a16:creationId xmlns:a16="http://schemas.microsoft.com/office/drawing/2014/main" id="{665B4560-BB52-4052-B3A0-F818E1C28D5F}"/>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09" name="Free Form 86">
              <a:extLst>
                <a:ext uri="{FF2B5EF4-FFF2-40B4-BE49-F238E27FC236}">
                  <a16:creationId xmlns:a16="http://schemas.microsoft.com/office/drawing/2014/main" id="{A47E787E-4202-4B86-8882-C9BAEC9BC706}"/>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10" name="Free Form 87">
              <a:extLst>
                <a:ext uri="{FF2B5EF4-FFF2-40B4-BE49-F238E27FC236}">
                  <a16:creationId xmlns:a16="http://schemas.microsoft.com/office/drawing/2014/main" id="{A0C47021-88BA-414F-A3E7-8876AD159F7B}"/>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111" name="Free Form 88">
              <a:extLst>
                <a:ext uri="{FF2B5EF4-FFF2-40B4-BE49-F238E27FC236}">
                  <a16:creationId xmlns:a16="http://schemas.microsoft.com/office/drawing/2014/main" id="{3C394604-460A-4FE0-97E7-DA660B0AB16C}"/>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112" name="Free Form 89">
              <a:extLst>
                <a:ext uri="{FF2B5EF4-FFF2-40B4-BE49-F238E27FC236}">
                  <a16:creationId xmlns:a16="http://schemas.microsoft.com/office/drawing/2014/main" id="{E8A5B6FD-384F-4549-B229-5F5B1CAB1080}"/>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113" name="Free Form 90">
              <a:extLst>
                <a:ext uri="{FF2B5EF4-FFF2-40B4-BE49-F238E27FC236}">
                  <a16:creationId xmlns:a16="http://schemas.microsoft.com/office/drawing/2014/main" id="{2B87B0B5-33A3-4BFB-8BC3-B02C39E94BDD}"/>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114" name="Free Form 91">
              <a:extLst>
                <a:ext uri="{FF2B5EF4-FFF2-40B4-BE49-F238E27FC236}">
                  <a16:creationId xmlns:a16="http://schemas.microsoft.com/office/drawing/2014/main" id="{FDCA2E1E-471D-4DE2-9CBA-5E38301D0E1F}"/>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115" name="Free Form 92">
              <a:extLst>
                <a:ext uri="{FF2B5EF4-FFF2-40B4-BE49-F238E27FC236}">
                  <a16:creationId xmlns:a16="http://schemas.microsoft.com/office/drawing/2014/main" id="{1AE1E6BA-AEDC-453F-AA30-080B7691FB29}"/>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116" name="Free Form 93">
              <a:extLst>
                <a:ext uri="{FF2B5EF4-FFF2-40B4-BE49-F238E27FC236}">
                  <a16:creationId xmlns:a16="http://schemas.microsoft.com/office/drawing/2014/main" id="{0632FC3C-DB01-436A-8AA3-AAF98CEA9567}"/>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117" name="Free Form 94">
              <a:extLst>
                <a:ext uri="{FF2B5EF4-FFF2-40B4-BE49-F238E27FC236}">
                  <a16:creationId xmlns:a16="http://schemas.microsoft.com/office/drawing/2014/main" id="{09E18845-C3DD-4244-BB0D-622ABE5E542B}"/>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118" name="Free Form 95">
              <a:extLst>
                <a:ext uri="{FF2B5EF4-FFF2-40B4-BE49-F238E27FC236}">
                  <a16:creationId xmlns:a16="http://schemas.microsoft.com/office/drawing/2014/main" id="{9E4FA09C-70F7-493D-A406-A084519EB304}"/>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119" name="Free Form 96">
              <a:extLst>
                <a:ext uri="{FF2B5EF4-FFF2-40B4-BE49-F238E27FC236}">
                  <a16:creationId xmlns:a16="http://schemas.microsoft.com/office/drawing/2014/main" id="{9E53CF50-0E13-4937-8FC2-42DEBCDE47FF}"/>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120" name="Free Form 97">
              <a:extLst>
                <a:ext uri="{FF2B5EF4-FFF2-40B4-BE49-F238E27FC236}">
                  <a16:creationId xmlns:a16="http://schemas.microsoft.com/office/drawing/2014/main" id="{F5FD37D5-A0F9-4567-9C04-5C2347555A1E}"/>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121" name="Free Form 98">
              <a:extLst>
                <a:ext uri="{FF2B5EF4-FFF2-40B4-BE49-F238E27FC236}">
                  <a16:creationId xmlns:a16="http://schemas.microsoft.com/office/drawing/2014/main" id="{42E1C4D9-BD51-48C2-836F-1F3EC16CDF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122" name="Free Form 99">
              <a:extLst>
                <a:ext uri="{FF2B5EF4-FFF2-40B4-BE49-F238E27FC236}">
                  <a16:creationId xmlns:a16="http://schemas.microsoft.com/office/drawing/2014/main" id="{7F1FC574-7598-4DE2-9580-3DA752E656AD}"/>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123" name="Free Form 100">
              <a:extLst>
                <a:ext uri="{FF2B5EF4-FFF2-40B4-BE49-F238E27FC236}">
                  <a16:creationId xmlns:a16="http://schemas.microsoft.com/office/drawing/2014/main" id="{0C446B26-8059-4D29-A402-FE55FE2F0714}"/>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124" name="Free Form 101">
              <a:extLst>
                <a:ext uri="{FF2B5EF4-FFF2-40B4-BE49-F238E27FC236}">
                  <a16:creationId xmlns:a16="http://schemas.microsoft.com/office/drawing/2014/main" id="{A5DB27E8-95A8-4D2A-BF83-7C192B9DB9AD}"/>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125" name="Free Form 102">
              <a:extLst>
                <a:ext uri="{FF2B5EF4-FFF2-40B4-BE49-F238E27FC236}">
                  <a16:creationId xmlns:a16="http://schemas.microsoft.com/office/drawing/2014/main" id="{99962403-5DDE-4AA2-AECA-FC662A7141E9}"/>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126" name="Free Form 103">
              <a:extLst>
                <a:ext uri="{FF2B5EF4-FFF2-40B4-BE49-F238E27FC236}">
                  <a16:creationId xmlns:a16="http://schemas.microsoft.com/office/drawing/2014/main" id="{4A351AF0-19D1-460E-9067-4A2175318F93}"/>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127" name="Free Form 104">
              <a:extLst>
                <a:ext uri="{FF2B5EF4-FFF2-40B4-BE49-F238E27FC236}">
                  <a16:creationId xmlns:a16="http://schemas.microsoft.com/office/drawing/2014/main" id="{6E7CCE15-1C95-472A-B05B-A6A5FC3C48FD}"/>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128" name="Free Form 105">
              <a:extLst>
                <a:ext uri="{FF2B5EF4-FFF2-40B4-BE49-F238E27FC236}">
                  <a16:creationId xmlns:a16="http://schemas.microsoft.com/office/drawing/2014/main" id="{2E9981CF-8650-4059-87E7-811E2B4B0BA2}"/>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129" name="Free Form 106">
              <a:extLst>
                <a:ext uri="{FF2B5EF4-FFF2-40B4-BE49-F238E27FC236}">
                  <a16:creationId xmlns:a16="http://schemas.microsoft.com/office/drawing/2014/main" id="{6B41910F-5CC2-4221-AEE3-7351540C745A}"/>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130" name="Free Form 107">
              <a:extLst>
                <a:ext uri="{FF2B5EF4-FFF2-40B4-BE49-F238E27FC236}">
                  <a16:creationId xmlns:a16="http://schemas.microsoft.com/office/drawing/2014/main" id="{ECD54792-0DAF-42D4-9C0F-A2C17BCC12C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131" name="Free Form 108">
              <a:extLst>
                <a:ext uri="{FF2B5EF4-FFF2-40B4-BE49-F238E27FC236}">
                  <a16:creationId xmlns:a16="http://schemas.microsoft.com/office/drawing/2014/main" id="{84E3F987-69A7-48D0-934D-9B732EE1D303}"/>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132" name="Free Form 109">
              <a:extLst>
                <a:ext uri="{FF2B5EF4-FFF2-40B4-BE49-F238E27FC236}">
                  <a16:creationId xmlns:a16="http://schemas.microsoft.com/office/drawing/2014/main" id="{2910187C-B32D-438A-904A-040FBDA7A3AA}"/>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133" name="Free Form 110">
              <a:extLst>
                <a:ext uri="{FF2B5EF4-FFF2-40B4-BE49-F238E27FC236}">
                  <a16:creationId xmlns:a16="http://schemas.microsoft.com/office/drawing/2014/main" id="{F4B07A19-1D55-4414-963B-598F3FB4EB40}"/>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34" name="Free Form 111">
              <a:extLst>
                <a:ext uri="{FF2B5EF4-FFF2-40B4-BE49-F238E27FC236}">
                  <a16:creationId xmlns:a16="http://schemas.microsoft.com/office/drawing/2014/main" id="{846DEFD7-80E0-4A88-A17C-E3EB164CD7F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135" name="Free Form 112">
              <a:extLst>
                <a:ext uri="{FF2B5EF4-FFF2-40B4-BE49-F238E27FC236}">
                  <a16:creationId xmlns:a16="http://schemas.microsoft.com/office/drawing/2014/main" id="{AAE2E67E-1101-432F-9844-1CB1D056CB37}"/>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136" name="Free Form 113">
              <a:extLst>
                <a:ext uri="{FF2B5EF4-FFF2-40B4-BE49-F238E27FC236}">
                  <a16:creationId xmlns:a16="http://schemas.microsoft.com/office/drawing/2014/main" id="{8FEE80FA-849B-4523-9E8A-4A073B709DDF}"/>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137" name="Free Form 114">
              <a:extLst>
                <a:ext uri="{FF2B5EF4-FFF2-40B4-BE49-F238E27FC236}">
                  <a16:creationId xmlns:a16="http://schemas.microsoft.com/office/drawing/2014/main" id="{2D3BB8B6-E306-4234-AEFB-B1F01C43D7F7}"/>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138" name="Free Form 115">
              <a:extLst>
                <a:ext uri="{FF2B5EF4-FFF2-40B4-BE49-F238E27FC236}">
                  <a16:creationId xmlns:a16="http://schemas.microsoft.com/office/drawing/2014/main" id="{8614EC99-1063-41D1-BF1C-C3CE9F2E1438}"/>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139" name="Free Form 116">
              <a:extLst>
                <a:ext uri="{FF2B5EF4-FFF2-40B4-BE49-F238E27FC236}">
                  <a16:creationId xmlns:a16="http://schemas.microsoft.com/office/drawing/2014/main" id="{6E184E12-21C7-40EB-B90B-2C198E083DF1}"/>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140" name="Free Form 117">
              <a:extLst>
                <a:ext uri="{FF2B5EF4-FFF2-40B4-BE49-F238E27FC236}">
                  <a16:creationId xmlns:a16="http://schemas.microsoft.com/office/drawing/2014/main" id="{A8CB529F-54D1-4C27-B45E-A57DE57C13AB}"/>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141" name="Free Form 118">
              <a:extLst>
                <a:ext uri="{FF2B5EF4-FFF2-40B4-BE49-F238E27FC236}">
                  <a16:creationId xmlns:a16="http://schemas.microsoft.com/office/drawing/2014/main" id="{E329390D-9438-42A7-B2E2-63CFFB3D696E}"/>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142" name="Free Form 119">
              <a:extLst>
                <a:ext uri="{FF2B5EF4-FFF2-40B4-BE49-F238E27FC236}">
                  <a16:creationId xmlns:a16="http://schemas.microsoft.com/office/drawing/2014/main" id="{F23AB59B-C3B0-4E54-9107-FAEB1E248004}"/>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143" name="Free Form 120">
              <a:extLst>
                <a:ext uri="{FF2B5EF4-FFF2-40B4-BE49-F238E27FC236}">
                  <a16:creationId xmlns:a16="http://schemas.microsoft.com/office/drawing/2014/main" id="{861C5641-AF1A-46D8-8EA2-B78944A20898}"/>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144" name="Free Form 121">
              <a:extLst>
                <a:ext uri="{FF2B5EF4-FFF2-40B4-BE49-F238E27FC236}">
                  <a16:creationId xmlns:a16="http://schemas.microsoft.com/office/drawing/2014/main" id="{24DEDAF0-B406-4E9F-AAD3-A4A3295B63FB}"/>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145" name="Free Form 122">
              <a:extLst>
                <a:ext uri="{FF2B5EF4-FFF2-40B4-BE49-F238E27FC236}">
                  <a16:creationId xmlns:a16="http://schemas.microsoft.com/office/drawing/2014/main" id="{1F32BC3C-AF61-457C-99FA-218AD20E1518}"/>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146" name="Free Form 123">
              <a:extLst>
                <a:ext uri="{FF2B5EF4-FFF2-40B4-BE49-F238E27FC236}">
                  <a16:creationId xmlns:a16="http://schemas.microsoft.com/office/drawing/2014/main" id="{8EE43F62-F6AF-43DB-BF40-ADCB484DAEF5}"/>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147" name="Free Form 124">
              <a:extLst>
                <a:ext uri="{FF2B5EF4-FFF2-40B4-BE49-F238E27FC236}">
                  <a16:creationId xmlns:a16="http://schemas.microsoft.com/office/drawing/2014/main" id="{0DCE911B-84E0-4553-9744-CCDCC6ECC2EE}"/>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148" name="Free Form 125">
              <a:extLst>
                <a:ext uri="{FF2B5EF4-FFF2-40B4-BE49-F238E27FC236}">
                  <a16:creationId xmlns:a16="http://schemas.microsoft.com/office/drawing/2014/main" id="{8F0DCC4A-CB1A-4F75-9998-2DFBE305CE12}"/>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149" name="Free Form 126">
              <a:extLst>
                <a:ext uri="{FF2B5EF4-FFF2-40B4-BE49-F238E27FC236}">
                  <a16:creationId xmlns:a16="http://schemas.microsoft.com/office/drawing/2014/main" id="{B4ABB3E7-7280-4E3B-8784-9B23DAA06FB7}"/>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150" name="Free Form 127">
              <a:extLst>
                <a:ext uri="{FF2B5EF4-FFF2-40B4-BE49-F238E27FC236}">
                  <a16:creationId xmlns:a16="http://schemas.microsoft.com/office/drawing/2014/main" id="{A3A46343-399F-420E-BAEA-D026A5A7C06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151" name="Free Form 128">
              <a:extLst>
                <a:ext uri="{FF2B5EF4-FFF2-40B4-BE49-F238E27FC236}">
                  <a16:creationId xmlns:a16="http://schemas.microsoft.com/office/drawing/2014/main" id="{E9FC37FD-3479-456D-8891-49C5C7D01D72}"/>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152" name="Free Form 129">
              <a:extLst>
                <a:ext uri="{FF2B5EF4-FFF2-40B4-BE49-F238E27FC236}">
                  <a16:creationId xmlns:a16="http://schemas.microsoft.com/office/drawing/2014/main" id="{54764A0E-36A9-4FBF-9B8B-915ECB991DD1}"/>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153" name="Free Form 130">
              <a:extLst>
                <a:ext uri="{FF2B5EF4-FFF2-40B4-BE49-F238E27FC236}">
                  <a16:creationId xmlns:a16="http://schemas.microsoft.com/office/drawing/2014/main" id="{28B01B60-C293-4AFB-8CDA-22C584726E0B}"/>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154" name="Free Form 131">
              <a:extLst>
                <a:ext uri="{FF2B5EF4-FFF2-40B4-BE49-F238E27FC236}">
                  <a16:creationId xmlns:a16="http://schemas.microsoft.com/office/drawing/2014/main" id="{591368D1-0575-40D2-9BD2-D6C8849FAA94}"/>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155" name="Free Form 132">
              <a:extLst>
                <a:ext uri="{FF2B5EF4-FFF2-40B4-BE49-F238E27FC236}">
                  <a16:creationId xmlns:a16="http://schemas.microsoft.com/office/drawing/2014/main" id="{3F872102-0745-42B0-A24D-D81A06A25CB5}"/>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156" name="Free Form 133">
              <a:extLst>
                <a:ext uri="{FF2B5EF4-FFF2-40B4-BE49-F238E27FC236}">
                  <a16:creationId xmlns:a16="http://schemas.microsoft.com/office/drawing/2014/main" id="{347527CD-FFA9-4C20-A9BC-4CAEF78741EC}"/>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157" name="Free Form 134">
              <a:extLst>
                <a:ext uri="{FF2B5EF4-FFF2-40B4-BE49-F238E27FC236}">
                  <a16:creationId xmlns:a16="http://schemas.microsoft.com/office/drawing/2014/main" id="{01C848E2-8028-4A3A-BA96-F414D5C87CD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158" name="Free Form 135">
              <a:extLst>
                <a:ext uri="{FF2B5EF4-FFF2-40B4-BE49-F238E27FC236}">
                  <a16:creationId xmlns:a16="http://schemas.microsoft.com/office/drawing/2014/main" id="{9D9FC563-BA10-4100-9161-AE0D93B7DB08}"/>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159" name="Free Form 136">
              <a:extLst>
                <a:ext uri="{FF2B5EF4-FFF2-40B4-BE49-F238E27FC236}">
                  <a16:creationId xmlns:a16="http://schemas.microsoft.com/office/drawing/2014/main" id="{CCC91573-BB5B-4C51-983F-27CB1634B1EE}"/>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160" name="Free Form 137">
              <a:extLst>
                <a:ext uri="{FF2B5EF4-FFF2-40B4-BE49-F238E27FC236}">
                  <a16:creationId xmlns:a16="http://schemas.microsoft.com/office/drawing/2014/main" id="{45727F97-6720-4A74-8827-72E6E9D26261}"/>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161" name="Free Form 138">
              <a:extLst>
                <a:ext uri="{FF2B5EF4-FFF2-40B4-BE49-F238E27FC236}">
                  <a16:creationId xmlns:a16="http://schemas.microsoft.com/office/drawing/2014/main" id="{4D459C8D-0816-4E13-9AB9-890A082415E9}"/>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162" name="Free Form 139">
              <a:extLst>
                <a:ext uri="{FF2B5EF4-FFF2-40B4-BE49-F238E27FC236}">
                  <a16:creationId xmlns:a16="http://schemas.microsoft.com/office/drawing/2014/main" id="{EEB3626D-0A78-4F78-9902-558BA009A15D}"/>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163" name="Free Form 140">
              <a:extLst>
                <a:ext uri="{FF2B5EF4-FFF2-40B4-BE49-F238E27FC236}">
                  <a16:creationId xmlns:a16="http://schemas.microsoft.com/office/drawing/2014/main" id="{1875D1A8-78D3-450D-9176-BBBF83B43852}"/>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164" name="Free Form 141">
              <a:extLst>
                <a:ext uri="{FF2B5EF4-FFF2-40B4-BE49-F238E27FC236}">
                  <a16:creationId xmlns:a16="http://schemas.microsoft.com/office/drawing/2014/main" id="{8ECB817A-01E5-48CB-BA16-B8FA9DBF8097}"/>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165" name="Free Form 142">
              <a:extLst>
                <a:ext uri="{FF2B5EF4-FFF2-40B4-BE49-F238E27FC236}">
                  <a16:creationId xmlns:a16="http://schemas.microsoft.com/office/drawing/2014/main" id="{D94E1247-646F-457B-B0BC-147077B9DAF1}"/>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166" name="Free Form 143">
              <a:extLst>
                <a:ext uri="{FF2B5EF4-FFF2-40B4-BE49-F238E27FC236}">
                  <a16:creationId xmlns:a16="http://schemas.microsoft.com/office/drawing/2014/main" id="{245B4546-5FDF-4AA3-9912-E048355171A9}"/>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167" name="Free Form 144">
              <a:extLst>
                <a:ext uri="{FF2B5EF4-FFF2-40B4-BE49-F238E27FC236}">
                  <a16:creationId xmlns:a16="http://schemas.microsoft.com/office/drawing/2014/main" id="{C50482CA-146E-4C14-9ED7-51431A24FFA1}"/>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168" name="Free Form 145">
              <a:extLst>
                <a:ext uri="{FF2B5EF4-FFF2-40B4-BE49-F238E27FC236}">
                  <a16:creationId xmlns:a16="http://schemas.microsoft.com/office/drawing/2014/main" id="{4D388E87-AE1A-479D-9FED-5897314AF29D}"/>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169" name="Free Form 147">
              <a:extLst>
                <a:ext uri="{FF2B5EF4-FFF2-40B4-BE49-F238E27FC236}">
                  <a16:creationId xmlns:a16="http://schemas.microsoft.com/office/drawing/2014/main" id="{0A7BD21B-DBE1-4085-8570-9CD06075BDA6}"/>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170" name="Free Form 148">
              <a:extLst>
                <a:ext uri="{FF2B5EF4-FFF2-40B4-BE49-F238E27FC236}">
                  <a16:creationId xmlns:a16="http://schemas.microsoft.com/office/drawing/2014/main" id="{71B3EAE6-1E39-435C-978B-AC3A059E2E7D}"/>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171" name="Free Form 149">
              <a:extLst>
                <a:ext uri="{FF2B5EF4-FFF2-40B4-BE49-F238E27FC236}">
                  <a16:creationId xmlns:a16="http://schemas.microsoft.com/office/drawing/2014/main" id="{35D17F37-25F4-45AA-83F0-DA79A8A99387}"/>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172" name="Free Form 150">
              <a:extLst>
                <a:ext uri="{FF2B5EF4-FFF2-40B4-BE49-F238E27FC236}">
                  <a16:creationId xmlns:a16="http://schemas.microsoft.com/office/drawing/2014/main" id="{6643F926-D21F-407C-B474-3CFE26C03C75}"/>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173" name="Free Form 151">
              <a:extLst>
                <a:ext uri="{FF2B5EF4-FFF2-40B4-BE49-F238E27FC236}">
                  <a16:creationId xmlns:a16="http://schemas.microsoft.com/office/drawing/2014/main" id="{0148C6DA-EF21-41D2-8FFD-0AA840B0032A}"/>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174" name="Free Form 152">
              <a:extLst>
                <a:ext uri="{FF2B5EF4-FFF2-40B4-BE49-F238E27FC236}">
                  <a16:creationId xmlns:a16="http://schemas.microsoft.com/office/drawing/2014/main" id="{DB5AFC0B-9347-400D-B9E3-702EA4B6744F}"/>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175" name="Free Form 153">
              <a:extLst>
                <a:ext uri="{FF2B5EF4-FFF2-40B4-BE49-F238E27FC236}">
                  <a16:creationId xmlns:a16="http://schemas.microsoft.com/office/drawing/2014/main" id="{6669BA0A-FEBD-4114-A15E-0B15D7D88F63}"/>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176" name="Free Form 154">
              <a:extLst>
                <a:ext uri="{FF2B5EF4-FFF2-40B4-BE49-F238E27FC236}">
                  <a16:creationId xmlns:a16="http://schemas.microsoft.com/office/drawing/2014/main" id="{A0E650FB-22F6-45BA-837E-D6AFC2139863}"/>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177" name="Free Form 155">
              <a:extLst>
                <a:ext uri="{FF2B5EF4-FFF2-40B4-BE49-F238E27FC236}">
                  <a16:creationId xmlns:a16="http://schemas.microsoft.com/office/drawing/2014/main" id="{C36084EE-E726-4D2E-9E5B-F2CC9988DD2C}"/>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178" name="Free Form 156">
              <a:extLst>
                <a:ext uri="{FF2B5EF4-FFF2-40B4-BE49-F238E27FC236}">
                  <a16:creationId xmlns:a16="http://schemas.microsoft.com/office/drawing/2014/main" id="{EC3F89DD-F256-4314-8AB0-E834DC8194F4}"/>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179" name="Free Form 157">
              <a:extLst>
                <a:ext uri="{FF2B5EF4-FFF2-40B4-BE49-F238E27FC236}">
                  <a16:creationId xmlns:a16="http://schemas.microsoft.com/office/drawing/2014/main" id="{64993860-E427-48C6-A137-9E6A46973632}"/>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180" name="Free Form 158">
              <a:extLst>
                <a:ext uri="{FF2B5EF4-FFF2-40B4-BE49-F238E27FC236}">
                  <a16:creationId xmlns:a16="http://schemas.microsoft.com/office/drawing/2014/main" id="{767DE48D-C774-4D91-A034-DBADB5F463EB}"/>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181" name="Free Form 159">
              <a:extLst>
                <a:ext uri="{FF2B5EF4-FFF2-40B4-BE49-F238E27FC236}">
                  <a16:creationId xmlns:a16="http://schemas.microsoft.com/office/drawing/2014/main" id="{E3D1C441-53C6-41A5-9B5C-A045DB5148DF}"/>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182" name="Free Form 160">
              <a:extLst>
                <a:ext uri="{FF2B5EF4-FFF2-40B4-BE49-F238E27FC236}">
                  <a16:creationId xmlns:a16="http://schemas.microsoft.com/office/drawing/2014/main" id="{4E548DEC-D922-460C-B79F-573BD8656F57}"/>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183" name="Free Form 161">
              <a:extLst>
                <a:ext uri="{FF2B5EF4-FFF2-40B4-BE49-F238E27FC236}">
                  <a16:creationId xmlns:a16="http://schemas.microsoft.com/office/drawing/2014/main" id="{EF740618-363C-4788-A31D-D6D6CABA1F92}"/>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184" name="Free Form 162">
              <a:extLst>
                <a:ext uri="{FF2B5EF4-FFF2-40B4-BE49-F238E27FC236}">
                  <a16:creationId xmlns:a16="http://schemas.microsoft.com/office/drawing/2014/main" id="{D5270D0C-E74B-4863-9577-D8E9E104D23B}"/>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185" name="Free Form 163">
              <a:extLst>
                <a:ext uri="{FF2B5EF4-FFF2-40B4-BE49-F238E27FC236}">
                  <a16:creationId xmlns:a16="http://schemas.microsoft.com/office/drawing/2014/main" id="{D496749B-CB39-45F5-BD01-FD6081DD2E88}"/>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186" name="Free Form 164">
              <a:extLst>
                <a:ext uri="{FF2B5EF4-FFF2-40B4-BE49-F238E27FC236}">
                  <a16:creationId xmlns:a16="http://schemas.microsoft.com/office/drawing/2014/main" id="{B96181FD-F666-4A8C-B0D1-206E506B0612}"/>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187" name="Free Form 165">
              <a:extLst>
                <a:ext uri="{FF2B5EF4-FFF2-40B4-BE49-F238E27FC236}">
                  <a16:creationId xmlns:a16="http://schemas.microsoft.com/office/drawing/2014/main" id="{5D2DA0ED-DB49-49C5-B39C-6AF3B51A860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188" name="Free Form 166">
              <a:extLst>
                <a:ext uri="{FF2B5EF4-FFF2-40B4-BE49-F238E27FC236}">
                  <a16:creationId xmlns:a16="http://schemas.microsoft.com/office/drawing/2014/main" id="{DC10F2B7-4FD5-4FFC-A7D4-08BE1E38162D}"/>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189" name="Free Form 167">
              <a:extLst>
                <a:ext uri="{FF2B5EF4-FFF2-40B4-BE49-F238E27FC236}">
                  <a16:creationId xmlns:a16="http://schemas.microsoft.com/office/drawing/2014/main" id="{C860C82A-8088-4735-8FFC-F2C9E62C6F64}"/>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190" name="Free Form 168">
              <a:extLst>
                <a:ext uri="{FF2B5EF4-FFF2-40B4-BE49-F238E27FC236}">
                  <a16:creationId xmlns:a16="http://schemas.microsoft.com/office/drawing/2014/main" id="{0528DF87-1D33-40F2-B73A-7126574F7F96}"/>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191" name="Free Form 169">
              <a:extLst>
                <a:ext uri="{FF2B5EF4-FFF2-40B4-BE49-F238E27FC236}">
                  <a16:creationId xmlns:a16="http://schemas.microsoft.com/office/drawing/2014/main" id="{83958F9B-9423-450F-A3AC-E70CAC72509A}"/>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192" name="Free Form 170">
              <a:extLst>
                <a:ext uri="{FF2B5EF4-FFF2-40B4-BE49-F238E27FC236}">
                  <a16:creationId xmlns:a16="http://schemas.microsoft.com/office/drawing/2014/main" id="{18C61428-2884-4B80-948A-04D407B7948F}"/>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193" name="Free Form 171">
              <a:extLst>
                <a:ext uri="{FF2B5EF4-FFF2-40B4-BE49-F238E27FC236}">
                  <a16:creationId xmlns:a16="http://schemas.microsoft.com/office/drawing/2014/main" id="{82B6F3A6-1E56-497B-AA90-B94267BDD358}"/>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194" name="Free Form 172">
              <a:extLst>
                <a:ext uri="{FF2B5EF4-FFF2-40B4-BE49-F238E27FC236}">
                  <a16:creationId xmlns:a16="http://schemas.microsoft.com/office/drawing/2014/main" id="{9D56A1AC-F419-4972-9788-82A0086CB8BB}"/>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195" name="Free Form 173">
              <a:extLst>
                <a:ext uri="{FF2B5EF4-FFF2-40B4-BE49-F238E27FC236}">
                  <a16:creationId xmlns:a16="http://schemas.microsoft.com/office/drawing/2014/main" id="{CCE34517-FE37-4EEF-B06F-B442AD3E4C27}"/>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196" name="Free Form 174">
              <a:extLst>
                <a:ext uri="{FF2B5EF4-FFF2-40B4-BE49-F238E27FC236}">
                  <a16:creationId xmlns:a16="http://schemas.microsoft.com/office/drawing/2014/main" id="{23ED93BF-C270-4142-9515-9B5CB8EFA055}"/>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197" name="Free Form 175">
              <a:extLst>
                <a:ext uri="{FF2B5EF4-FFF2-40B4-BE49-F238E27FC236}">
                  <a16:creationId xmlns:a16="http://schemas.microsoft.com/office/drawing/2014/main" id="{F8D1CB18-505C-45B5-98F3-A2638ECCC882}"/>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198" name="Free Form 146">
              <a:extLst>
                <a:ext uri="{FF2B5EF4-FFF2-40B4-BE49-F238E27FC236}">
                  <a16:creationId xmlns:a16="http://schemas.microsoft.com/office/drawing/2014/main" id="{0A475C49-ECEE-449A-8763-32B34208E592}"/>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sp>
        <p:nvSpPr>
          <p:cNvPr id="199" name="Free Form 14">
            <a:extLst>
              <a:ext uri="{FF2B5EF4-FFF2-40B4-BE49-F238E27FC236}">
                <a16:creationId xmlns:a16="http://schemas.microsoft.com/office/drawing/2014/main" id="{D8FBE138-2D03-45A9-B045-9B7CE8B8A943}"/>
              </a:ext>
            </a:extLst>
          </p:cNvPr>
          <p:cNvSpPr/>
          <p:nvPr/>
        </p:nvSpPr>
        <p:spPr>
          <a:xfrm>
            <a:off x="7533782" y="5073303"/>
            <a:ext cx="402379" cy="242984"/>
          </a:xfrm>
          <a:custGeom>
            <a:avLst/>
            <a:gdLst/>
            <a:ahLst/>
            <a:cxnLst/>
            <a:rect b="0" l="0" r="0" t="0"/>
            <a:pathLst>
              <a:path h="1272029" w="2018185">
                <a:moveTo>
                  <a:pt x="510842" y="1230684"/>
                </a:moveTo>
                <a:cubicBezTo>
                  <a:pt x="508901" y="1222227"/>
                  <a:pt x="490582" y="1209917"/>
                  <a:pt x="496143" y="1199751"/>
                </a:cubicBezTo>
                <a:cubicBezTo>
                  <a:pt x="503543" y="1186268"/>
                  <a:pt x="519024" y="1182822"/>
                  <a:pt x="520805" y="1164387"/>
                </a:cubicBezTo>
                <a:cubicBezTo>
                  <a:pt x="522297" y="1149108"/>
                  <a:pt x="475883" y="1152092"/>
                  <a:pt x="486585" y="1128023"/>
                </a:cubicBezTo>
                <a:cubicBezTo>
                  <a:pt x="495578" y="1107821"/>
                  <a:pt x="539124" y="1084737"/>
                  <a:pt x="559529" y="1093803"/>
                </a:cubicBezTo>
                <a:cubicBezTo>
                  <a:pt x="566944" y="1097090"/>
                  <a:pt x="579543" y="1110688"/>
                  <a:pt x="587508" y="1109501"/>
                </a:cubicBezTo>
                <a:cubicBezTo>
                  <a:pt x="607869" y="1106460"/>
                  <a:pt x="614357" y="1071993"/>
                  <a:pt x="642785" y="1074730"/>
                </a:cubicBezTo>
                <a:cubicBezTo>
                  <a:pt x="656455" y="1076063"/>
                  <a:pt x="658208" y="1111630"/>
                  <a:pt x="674456" y="1113223"/>
                </a:cubicBezTo>
                <a:cubicBezTo>
                  <a:pt x="688301" y="1114555"/>
                  <a:pt x="697033" y="1087083"/>
                  <a:pt x="712239" y="1088560"/>
                </a:cubicBezTo>
                <a:cubicBezTo>
                  <a:pt x="728415" y="1090124"/>
                  <a:pt x="733759" y="1120768"/>
                  <a:pt x="755467" y="1117538"/>
                </a:cubicBezTo>
                <a:cubicBezTo>
                  <a:pt x="784358" y="1113223"/>
                  <a:pt x="809063" y="1086895"/>
                  <a:pt x="840822" y="1101029"/>
                </a:cubicBezTo>
                <a:cubicBezTo>
                  <a:pt x="870162" y="1114063"/>
                  <a:pt x="863167" y="1151107"/>
                  <a:pt x="904918" y="1157986"/>
                </a:cubicBezTo>
                <a:cubicBezTo>
                  <a:pt x="1001554" y="1173901"/>
                  <a:pt x="1076048" y="1095048"/>
                  <a:pt x="1172511" y="1111963"/>
                </a:cubicBezTo>
                <a:cubicBezTo>
                  <a:pt x="1220865" y="1120435"/>
                  <a:pt x="1249800" y="1163286"/>
                  <a:pt x="1294838" y="1176913"/>
                </a:cubicBezTo>
                <a:cubicBezTo>
                  <a:pt x="1357283" y="1195841"/>
                  <a:pt x="1432342" y="1171019"/>
                  <a:pt x="1497249" y="1182387"/>
                </a:cubicBezTo>
                <a:cubicBezTo>
                  <a:pt x="1524605" y="1187181"/>
                  <a:pt x="1539796" y="1222690"/>
                  <a:pt x="1570178" y="1221329"/>
                </a:cubicBezTo>
                <a:cubicBezTo>
                  <a:pt x="1616781" y="1219214"/>
                  <a:pt x="1720079" y="1232740"/>
                  <a:pt x="1760758" y="1215029"/>
                </a:cubicBezTo>
                <a:cubicBezTo>
                  <a:pt x="1787505" y="1203386"/>
                  <a:pt x="1790344" y="1168195"/>
                  <a:pt x="1825940" y="1163532"/>
                </a:cubicBezTo>
                <a:cubicBezTo>
                  <a:pt x="1881723" y="1156233"/>
                  <a:pt x="1890311" y="1222270"/>
                  <a:pt x="1933988" y="1229467"/>
                </a:cubicBezTo>
                <a:cubicBezTo>
                  <a:pt x="1962951" y="1234232"/>
                  <a:pt x="1990742" y="1226310"/>
                  <a:pt x="2018185" y="1218012"/>
                </a:cubicBezTo>
                <a:cubicBezTo>
                  <a:pt x="2013420" y="1203603"/>
                  <a:pt x="2009076" y="1188687"/>
                  <a:pt x="2006831" y="1179853"/>
                </a:cubicBezTo>
                <a:cubicBezTo>
                  <a:pt x="2002023" y="1160983"/>
                  <a:pt x="1997852" y="1153641"/>
                  <a:pt x="1998446" y="1129066"/>
                </a:cubicBezTo>
                <a:cubicBezTo>
                  <a:pt x="1999040" y="1104490"/>
                  <a:pt x="1959592" y="1087735"/>
                  <a:pt x="1966094" y="1059047"/>
                </a:cubicBezTo>
                <a:cubicBezTo>
                  <a:pt x="1972611" y="1030344"/>
                  <a:pt x="1980576" y="1020192"/>
                  <a:pt x="1965877" y="1006275"/>
                </a:cubicBezTo>
                <a:cubicBezTo>
                  <a:pt x="1951163" y="992358"/>
                  <a:pt x="1927471" y="986696"/>
                  <a:pt x="1921722" y="987811"/>
                </a:cubicBezTo>
                <a:cubicBezTo>
                  <a:pt x="1915944" y="988941"/>
                  <a:pt x="1898088" y="989578"/>
                  <a:pt x="1887154" y="984871"/>
                </a:cubicBezTo>
                <a:cubicBezTo>
                  <a:pt x="1876220" y="980194"/>
                  <a:pt x="1842130" y="965147"/>
                  <a:pt x="1829720" y="954634"/>
                </a:cubicBezTo>
                <a:cubicBezTo>
                  <a:pt x="1817323" y="944120"/>
                  <a:pt x="1802002" y="925656"/>
                  <a:pt x="1790503" y="912361"/>
                </a:cubicBezTo>
                <a:cubicBezTo>
                  <a:pt x="1779005" y="899067"/>
                  <a:pt x="1757905" y="887627"/>
                  <a:pt x="1751808" y="882746"/>
                </a:cubicBezTo>
                <a:cubicBezTo>
                  <a:pt x="1745711" y="877895"/>
                  <a:pt x="1729014" y="854536"/>
                  <a:pt x="1729014" y="854536"/>
                </a:cubicBezTo>
                <a:cubicBezTo>
                  <a:pt x="1729014" y="854536"/>
                  <a:pt x="1557623" y="653486"/>
                  <a:pt x="1548036" y="638628"/>
                </a:cubicBezTo>
                <a:cubicBezTo>
                  <a:pt x="1538464" y="623799"/>
                  <a:pt x="1508573" y="588942"/>
                  <a:pt x="1489414" y="584496"/>
                </a:cubicBezTo>
                <a:cubicBezTo>
                  <a:pt x="1470240" y="580050"/>
                  <a:pt x="1451819" y="584090"/>
                  <a:pt x="1435079" y="563859"/>
                </a:cubicBezTo>
                <a:cubicBezTo>
                  <a:pt x="1418352" y="543657"/>
                  <a:pt x="1409229" y="522195"/>
                  <a:pt x="1389360" y="489829"/>
                </a:cubicBezTo>
                <a:cubicBezTo>
                  <a:pt x="1369491" y="457433"/>
                  <a:pt x="1347739" y="420505"/>
                  <a:pt x="1333287" y="386733"/>
                </a:cubicBezTo>
                <a:cubicBezTo>
                  <a:pt x="1318834" y="352948"/>
                  <a:pt x="1303063" y="375742"/>
                  <a:pt x="1321759" y="336323"/>
                </a:cubicBezTo>
                <a:cubicBezTo>
                  <a:pt x="1340470" y="296918"/>
                  <a:pt x="1352533" y="276499"/>
                  <a:pt x="1345002" y="264030"/>
                </a:cubicBezTo>
                <a:cubicBezTo>
                  <a:pt x="1337457" y="251547"/>
                  <a:pt x="1298733" y="235544"/>
                  <a:pt x="1298733" y="235544"/>
                </a:cubicBezTo>
                <a:cubicBezTo>
                  <a:pt x="1278734" y="185887"/>
                  <a:pt x="1271377" y="171188"/>
                  <a:pt x="1271377" y="171188"/>
                </a:cubicBezTo>
                <a:cubicBezTo>
                  <a:pt x="1271377" y="171188"/>
                  <a:pt x="1239489" y="164990"/>
                  <a:pt x="1231915" y="146743"/>
                </a:cubicBezTo>
                <a:cubicBezTo>
                  <a:pt x="1224341" y="128496"/>
                  <a:pt x="1224370" y="83791"/>
                  <a:pt x="1224370" y="83791"/>
                </a:cubicBezTo>
                <a:cubicBezTo>
                  <a:pt x="1224370" y="83791"/>
                  <a:pt x="1215130" y="70294"/>
                  <a:pt x="1197361" y="71264"/>
                </a:cubicBezTo>
                <a:cubicBezTo>
                  <a:pt x="1179578" y="72220"/>
                  <a:pt x="1192336" y="109554"/>
                  <a:pt x="1134656" y="95912"/>
                </a:cubicBezTo>
                <a:cubicBezTo>
                  <a:pt x="1076989" y="82285"/>
                  <a:pt x="1054948" y="66557"/>
                  <a:pt x="1045521" y="52930"/>
                </a:cubicBezTo>
                <a:cubicBezTo>
                  <a:pt x="1043218" y="49585"/>
                  <a:pt x="1042219" y="46051"/>
                  <a:pt x="1041625" y="42445"/>
                </a:cubicBezTo>
                <a:cubicBezTo>
                  <a:pt x="1028954" y="59085"/>
                  <a:pt x="1020424" y="79084"/>
                  <a:pt x="1007246" y="95289"/>
                </a:cubicBezTo>
                <a:cubicBezTo>
                  <a:pt x="991417" y="114724"/>
                  <a:pt x="971867" y="130393"/>
                  <a:pt x="956922" y="150508"/>
                </a:cubicBezTo>
                <a:cubicBezTo>
                  <a:pt x="934475" y="180688"/>
                  <a:pt x="934475" y="220324"/>
                  <a:pt x="915823" y="250128"/>
                </a:cubicBezTo>
                <a:cubicBezTo>
                  <a:pt x="887540" y="295281"/>
                  <a:pt x="817579" y="299293"/>
                  <a:pt x="770948" y="296281"/>
                </a:cubicBezTo>
                <a:cubicBezTo>
                  <a:pt x="729776" y="293616"/>
                  <a:pt x="701044" y="244567"/>
                  <a:pt x="673240" y="219224"/>
                </a:cubicBezTo>
                <a:cubicBezTo>
                  <a:pt x="631735" y="181397"/>
                  <a:pt x="584496" y="129683"/>
                  <a:pt x="535142" y="101922"/>
                </a:cubicBezTo>
                <a:cubicBezTo>
                  <a:pt x="515650" y="90974"/>
                  <a:pt x="490480" y="91509"/>
                  <a:pt x="472219" y="78838"/>
                </a:cubicBezTo>
                <a:cubicBezTo>
                  <a:pt x="439737" y="56304"/>
                  <a:pt x="439345" y="23474"/>
                  <a:pt x="395466" y="8891"/>
                </a:cubicBezTo>
                <a:cubicBezTo>
                  <a:pt x="391903" y="7718"/>
                  <a:pt x="379840" y="0"/>
                  <a:pt x="376307" y="1708"/>
                </a:cubicBezTo>
                <a:cubicBezTo>
                  <a:pt x="346836" y="15987"/>
                  <a:pt x="398102" y="80648"/>
                  <a:pt x="373628" y="98649"/>
                </a:cubicBezTo>
                <a:cubicBezTo>
                  <a:pt x="349878" y="116128"/>
                  <a:pt x="320118" y="85746"/>
                  <a:pt x="294760" y="98707"/>
                </a:cubicBezTo>
                <a:cubicBezTo>
                  <a:pt x="269736" y="111523"/>
                  <a:pt x="268128" y="133477"/>
                  <a:pt x="249621" y="150117"/>
                </a:cubicBezTo>
                <a:cubicBezTo>
                  <a:pt x="232054" y="165902"/>
                  <a:pt x="204698" y="159747"/>
                  <a:pt x="191057" y="182411"/>
                </a:cubicBezTo>
                <a:cubicBezTo>
                  <a:pt x="179862" y="201035"/>
                  <a:pt x="177415" y="223612"/>
                  <a:pt x="159559" y="237659"/>
                </a:cubicBezTo>
                <a:cubicBezTo>
                  <a:pt x="134665" y="257224"/>
                  <a:pt x="95709" y="226522"/>
                  <a:pt x="65587" y="241105"/>
                </a:cubicBezTo>
                <a:cubicBezTo>
                  <a:pt x="26820" y="259903"/>
                  <a:pt x="32598" y="311631"/>
                  <a:pt x="0" y="339624"/>
                </a:cubicBezTo>
                <a:cubicBezTo>
                  <a:pt x="2360" y="341478"/>
                  <a:pt x="4692" y="342738"/>
                  <a:pt x="6965" y="342883"/>
                </a:cubicBezTo>
                <a:cubicBezTo>
                  <a:pt x="18116" y="343636"/>
                  <a:pt x="13323" y="323463"/>
                  <a:pt x="34871" y="351398"/>
                </a:cubicBezTo>
                <a:cubicBezTo>
                  <a:pt x="56420" y="379348"/>
                  <a:pt x="72871" y="412410"/>
                  <a:pt x="74421" y="431525"/>
                </a:cubicBezTo>
                <a:cubicBezTo>
                  <a:pt x="75999" y="450641"/>
                  <a:pt x="84587" y="471813"/>
                  <a:pt x="90756" y="481342"/>
                </a:cubicBezTo>
                <a:cubicBezTo>
                  <a:pt x="96926" y="490857"/>
                  <a:pt x="136794" y="520168"/>
                  <a:pt x="148379" y="527394"/>
                </a:cubicBezTo>
                <a:cubicBezTo>
                  <a:pt x="159964" y="534621"/>
                  <a:pt x="207435" y="562860"/>
                  <a:pt x="233966" y="578066"/>
                </a:cubicBezTo>
                <a:cubicBezTo>
                  <a:pt x="260496" y="593257"/>
                  <a:pt x="282074" y="615849"/>
                  <a:pt x="303666" y="631040"/>
                </a:cubicBezTo>
                <a:cubicBezTo>
                  <a:pt x="325288" y="646246"/>
                  <a:pt x="341203" y="655355"/>
                  <a:pt x="360145" y="671502"/>
                </a:cubicBezTo>
                <a:cubicBezTo>
                  <a:pt x="379073" y="687634"/>
                  <a:pt x="425124" y="723520"/>
                  <a:pt x="425124" y="723520"/>
                </a:cubicBezTo>
                <a:cubicBezTo>
                  <a:pt x="425124" y="723520"/>
                  <a:pt x="455797" y="762244"/>
                  <a:pt x="461850" y="771353"/>
                </a:cubicBezTo>
                <a:cubicBezTo>
                  <a:pt x="467903" y="780462"/>
                  <a:pt x="493087" y="806804"/>
                  <a:pt x="495462" y="840967"/>
                </a:cubicBezTo>
                <a:cubicBezTo>
                  <a:pt x="497823" y="875100"/>
                  <a:pt x="499618" y="909566"/>
                  <a:pt x="497272" y="935561"/>
                </a:cubicBezTo>
                <a:cubicBezTo>
                  <a:pt x="494912" y="961570"/>
                  <a:pt x="495578" y="972765"/>
                  <a:pt x="488786" y="994835"/>
                </a:cubicBezTo>
                <a:cubicBezTo>
                  <a:pt x="481965" y="1016876"/>
                  <a:pt x="475477" y="1025710"/>
                  <a:pt x="468251" y="1040771"/>
                </a:cubicBezTo>
                <a:cubicBezTo>
                  <a:pt x="461010" y="1055817"/>
                  <a:pt x="459967" y="1080335"/>
                  <a:pt x="450134" y="1103419"/>
                </a:cubicBezTo>
                <a:cubicBezTo>
                  <a:pt x="440301" y="1126502"/>
                  <a:pt x="426529" y="1145314"/>
                  <a:pt x="422358" y="1164416"/>
                </a:cubicBezTo>
                <a:cubicBezTo>
                  <a:pt x="418173" y="1183488"/>
                  <a:pt x="418738" y="1202025"/>
                  <a:pt x="419636" y="1226137"/>
                </a:cubicBezTo>
                <a:cubicBezTo>
                  <a:pt x="420143" y="1239706"/>
                  <a:pt x="420621" y="1256041"/>
                  <a:pt x="420215" y="1272029"/>
                </a:cubicBezTo>
                <a:cubicBezTo>
                  <a:pt x="424328" y="1271928"/>
                  <a:pt x="428455" y="1271783"/>
                  <a:pt x="432568" y="1271464"/>
                </a:cubicBezTo>
                <a:cubicBezTo>
                  <a:pt x="446905" y="1270378"/>
                  <a:pt x="518387" y="1263615"/>
                  <a:pt x="510842" y="1230684"/>
                </a:cubicBezTo>
                <a:close/>
              </a:path>
            </a:pathLst>
          </a:custGeom>
          <a:solidFill>
            <a:schemeClr val="accent2"/>
          </a:solidFill>
          <a:ln cap="flat" cmpd="sng" w="25400">
            <a:solidFill>
              <a:srgbClr val="FFFFFF">
                <a:alpha val="100000"/>
              </a:srgbClr>
            </a:solidFill>
            <a:prstDash val="solid"/>
            <a:miter lim="800000"/>
          </a:ln>
        </p:spPr>
        <p:txBody>
          <a:bodyPr anchor="ctr" wrap="square">
            <a:spAutoFit/>
          </a:bodyPr>
          <a:lstStyle/>
          <a:p>
            <a:pPr algn="ctr"/>
            <a:endParaRPr lang="en-US"/>
          </a:p>
        </p:txBody>
      </p:sp>
      <p:sp>
        <p:nvSpPr>
          <p:cNvPr id="200" name="TextBox 199">
            <a:extLst>
              <a:ext uri="{FF2B5EF4-FFF2-40B4-BE49-F238E27FC236}">
                <a16:creationId xmlns:a16="http://schemas.microsoft.com/office/drawing/2014/main" id="{8AD9FD18-0B49-47D2-95D5-3B8BB670BA6B}"/>
              </a:ext>
            </a:extLst>
          </p:cNvPr>
          <p:cNvSpPr txBox="1"/>
          <p:nvPr/>
        </p:nvSpPr>
        <p:spPr>
          <a:xfrm>
            <a:off x="1498600" y="5422817"/>
            <a:ext cx="2412301" cy="461665"/>
          </a:xfrm>
          <a:prstGeom prst="rect">
            <a:avLst/>
          </a:prstGeom>
          <a:noFill/>
        </p:spPr>
        <p:txBody>
          <a:bodyPr rtlCol="0" wrap="square">
            <a:spAutoFit/>
          </a:bodyPr>
          <a:lstStyle/>
          <a:p txid="b3ae7a83dd6c4dcc4c8b673d2f571569">
            <a:pPr algn="ctr">
              <a:buClr>
                <a:srgbClr val="008CCF"/>
              </a:buClr>
            </a:pPr>
            <a:r>
              <a:rPr dirty="0" lang="nb-NO" sz="2400"/>
              <a:t>Établissement de santé</a:t>
            </a:r>
            <a:endParaRPr dirty="0" lang="en-US" sz="2400"/>
          </a:p>
        </p:txBody>
      </p:sp>
      <p:sp>
        <p:nvSpPr>
          <p:cNvPr id="201" name="TextBox 200">
            <a:extLst>
              <a:ext uri="{FF2B5EF4-FFF2-40B4-BE49-F238E27FC236}">
                <a16:creationId xmlns:a16="http://schemas.microsoft.com/office/drawing/2014/main" id="{53B33E99-3032-4766-B418-FB5A386F652A}"/>
              </a:ext>
            </a:extLst>
          </p:cNvPr>
          <p:cNvSpPr txBox="1"/>
          <p:nvPr/>
        </p:nvSpPr>
        <p:spPr>
          <a:xfrm>
            <a:off x="8006678" y="4910326"/>
            <a:ext cx="2931995" cy="461665"/>
          </a:xfrm>
          <a:prstGeom prst="rect">
            <a:avLst/>
          </a:prstGeom>
          <a:noFill/>
        </p:spPr>
        <p:txBody>
          <a:bodyPr rtlCol="0" wrap="square">
            <a:spAutoFit/>
          </a:bodyPr>
          <a:lstStyle/>
          <a:p txid="ce478d28e99bef7905f28dfacc4abaae">
            <a:pPr algn="l">
              <a:buClr>
                <a:srgbClr val="008CCF"/>
              </a:buClr>
            </a:pPr>
            <a:r>
              <a:rPr lang="nb-NO" sz="2400"/>
              <a:t>Province ou région</a:t>
            </a:r>
            <a:endParaRPr dirty="0" lang="en-US" sz="2400"/>
          </a:p>
        </p:txBody>
      </p:sp>
      <p:grpSp>
        <p:nvGrpSpPr>
          <p:cNvPr id="202" name="Group 2">
            <a:extLst>
              <a:ext uri="{FF2B5EF4-FFF2-40B4-BE49-F238E27FC236}">
                <a16:creationId xmlns:a16="http://schemas.microsoft.com/office/drawing/2014/main" id="{4E25CBC8-CC37-47D7-9BB3-DE38811BFB45}"/>
              </a:ext>
            </a:extLst>
          </p:cNvPr>
          <p:cNvGrpSpPr/>
          <p:nvPr/>
        </p:nvGrpSpPr>
        <p:grpSpPr>
          <a:xfrm>
            <a:off x="4341306" y="4296189"/>
            <a:ext cx="970983" cy="1073107"/>
            <a:chOff x="3073702" y="2755829"/>
            <a:chExt cx="6044593" cy="6680341"/>
          </a:xfrm>
          <a:noFill/>
        </p:grpSpPr>
        <p:sp>
          <p:nvSpPr>
            <p:cNvPr id="203" name="Free Form 4">
              <a:extLst>
                <a:ext uri="{FF2B5EF4-FFF2-40B4-BE49-F238E27FC236}">
                  <a16:creationId xmlns:a16="http://schemas.microsoft.com/office/drawing/2014/main" id="{D58B7355-614B-490E-BB50-4C98A6163FB4}"/>
                </a:ext>
              </a:extLst>
            </p:cNvPr>
            <p:cNvSpPr/>
            <p:nvPr/>
          </p:nvSpPr>
          <p:spPr>
            <a:xfrm>
              <a:off x="3073702" y="5137752"/>
              <a:ext cx="6044593" cy="1478799"/>
            </a:xfrm>
            <a:custGeom>
              <a:avLst/>
              <a:gdLst/>
              <a:ahLst/>
              <a:cxnLst/>
              <a:rect b="0" l="0" r="0" t="0"/>
              <a:pathLst>
                <a:path h="1478798" w="6044593">
                  <a:moveTo>
                    <a:pt x="5440134" y="0"/>
                  </a:moveTo>
                  <a:lnTo>
                    <a:pt x="604460" y="0"/>
                  </a:lnTo>
                  <a:lnTo>
                    <a:pt x="0" y="1478798"/>
                  </a:lnTo>
                  <a:lnTo>
                    <a:pt x="208617" y="1478798"/>
                  </a:lnTo>
                  <a:lnTo>
                    <a:pt x="208617" y="1478485"/>
                  </a:lnTo>
                  <a:lnTo>
                    <a:pt x="340651" y="1478485"/>
                  </a:lnTo>
                  <a:lnTo>
                    <a:pt x="1770311" y="1478485"/>
                  </a:lnTo>
                  <a:lnTo>
                    <a:pt x="2924627" y="209552"/>
                  </a:lnTo>
                  <a:lnTo>
                    <a:pt x="3022297" y="102184"/>
                  </a:lnTo>
                  <a:lnTo>
                    <a:pt x="3119967" y="209552"/>
                  </a:lnTo>
                  <a:lnTo>
                    <a:pt x="4274283" y="1478485"/>
                  </a:lnTo>
                  <a:lnTo>
                    <a:pt x="5703941" y="1478485"/>
                  </a:lnTo>
                  <a:lnTo>
                    <a:pt x="5835975" y="1478485"/>
                  </a:lnTo>
                  <a:lnTo>
                    <a:pt x="5835975" y="1478798"/>
                  </a:lnTo>
                  <a:lnTo>
                    <a:pt x="6044593" y="1478798"/>
                  </a:lnTo>
                  <a:close/>
                </a:path>
              </a:pathLst>
            </a:custGeom>
            <a:solidFill>
              <a:schemeClr val="accent1"/>
            </a:solidFill>
            <a:ln cap="flat" cmpd="sng" w="0">
              <a:noFill/>
              <a:prstDash val="solid"/>
              <a:miter lim="800000"/>
            </a:ln>
          </p:spPr>
          <p:txBody>
            <a:bodyPr anchor="ctr">
              <a:spAutoFit/>
            </a:bodyPr>
            <a:lstStyle/>
            <a:p>
              <a:pPr algn="ctr"/>
              <a:endParaRPr dirty="0" lang="en-US"/>
            </a:p>
          </p:txBody>
        </p:sp>
        <p:sp>
          <p:nvSpPr>
            <p:cNvPr id="204" name="Rectangle 5">
              <a:extLst>
                <a:ext uri="{FF2B5EF4-FFF2-40B4-BE49-F238E27FC236}">
                  <a16:creationId xmlns:a16="http://schemas.microsoft.com/office/drawing/2014/main" id="{E0C39DAF-32E8-4439-954D-8C4202223F10}"/>
                </a:ext>
              </a:extLst>
            </p:cNvPr>
            <p:cNvSpPr/>
            <p:nvPr/>
          </p:nvSpPr>
          <p:spPr>
            <a:xfrm>
              <a:off x="3073704" y="9087456"/>
              <a:ext cx="6044591" cy="348714"/>
            </a:xfrm>
            <a:prstGeom prst="rect">
              <a:avLst/>
            </a:prstGeom>
            <a:solidFill>
              <a:schemeClr val="tx2"/>
            </a:solidFill>
            <a:ln cap="flat" cmpd="sng" w="0">
              <a:noFill/>
              <a:prstDash val="solid"/>
              <a:miter lim="800000"/>
            </a:ln>
          </p:spPr>
          <p:txBody>
            <a:bodyPr anchor="ctr">
              <a:spAutoFit/>
            </a:bodyPr>
            <a:lstStyle/>
            <a:p>
              <a:pPr algn="ctr"/>
              <a:endParaRPr dirty="0" lang="en-US"/>
            </a:p>
          </p:txBody>
        </p:sp>
        <p:sp>
          <p:nvSpPr>
            <p:cNvPr id="205" name="Free Form 6">
              <a:extLst>
                <a:ext uri="{FF2B5EF4-FFF2-40B4-BE49-F238E27FC236}">
                  <a16:creationId xmlns:a16="http://schemas.microsoft.com/office/drawing/2014/main" id="{5A5B4257-E25D-44A1-8DBC-EBDCBACA6FEF}"/>
                </a:ext>
              </a:extLst>
            </p:cNvPr>
            <p:cNvSpPr/>
            <p:nvPr/>
          </p:nvSpPr>
          <p:spPr>
            <a:xfrm>
              <a:off x="5248313" y="4205895"/>
              <a:ext cx="1695374" cy="931857"/>
            </a:xfrm>
            <a:custGeom>
              <a:avLst/>
              <a:gdLst/>
              <a:ahLst/>
              <a:cxnLst/>
              <a:rect b="0" l="0" r="0" t="0"/>
              <a:pathLst>
                <a:path h="931857" w="1695374">
                  <a:moveTo>
                    <a:pt x="1695374" y="931857"/>
                  </a:moveTo>
                  <a:lnTo>
                    <a:pt x="847687" y="0"/>
                  </a:lnTo>
                  <a:lnTo>
                    <a:pt x="0" y="931857"/>
                  </a:ln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06" name="Free Form 7">
              <a:extLst>
                <a:ext uri="{FF2B5EF4-FFF2-40B4-BE49-F238E27FC236}">
                  <a16:creationId xmlns:a16="http://schemas.microsoft.com/office/drawing/2014/main" id="{94DEE771-CCEA-485A-8454-848057352845}"/>
                </a:ext>
              </a:extLst>
            </p:cNvPr>
            <p:cNvSpPr/>
            <p:nvPr/>
          </p:nvSpPr>
          <p:spPr>
            <a:xfrm>
              <a:off x="3414355" y="5436153"/>
              <a:ext cx="5363289" cy="3651303"/>
            </a:xfrm>
            <a:custGeom>
              <a:avLst/>
              <a:gdLst/>
              <a:ahLst/>
              <a:cxnLst/>
              <a:rect b="0" l="0" r="0" t="0"/>
              <a:pathLst>
                <a:path h="3651303" w="5363288">
                  <a:moveTo>
                    <a:pt x="3875246" y="1312120"/>
                  </a:moveTo>
                  <a:lnTo>
                    <a:pt x="3755423" y="1180398"/>
                  </a:lnTo>
                  <a:lnTo>
                    <a:pt x="2681644" y="0"/>
                  </a:lnTo>
                  <a:lnTo>
                    <a:pt x="1607866" y="1180398"/>
                  </a:lnTo>
                  <a:lnTo>
                    <a:pt x="1488042" y="1312120"/>
                  </a:lnTo>
                  <a:lnTo>
                    <a:pt x="0" y="1312120"/>
                  </a:lnTo>
                  <a:lnTo>
                    <a:pt x="0" y="3651303"/>
                  </a:lnTo>
                  <a:lnTo>
                    <a:pt x="2359627" y="3651303"/>
                  </a:lnTo>
                  <a:lnTo>
                    <a:pt x="2359627" y="2763393"/>
                  </a:lnTo>
                  <a:lnTo>
                    <a:pt x="3003661" y="2763393"/>
                  </a:lnTo>
                  <a:lnTo>
                    <a:pt x="3003661" y="3651303"/>
                  </a:lnTo>
                  <a:lnTo>
                    <a:pt x="5363288" y="3651303"/>
                  </a:lnTo>
                  <a:lnTo>
                    <a:pt x="5363288" y="1312120"/>
                  </a:lnTo>
                  <a:close/>
                  <a:moveTo>
                    <a:pt x="4569798" y="3469005"/>
                  </a:moveTo>
                  <a:lnTo>
                    <a:pt x="4569798" y="2708633"/>
                  </a:lnTo>
                  <a:lnTo>
                    <a:pt x="4997507" y="2708633"/>
                  </a:lnTo>
                  <a:lnTo>
                    <a:pt x="4997507" y="3469005"/>
                  </a:lnTo>
                  <a:close/>
                  <a:moveTo>
                    <a:pt x="3677237" y="2351873"/>
                  </a:moveTo>
                  <a:lnTo>
                    <a:pt x="3677237" y="1591500"/>
                  </a:lnTo>
                  <a:lnTo>
                    <a:pt x="4104946" y="1591500"/>
                  </a:lnTo>
                  <a:lnTo>
                    <a:pt x="4104946" y="2351873"/>
                  </a:lnTo>
                  <a:close/>
                  <a:moveTo>
                    <a:pt x="3677237" y="3469005"/>
                  </a:moveTo>
                  <a:lnTo>
                    <a:pt x="3677237" y="2708633"/>
                  </a:lnTo>
                  <a:lnTo>
                    <a:pt x="4104946" y="2708633"/>
                  </a:lnTo>
                  <a:lnTo>
                    <a:pt x="4104946" y="3469005"/>
                  </a:lnTo>
                  <a:close/>
                  <a:moveTo>
                    <a:pt x="2681644" y="2094085"/>
                  </a:moveTo>
                  <a:cubicBezTo>
                    <a:pt x="2346935" y="2094085"/>
                    <a:pt x="2075600" y="1822750"/>
                    <a:pt x="2075600" y="1488042"/>
                  </a:cubicBezTo>
                  <a:cubicBezTo>
                    <a:pt x="2075600" y="1153333"/>
                    <a:pt x="2346935" y="881998"/>
                    <a:pt x="2681644" y="881998"/>
                  </a:cubicBezTo>
                  <a:cubicBezTo>
                    <a:pt x="3016352" y="881998"/>
                    <a:pt x="3287687" y="1153333"/>
                    <a:pt x="3287687" y="1488042"/>
                  </a:cubicBezTo>
                  <a:cubicBezTo>
                    <a:pt x="3287687" y="1822750"/>
                    <a:pt x="3016352" y="2094085"/>
                    <a:pt x="2681644" y="2094085"/>
                  </a:cubicBezTo>
                  <a:close/>
                  <a:moveTo>
                    <a:pt x="1258343" y="2351873"/>
                  </a:moveTo>
                  <a:lnTo>
                    <a:pt x="1258343" y="1591500"/>
                  </a:lnTo>
                  <a:lnTo>
                    <a:pt x="1686052" y="1591500"/>
                  </a:lnTo>
                  <a:lnTo>
                    <a:pt x="1686052" y="2351873"/>
                  </a:lnTo>
                  <a:close/>
                  <a:moveTo>
                    <a:pt x="1258343" y="3469005"/>
                  </a:moveTo>
                  <a:lnTo>
                    <a:pt x="1258343" y="2708633"/>
                  </a:lnTo>
                  <a:lnTo>
                    <a:pt x="1686052" y="2708633"/>
                  </a:lnTo>
                  <a:lnTo>
                    <a:pt x="1686052" y="3469005"/>
                  </a:lnTo>
                  <a:close/>
                  <a:moveTo>
                    <a:pt x="365782" y="2351873"/>
                  </a:moveTo>
                  <a:lnTo>
                    <a:pt x="365782" y="1591500"/>
                  </a:lnTo>
                  <a:lnTo>
                    <a:pt x="793491" y="1591500"/>
                  </a:lnTo>
                  <a:lnTo>
                    <a:pt x="793491" y="2351873"/>
                  </a:lnTo>
                  <a:close/>
                  <a:moveTo>
                    <a:pt x="365782" y="3469005"/>
                  </a:moveTo>
                  <a:lnTo>
                    <a:pt x="365782" y="2708633"/>
                  </a:lnTo>
                  <a:lnTo>
                    <a:pt x="793491" y="2708633"/>
                  </a:lnTo>
                  <a:lnTo>
                    <a:pt x="793491" y="3469005"/>
                  </a:lnTo>
                  <a:close/>
                  <a:moveTo>
                    <a:pt x="4569798" y="2351873"/>
                  </a:moveTo>
                  <a:lnTo>
                    <a:pt x="4569798" y="1591500"/>
                  </a:lnTo>
                  <a:lnTo>
                    <a:pt x="4997507" y="1591500"/>
                  </a:lnTo>
                  <a:lnTo>
                    <a:pt x="4997507" y="2351873"/>
                  </a:lnTo>
                  <a:close/>
                </a:path>
              </a:pathLst>
            </a:custGeom>
            <a:solidFill>
              <a:schemeClr val="tx2"/>
            </a:solidFill>
            <a:ln cap="flat" cmpd="sng" w="0">
              <a:noFill/>
              <a:prstDash val="solid"/>
              <a:miter lim="800000"/>
            </a:ln>
          </p:spPr>
          <p:txBody>
            <a:bodyPr anchor="ctr">
              <a:spAutoFit/>
            </a:bodyPr>
            <a:lstStyle/>
            <a:p>
              <a:pPr algn="ctr"/>
              <a:endParaRPr dirty="0" lang="en-US"/>
            </a:p>
          </p:txBody>
        </p:sp>
        <p:sp>
          <p:nvSpPr>
            <p:cNvPr id="207" name="Free Form 8">
              <a:extLst>
                <a:ext uri="{FF2B5EF4-FFF2-40B4-BE49-F238E27FC236}">
                  <a16:creationId xmlns:a16="http://schemas.microsoft.com/office/drawing/2014/main" id="{A618E205-18E4-4E39-A844-C3AAB0B8E9D9}"/>
                </a:ext>
              </a:extLst>
            </p:cNvPr>
            <p:cNvSpPr/>
            <p:nvPr/>
          </p:nvSpPr>
          <p:spPr>
            <a:xfrm>
              <a:off x="5975846" y="6804043"/>
              <a:ext cx="240306" cy="240304"/>
            </a:xfrm>
            <a:custGeom>
              <a:avLst/>
              <a:gdLst/>
              <a:ahLst/>
              <a:cxnLst/>
              <a:rect b="0" l="0" r="0" t="0"/>
              <a:pathLst>
                <a:path h="240304" w="240306">
                  <a:moveTo>
                    <a:pt x="0" y="120152"/>
                  </a:moveTo>
                  <a:cubicBezTo>
                    <a:pt x="0" y="53792"/>
                    <a:pt x="53794" y="0"/>
                    <a:pt x="120152" y="0"/>
                  </a:cubicBezTo>
                  <a:cubicBezTo>
                    <a:pt x="186511" y="0"/>
                    <a:pt x="240306" y="53792"/>
                    <a:pt x="240306" y="120152"/>
                  </a:cubicBezTo>
                  <a:cubicBezTo>
                    <a:pt x="240306" y="186511"/>
                    <a:pt x="186511" y="240304"/>
                    <a:pt x="120152" y="240304"/>
                  </a:cubicBezTo>
                  <a:cubicBezTo>
                    <a:pt x="53794" y="240304"/>
                    <a:pt x="0" y="186511"/>
                    <a:pt x="0" y="120152"/>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8" name="Free Form 9">
              <a:extLst>
                <a:ext uri="{FF2B5EF4-FFF2-40B4-BE49-F238E27FC236}">
                  <a16:creationId xmlns:a16="http://schemas.microsoft.com/office/drawing/2014/main" id="{4FB456CB-60FD-495F-88AB-46BBBE3AC4E3}"/>
                </a:ext>
              </a:extLst>
            </p:cNvPr>
            <p:cNvSpPr/>
            <p:nvPr/>
          </p:nvSpPr>
          <p:spPr>
            <a:xfrm>
              <a:off x="6029981" y="6415857"/>
              <a:ext cx="132036" cy="574354"/>
            </a:xfrm>
            <a:custGeom>
              <a:avLst/>
              <a:gdLst/>
              <a:ahLst/>
              <a:cxnLst/>
              <a:rect b="0" l="0" r="0" t="0"/>
              <a:pathLst>
                <a:path h="574354" w="132035">
                  <a:moveTo>
                    <a:pt x="66017" y="574354"/>
                  </a:moveTo>
                  <a:cubicBezTo>
                    <a:pt x="29556" y="574354"/>
                    <a:pt x="0" y="544797"/>
                    <a:pt x="0" y="508338"/>
                  </a:cubicBezTo>
                  <a:lnTo>
                    <a:pt x="0" y="66017"/>
                  </a:lnTo>
                  <a:cubicBezTo>
                    <a:pt x="0" y="29556"/>
                    <a:pt x="29556" y="0"/>
                    <a:pt x="66017" y="0"/>
                  </a:cubicBezTo>
                  <a:cubicBezTo>
                    <a:pt x="102478" y="0"/>
                    <a:pt x="132035" y="29556"/>
                    <a:pt x="132035" y="66017"/>
                  </a:cubicBezTo>
                  <a:lnTo>
                    <a:pt x="132035" y="508338"/>
                  </a:lnTo>
                  <a:cubicBezTo>
                    <a:pt x="132035" y="544797"/>
                    <a:pt x="102478" y="574354"/>
                    <a:pt x="66017" y="574354"/>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09" name="Free Form 10">
              <a:extLst>
                <a:ext uri="{FF2B5EF4-FFF2-40B4-BE49-F238E27FC236}">
                  <a16:creationId xmlns:a16="http://schemas.microsoft.com/office/drawing/2014/main" id="{DB7D69F2-7E01-434A-AEB5-A1945393F3C1}"/>
                </a:ext>
              </a:extLst>
            </p:cNvPr>
            <p:cNvSpPr/>
            <p:nvPr/>
          </p:nvSpPr>
          <p:spPr>
            <a:xfrm>
              <a:off x="6029981" y="6858176"/>
              <a:ext cx="397426" cy="132035"/>
            </a:xfrm>
            <a:custGeom>
              <a:avLst/>
              <a:gdLst/>
              <a:ahLst/>
              <a:cxnLst/>
              <a:rect b="0" l="0" r="0" t="0"/>
              <a:pathLst>
                <a:path h="132035" w="397426">
                  <a:moveTo>
                    <a:pt x="331409" y="132035"/>
                  </a:moveTo>
                  <a:lnTo>
                    <a:pt x="66017" y="132035"/>
                  </a:lnTo>
                  <a:cubicBezTo>
                    <a:pt x="29556" y="132035"/>
                    <a:pt x="0" y="102478"/>
                    <a:pt x="0" y="66019"/>
                  </a:cubicBezTo>
                  <a:cubicBezTo>
                    <a:pt x="0" y="29558"/>
                    <a:pt x="29556" y="0"/>
                    <a:pt x="66017" y="0"/>
                  </a:cubicBezTo>
                  <a:lnTo>
                    <a:pt x="331409" y="0"/>
                  </a:lnTo>
                  <a:cubicBezTo>
                    <a:pt x="367870" y="0"/>
                    <a:pt x="397426" y="29558"/>
                    <a:pt x="397426" y="66019"/>
                  </a:cubicBezTo>
                  <a:cubicBezTo>
                    <a:pt x="397426" y="102478"/>
                    <a:pt x="367870" y="132035"/>
                    <a:pt x="331409" y="132035"/>
                  </a:cubicBezTo>
                  <a:close/>
                </a:path>
              </a:pathLst>
            </a:custGeom>
            <a:solidFill>
              <a:schemeClr val="accent2"/>
            </a:solidFill>
            <a:ln cap="flat" cmpd="sng" w="0">
              <a:noFill/>
              <a:prstDash val="solid"/>
              <a:miter lim="800000"/>
            </a:ln>
          </p:spPr>
          <p:txBody>
            <a:bodyPr anchor="ctr">
              <a:spAutoFit/>
            </a:bodyPr>
            <a:lstStyle/>
            <a:p>
              <a:pPr algn="ctr"/>
              <a:endParaRPr dirty="0" lang="en-US"/>
            </a:p>
          </p:txBody>
        </p:sp>
        <p:sp>
          <p:nvSpPr>
            <p:cNvPr id="210" name="Free Form 11">
              <a:extLst>
                <a:ext uri="{FF2B5EF4-FFF2-40B4-BE49-F238E27FC236}">
                  <a16:creationId xmlns:a16="http://schemas.microsoft.com/office/drawing/2014/main" id="{9748D1DF-B46D-4230-AE9A-1433A8E081F5}"/>
                </a:ext>
              </a:extLst>
            </p:cNvPr>
            <p:cNvSpPr/>
            <p:nvPr/>
          </p:nvSpPr>
          <p:spPr>
            <a:xfrm>
              <a:off x="6029981" y="2755829"/>
              <a:ext cx="132036" cy="1616116"/>
            </a:xfrm>
            <a:custGeom>
              <a:avLst/>
              <a:gdLst/>
              <a:ahLst/>
              <a:cxnLst/>
              <a:rect b="0" l="0" r="0" t="0"/>
              <a:pathLst>
                <a:path h="1616115" w="132035">
                  <a:moveTo>
                    <a:pt x="66017" y="1616115"/>
                  </a:moveTo>
                  <a:cubicBezTo>
                    <a:pt x="29556" y="1616115"/>
                    <a:pt x="0" y="1586558"/>
                    <a:pt x="0" y="1550097"/>
                  </a:cubicBezTo>
                  <a:lnTo>
                    <a:pt x="0" y="66017"/>
                  </a:lnTo>
                  <a:cubicBezTo>
                    <a:pt x="0" y="29556"/>
                    <a:pt x="29556" y="0"/>
                    <a:pt x="66017" y="0"/>
                  </a:cubicBezTo>
                  <a:cubicBezTo>
                    <a:pt x="102478" y="0"/>
                    <a:pt x="132035" y="29556"/>
                    <a:pt x="132035" y="66017"/>
                  </a:cubicBezTo>
                  <a:lnTo>
                    <a:pt x="132035" y="1550097"/>
                  </a:lnTo>
                  <a:cubicBezTo>
                    <a:pt x="132035" y="1586558"/>
                    <a:pt x="102478" y="1616115"/>
                    <a:pt x="66017" y="1616115"/>
                  </a:cubicBezTo>
                  <a:close/>
                </a:path>
              </a:pathLst>
            </a:custGeom>
            <a:solidFill>
              <a:schemeClr val="accent1"/>
            </a:solidFill>
            <a:ln cap="flat" cmpd="sng" w="0">
              <a:noFill/>
              <a:prstDash val="solid"/>
              <a:miter lim="800000"/>
            </a:ln>
          </p:spPr>
          <p:txBody>
            <a:bodyPr anchor="ctr">
              <a:spAutoFit/>
            </a:bodyPr>
            <a:lstStyle/>
            <a:p>
              <a:pPr algn="ctr"/>
              <a:endParaRPr lang="en-US"/>
            </a:p>
          </p:txBody>
        </p:sp>
        <p:sp>
          <p:nvSpPr>
            <p:cNvPr id="211" name="Free Form 12">
              <a:extLst>
                <a:ext uri="{FF2B5EF4-FFF2-40B4-BE49-F238E27FC236}">
                  <a16:creationId xmlns:a16="http://schemas.microsoft.com/office/drawing/2014/main" id="{6235DC2E-9AC3-4C94-84D2-9A2EC958D30F}"/>
                </a:ext>
              </a:extLst>
            </p:cNvPr>
            <p:cNvSpPr/>
            <p:nvPr/>
          </p:nvSpPr>
          <p:spPr>
            <a:xfrm>
              <a:off x="6096000" y="2785871"/>
              <a:ext cx="1437773" cy="1334209"/>
            </a:xfrm>
            <a:custGeom>
              <a:avLst/>
              <a:gdLst/>
              <a:ahLst/>
              <a:cxnLst/>
              <a:rect b="0" l="0" r="0" t="0"/>
              <a:pathLst>
                <a:path h="1334208" w="1437772">
                  <a:moveTo>
                    <a:pt x="1437772" y="288069"/>
                  </a:moveTo>
                  <a:cubicBezTo>
                    <a:pt x="958515" y="576136"/>
                    <a:pt x="479257" y="0"/>
                    <a:pt x="0" y="288069"/>
                  </a:cubicBezTo>
                  <a:lnTo>
                    <a:pt x="0" y="1046141"/>
                  </a:lnTo>
                  <a:cubicBezTo>
                    <a:pt x="479257" y="758074"/>
                    <a:pt x="958515" y="1334208"/>
                    <a:pt x="1437772" y="1046141"/>
                  </a:cubicBezTo>
                  <a:close/>
                </a:path>
              </a:pathLst>
            </a:custGeom>
            <a:solidFill>
              <a:schemeClr val="accent1"/>
            </a:solidFill>
            <a:ln cap="flat" cmpd="sng" w="0">
              <a:noFill/>
              <a:prstDash val="solid"/>
              <a:miter lim="800000"/>
            </a:ln>
          </p:spPr>
          <p:txBody>
            <a:bodyPr anchor="ctr">
              <a:spAutoFit/>
            </a:bodyPr>
            <a:lstStyle/>
            <a:p>
              <a:pPr algn="ctr"/>
              <a:endParaRPr lang="en-US"/>
            </a:p>
          </p:txBody>
        </p:sp>
      </p:grpSp>
      <p:sp>
        <p:nvSpPr>
          <p:cNvPr id="212" name="TextBox 211">
            <a:extLst>
              <a:ext uri="{FF2B5EF4-FFF2-40B4-BE49-F238E27FC236}">
                <a16:creationId xmlns:a16="http://schemas.microsoft.com/office/drawing/2014/main" id="{D41E4DCD-778C-4DDA-8D09-84AC5D98D85F}"/>
              </a:ext>
            </a:extLst>
          </p:cNvPr>
          <p:cNvSpPr txBox="1"/>
          <p:nvPr/>
        </p:nvSpPr>
        <p:spPr>
          <a:xfrm>
            <a:off x="4131183" y="5422817"/>
            <a:ext cx="1395225" cy="461665"/>
          </a:xfrm>
          <a:prstGeom prst="rect">
            <a:avLst/>
          </a:prstGeom>
          <a:noFill/>
        </p:spPr>
        <p:txBody>
          <a:bodyPr rtlCol="0" wrap="square">
            <a:spAutoFit/>
          </a:bodyPr>
          <a:lstStyle/>
          <a:p txid="b640d8d7aaba9700f9e8d7f5c788cc33">
            <a:pPr algn="ctr">
              <a:buClr>
                <a:srgbClr val="008CCF"/>
              </a:buClr>
            </a:pPr>
            <a:r>
              <a:rPr dirty="0" lang="nb-NO" sz="2400"/>
              <a:t>Établissement scolaire</a:t>
            </a:r>
            <a:endParaRPr dirty="0" lang="en-US" sz="2400"/>
          </a:p>
        </p:txBody>
      </p:sp>
      <p:cxnSp>
        <p:nvCxnSpPr>
          <p:cNvPr id="213" name="Connector: Elbow 212">
            <a:extLst>
              <a:ext uri="{FF2B5EF4-FFF2-40B4-BE49-F238E27FC236}">
                <a16:creationId xmlns:a16="http://schemas.microsoft.com/office/drawing/2014/main" id="{70A65B13-9F40-4DDF-9A1D-F80C4D656B55}"/>
              </a:ext>
            </a:extLst>
          </p:cNvPr>
          <p:cNvCxnSpPr>
            <a:cxnSpLocks/>
            <a:stCxn id="10" idx="2"/>
            <a:endCxn id="22" idx="0"/>
          </p:cNvCxnSpPr>
          <p:nvPr/>
        </p:nvCxnSpPr>
        <p:spPr>
          <a:xfrm rot="5400000">
            <a:off x="4694010" y="2194754"/>
            <a:ext cx="444647" cy="2359335"/>
          </a:xfrm>
          <a:prstGeom prst="bentConnector3">
            <a:avLst>
              <a:gd fmla="val 41340" name="adj1"/>
            </a:avLst>
          </a:prstGeom>
          <a:ln cap="rnd" w="38100">
            <a:solidFill>
              <a:schemeClr val="accent1"/>
            </a:solidFill>
            <a:prstDash val="solid"/>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73297445"/>
      </p:ext>
    </p:extLst>
  </p:cSld>
  <p:clrMapOvr>
    <a:masterClrMapping/>
  </p:clrMapOvr>
  <mc:AlternateContent xmlns:mc="http://schemas.openxmlformats.org/markup-compatibility/2006" xmlns:p159="http://schemas.microsoft.com/office/powerpoint/2015/09/main">
    <mc:Choice Requires="p159">
      <p:transition advTm="31668">
        <p159:morph option="byObject"/>
      </p:transition>
    </mc:Choice>
    <mc:Fallback xmlns="">
      <p:transition advTm="3166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213"/>
                                        </p:tgtEl>
                                        <p:attrNameLst>
                                          <p:attrName>style.visibility</p:attrName>
                                        </p:attrNameLst>
                                      </p:cBhvr>
                                      <p:to>
                                        <p:strVal val="visible"/>
                                      </p:to>
                                    </p:set>
                                    <p:animEffect filter="wipe(right)" transition="in">
                                      <p:cBhvr>
                                        <p:cTn dur="500" id="7"/>
                                        <p:tgtEl>
                                          <p:spTgt spid="213"/>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2"/>
                                        </p:tgtEl>
                                        <p:attrNameLst>
                                          <p:attrName>style.visibility</p:attrName>
                                        </p:attrNameLst>
                                      </p:cBhvr>
                                      <p:to>
                                        <p:strVal val="visible"/>
                                      </p:to>
                                    </p:set>
                                    <p:animEffect filter="fade" transition="in">
                                      <p:cBhvr>
                                        <p:cTn dur="250" id="11"/>
                                        <p:tgtEl>
                                          <p:spTgt spid="22"/>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22" presetSubtype="8">
                                  <p:stCondLst>
                                    <p:cond delay="0"/>
                                  </p:stCondLst>
                                  <p:childTnLst>
                                    <p:set>
                                      <p:cBhvr>
                                        <p:cTn dur="1" fill="hold" id="15">
                                          <p:stCondLst>
                                            <p:cond delay="0"/>
                                          </p:stCondLst>
                                        </p:cTn>
                                        <p:tgtEl>
                                          <p:spTgt spid="24"/>
                                        </p:tgtEl>
                                        <p:attrNameLst>
                                          <p:attrName>style.visibility</p:attrName>
                                        </p:attrNameLst>
                                      </p:cBhvr>
                                      <p:to>
                                        <p:strVal val="visible"/>
                                      </p:to>
                                    </p:set>
                                    <p:animEffect filter="wipe(left)" transition="in">
                                      <p:cBhvr>
                                        <p:cTn dur="500" id="16"/>
                                        <p:tgtEl>
                                          <p:spTgt spid="24"/>
                                        </p:tgtEl>
                                      </p:cBhvr>
                                    </p:animEffect>
                                  </p:childTnLst>
                                </p:cTn>
                              </p:par>
                            </p:childTnLst>
                          </p:cTn>
                        </p:par>
                        <p:par>
                          <p:cTn fill="hold" id="17">
                            <p:stCondLst>
                              <p:cond delay="500"/>
                            </p:stCondLst>
                            <p:childTnLst>
                              <p:par>
                                <p:cTn fill="hold" grpId="0" id="18" nodeType="afterEffect" presetClass="entr" presetID="10" presetSubtype="0">
                                  <p:stCondLst>
                                    <p:cond delay="0"/>
                                  </p:stCondLst>
                                  <p:childTnLst>
                                    <p:set>
                                      <p:cBhvr>
                                        <p:cTn dur="1" fill="hold" id="19">
                                          <p:stCondLst>
                                            <p:cond delay="0"/>
                                          </p:stCondLst>
                                        </p:cTn>
                                        <p:tgtEl>
                                          <p:spTgt spid="23"/>
                                        </p:tgtEl>
                                        <p:attrNameLst>
                                          <p:attrName>style.visibility</p:attrName>
                                        </p:attrNameLst>
                                      </p:cBhvr>
                                      <p:to>
                                        <p:strVal val="visible"/>
                                      </p:to>
                                    </p:set>
                                    <p:animEffect filter="fade" transition="in">
                                      <p:cBhvr>
                                        <p:cTn dur="250" id="20"/>
                                        <p:tgtEl>
                                          <p:spTgt spid="23"/>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7"/>
                                        </p:tgtEl>
                                        <p:attrNameLst>
                                          <p:attrName>style.visibility</p:attrName>
                                        </p:attrNameLst>
                                      </p:cBhvr>
                                      <p:to>
                                        <p:strVal val="visible"/>
                                      </p:to>
                                    </p:set>
                                    <p:anim calcmode="lin" valueType="num">
                                      <p:cBhvr additive="base">
                                        <p:cTn dur="500" fill="hold" id="25"/>
                                        <p:tgtEl>
                                          <p:spTgt spid="7"/>
                                        </p:tgtEl>
                                        <p:attrNameLst>
                                          <p:attrName>ppt_x</p:attrName>
                                        </p:attrNameLst>
                                      </p:cBhvr>
                                      <p:tavLst>
                                        <p:tav tm="0">
                                          <p:val>
                                            <p:strVal val="#ppt_x"/>
                                          </p:val>
                                        </p:tav>
                                        <p:tav tm="100000">
                                          <p:val>
                                            <p:strVal val="#ppt_x"/>
                                          </p:val>
                                        </p:tav>
                                      </p:tavLst>
                                    </p:anim>
                                    <p:anim calcmode="lin" valueType="num">
                                      <p:cBhvr additive="base">
                                        <p:cTn dur="500" fill="hold" id="26"/>
                                        <p:tgtEl>
                                          <p:spTgt spid="7"/>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200"/>
                                        </p:tgtEl>
                                        <p:attrNameLst>
                                          <p:attrName>style.visibility</p:attrName>
                                        </p:attrNameLst>
                                      </p:cBhvr>
                                      <p:to>
                                        <p:strVal val="visible"/>
                                      </p:to>
                                    </p:set>
                                    <p:anim calcmode="lin" valueType="num">
                                      <p:cBhvr additive="base">
                                        <p:cTn dur="500" fill="hold" id="29"/>
                                        <p:tgtEl>
                                          <p:spTgt spid="200"/>
                                        </p:tgtEl>
                                        <p:attrNameLst>
                                          <p:attrName>ppt_x</p:attrName>
                                        </p:attrNameLst>
                                      </p:cBhvr>
                                      <p:tavLst>
                                        <p:tav tm="0">
                                          <p:val>
                                            <p:strVal val="#ppt_x"/>
                                          </p:val>
                                        </p:tav>
                                        <p:tav tm="100000">
                                          <p:val>
                                            <p:strVal val="#ppt_x"/>
                                          </p:val>
                                        </p:tav>
                                      </p:tavLst>
                                    </p:anim>
                                    <p:anim calcmode="lin" valueType="num">
                                      <p:cBhvr additive="base">
                                        <p:cTn dur="500" fill="hold" id="30"/>
                                        <p:tgtEl>
                                          <p:spTgt spid="200"/>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id="33" nodeType="clickEffect" presetClass="entr" presetID="2" presetSubtype="4">
                                  <p:stCondLst>
                                    <p:cond delay="0"/>
                                  </p:stCondLst>
                                  <p:childTnLst>
                                    <p:set>
                                      <p:cBhvr>
                                        <p:cTn dur="1" fill="hold" id="34">
                                          <p:stCondLst>
                                            <p:cond delay="0"/>
                                          </p:stCondLst>
                                        </p:cTn>
                                        <p:tgtEl>
                                          <p:spTgt spid="202"/>
                                        </p:tgtEl>
                                        <p:attrNameLst>
                                          <p:attrName>style.visibility</p:attrName>
                                        </p:attrNameLst>
                                      </p:cBhvr>
                                      <p:to>
                                        <p:strVal val="visible"/>
                                      </p:to>
                                    </p:set>
                                    <p:anim calcmode="lin" valueType="num">
                                      <p:cBhvr additive="base">
                                        <p:cTn dur="500" fill="hold" id="35"/>
                                        <p:tgtEl>
                                          <p:spTgt spid="202"/>
                                        </p:tgtEl>
                                        <p:attrNameLst>
                                          <p:attrName>ppt_x</p:attrName>
                                        </p:attrNameLst>
                                      </p:cBhvr>
                                      <p:tavLst>
                                        <p:tav tm="0">
                                          <p:val>
                                            <p:strVal val="#ppt_x"/>
                                          </p:val>
                                        </p:tav>
                                        <p:tav tm="100000">
                                          <p:val>
                                            <p:strVal val="#ppt_x"/>
                                          </p:val>
                                        </p:tav>
                                      </p:tavLst>
                                    </p:anim>
                                    <p:anim calcmode="lin" valueType="num">
                                      <p:cBhvr additive="base">
                                        <p:cTn dur="500" fill="hold" id="36"/>
                                        <p:tgtEl>
                                          <p:spTgt spid="202"/>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212"/>
                                        </p:tgtEl>
                                        <p:attrNameLst>
                                          <p:attrName>style.visibility</p:attrName>
                                        </p:attrNameLst>
                                      </p:cBhvr>
                                      <p:to>
                                        <p:strVal val="visible"/>
                                      </p:to>
                                    </p:set>
                                    <p:anim calcmode="lin" valueType="num">
                                      <p:cBhvr additive="base">
                                        <p:cTn dur="500" fill="hold" id="39"/>
                                        <p:tgtEl>
                                          <p:spTgt spid="212"/>
                                        </p:tgtEl>
                                        <p:attrNameLst>
                                          <p:attrName>ppt_x</p:attrName>
                                        </p:attrNameLst>
                                      </p:cBhvr>
                                      <p:tavLst>
                                        <p:tav tm="0">
                                          <p:val>
                                            <p:strVal val="#ppt_x"/>
                                          </p:val>
                                        </p:tav>
                                        <p:tav tm="100000">
                                          <p:val>
                                            <p:strVal val="#ppt_x"/>
                                          </p:val>
                                        </p:tav>
                                      </p:tavLst>
                                    </p:anim>
                                    <p:anim calcmode="lin" valueType="num">
                                      <p:cBhvr additive="base">
                                        <p:cTn dur="500" fill="hold" id="40"/>
                                        <p:tgtEl>
                                          <p:spTgt spid="212"/>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id="43" nodeType="clickEffect" presetClass="entr" presetID="2" presetSubtype="4">
                                  <p:stCondLst>
                                    <p:cond delay="0"/>
                                  </p:stCondLst>
                                  <p:childTnLst>
                                    <p:set>
                                      <p:cBhvr>
                                        <p:cTn dur="1" fill="hold" id="44">
                                          <p:stCondLst>
                                            <p:cond delay="0"/>
                                          </p:stCondLst>
                                        </p:cTn>
                                        <p:tgtEl>
                                          <p:spTgt spid="25"/>
                                        </p:tgtEl>
                                        <p:attrNameLst>
                                          <p:attrName>style.visibility</p:attrName>
                                        </p:attrNameLst>
                                      </p:cBhvr>
                                      <p:to>
                                        <p:strVal val="visible"/>
                                      </p:to>
                                    </p:set>
                                    <p:anim calcmode="lin" valueType="num">
                                      <p:cBhvr additive="base">
                                        <p:cTn dur="500" fill="hold" id="45"/>
                                        <p:tgtEl>
                                          <p:spTgt spid="25"/>
                                        </p:tgtEl>
                                        <p:attrNameLst>
                                          <p:attrName>ppt_x</p:attrName>
                                        </p:attrNameLst>
                                      </p:cBhvr>
                                      <p:tavLst>
                                        <p:tav tm="0">
                                          <p:val>
                                            <p:strVal val="#ppt_x"/>
                                          </p:val>
                                        </p:tav>
                                        <p:tav tm="100000">
                                          <p:val>
                                            <p:strVal val="#ppt_x"/>
                                          </p:val>
                                        </p:tav>
                                      </p:tavLst>
                                    </p:anim>
                                    <p:anim calcmode="lin" valueType="num">
                                      <p:cBhvr additive="base">
                                        <p:cTn dur="500" fill="hold" id="46"/>
                                        <p:tgtEl>
                                          <p:spTgt spid="25"/>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99"/>
                                        </p:tgtEl>
                                        <p:attrNameLst>
                                          <p:attrName>style.visibility</p:attrName>
                                        </p:attrNameLst>
                                      </p:cBhvr>
                                      <p:to>
                                        <p:strVal val="visible"/>
                                      </p:to>
                                    </p:set>
                                    <p:animEffect filter="fade" transition="in">
                                      <p:cBhvr>
                                        <p:cTn dur="500" id="51"/>
                                        <p:tgtEl>
                                          <p:spTgt spid="199"/>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201"/>
                                        </p:tgtEl>
                                        <p:attrNameLst>
                                          <p:attrName>style.visibility</p:attrName>
                                        </p:attrNameLst>
                                      </p:cBhvr>
                                      <p:to>
                                        <p:strVal val="visible"/>
                                      </p:to>
                                    </p:set>
                                    <p:animEffect filter="fade" transition="in">
                                      <p:cBhvr>
                                        <p:cTn dur="500" id="54"/>
                                        <p:tgtEl>
                                          <p:spTgt spid="2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2"/>
      <p:bldP grpId="0" spid="23"/>
      <p:bldP animBg="1" grpId="0" spid="199"/>
      <p:bldP grpId="0" spid="200"/>
      <p:bldP grpId="0" spid="201"/>
      <p:bldP grpId="0" spid="2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555" name="Districts">
            <a:extLst>
              <a:ext uri="{FF2B5EF4-FFF2-40B4-BE49-F238E27FC236}">
                <a16:creationId xmlns:a16="http://schemas.microsoft.com/office/drawing/2014/main" id="{B08C5667-1416-424C-8353-F02F1F2F7FA6}"/>
              </a:ext>
            </a:extLst>
          </p:cNvPr>
          <p:cNvGrpSpPr/>
          <p:nvPr/>
        </p:nvGrpSpPr>
        <p:grpSpPr>
          <a:xfrm>
            <a:off x="4290421" y="2165696"/>
            <a:ext cx="3215390" cy="3847536"/>
            <a:chOff x="902498" y="1034143"/>
            <a:chExt cx="8395869" cy="10046497"/>
          </a:xfrm>
          <a:noFill/>
        </p:grpSpPr>
        <p:sp>
          <p:nvSpPr>
            <p:cNvPr id="556" name="Free Form 3">
              <a:extLst>
                <a:ext uri="{FF2B5EF4-FFF2-40B4-BE49-F238E27FC236}">
                  <a16:creationId xmlns:a16="http://schemas.microsoft.com/office/drawing/2014/main" id="{F1E0AD64-3911-463A-BC9E-1AF3A0B4150A}"/>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557" name="Free Form 4">
              <a:extLst>
                <a:ext uri="{FF2B5EF4-FFF2-40B4-BE49-F238E27FC236}">
                  <a16:creationId xmlns:a16="http://schemas.microsoft.com/office/drawing/2014/main" id="{7ADC0E83-9EBF-4B9A-989F-A9B21728256C}"/>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58" name="Free Form 5">
              <a:extLst>
                <a:ext uri="{FF2B5EF4-FFF2-40B4-BE49-F238E27FC236}">
                  <a16:creationId xmlns:a16="http://schemas.microsoft.com/office/drawing/2014/main" id="{33F63268-43C4-4491-B596-0DC9948B7470}"/>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59" name="Free Form 6">
              <a:extLst>
                <a:ext uri="{FF2B5EF4-FFF2-40B4-BE49-F238E27FC236}">
                  <a16:creationId xmlns:a16="http://schemas.microsoft.com/office/drawing/2014/main" id="{5BAB41DF-3028-4CB9-A229-1FD5ED6C7623}"/>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0" name="Free Form 7">
              <a:extLst>
                <a:ext uri="{FF2B5EF4-FFF2-40B4-BE49-F238E27FC236}">
                  <a16:creationId xmlns:a16="http://schemas.microsoft.com/office/drawing/2014/main" id="{E7DC2B8D-9415-41BF-96D2-6F27D825EE41}"/>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1" name="Free Form 8">
              <a:extLst>
                <a:ext uri="{FF2B5EF4-FFF2-40B4-BE49-F238E27FC236}">
                  <a16:creationId xmlns:a16="http://schemas.microsoft.com/office/drawing/2014/main" id="{8275A0CD-67E9-49A6-B444-C13B1219EA7D}"/>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62" name="Free Form 9">
              <a:extLst>
                <a:ext uri="{FF2B5EF4-FFF2-40B4-BE49-F238E27FC236}">
                  <a16:creationId xmlns:a16="http://schemas.microsoft.com/office/drawing/2014/main" id="{0D059708-F574-4B98-8456-B594C7784023}"/>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63" name="Free Form 10">
              <a:extLst>
                <a:ext uri="{FF2B5EF4-FFF2-40B4-BE49-F238E27FC236}">
                  <a16:creationId xmlns:a16="http://schemas.microsoft.com/office/drawing/2014/main" id="{D4F5D382-FEA8-40EE-AF91-976EAEA1950B}"/>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4" name="Free Form 11">
              <a:extLst>
                <a:ext uri="{FF2B5EF4-FFF2-40B4-BE49-F238E27FC236}">
                  <a16:creationId xmlns:a16="http://schemas.microsoft.com/office/drawing/2014/main" id="{320CA980-1765-4D6D-8106-BE78E52E03DC}"/>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65" name="Free Form 12">
              <a:extLst>
                <a:ext uri="{FF2B5EF4-FFF2-40B4-BE49-F238E27FC236}">
                  <a16:creationId xmlns:a16="http://schemas.microsoft.com/office/drawing/2014/main" id="{26AB3DEC-FC6B-4E0F-80C3-829067EE84C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66" name="Free Form 13">
              <a:extLst>
                <a:ext uri="{FF2B5EF4-FFF2-40B4-BE49-F238E27FC236}">
                  <a16:creationId xmlns:a16="http://schemas.microsoft.com/office/drawing/2014/main" id="{D30F4912-6482-4DB3-B798-ECE33BC6C7B6}"/>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7" name="Free Form 14">
              <a:extLst>
                <a:ext uri="{FF2B5EF4-FFF2-40B4-BE49-F238E27FC236}">
                  <a16:creationId xmlns:a16="http://schemas.microsoft.com/office/drawing/2014/main" id="{DE142F79-4C51-4C35-9F70-98F11579D9BF}"/>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68" name="Free Form 15">
              <a:extLst>
                <a:ext uri="{FF2B5EF4-FFF2-40B4-BE49-F238E27FC236}">
                  <a16:creationId xmlns:a16="http://schemas.microsoft.com/office/drawing/2014/main" id="{F3D94500-9EDD-494E-AA10-82B4E75789BD}"/>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569" name="Free Form 16">
              <a:extLst>
                <a:ext uri="{FF2B5EF4-FFF2-40B4-BE49-F238E27FC236}">
                  <a16:creationId xmlns:a16="http://schemas.microsoft.com/office/drawing/2014/main" id="{1EB13F17-6415-4D9F-A657-16CDA8F24FD0}"/>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0" name="Free Form 17">
              <a:extLst>
                <a:ext uri="{FF2B5EF4-FFF2-40B4-BE49-F238E27FC236}">
                  <a16:creationId xmlns:a16="http://schemas.microsoft.com/office/drawing/2014/main" id="{45E7C8A6-E2AD-4642-B668-75D71B2A2CA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1" name="Free Form 18">
              <a:extLst>
                <a:ext uri="{FF2B5EF4-FFF2-40B4-BE49-F238E27FC236}">
                  <a16:creationId xmlns:a16="http://schemas.microsoft.com/office/drawing/2014/main" id="{D4887BCF-90E7-414D-9075-3D64A84AFA25}"/>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72" name="Free Form 19">
              <a:extLst>
                <a:ext uri="{FF2B5EF4-FFF2-40B4-BE49-F238E27FC236}">
                  <a16:creationId xmlns:a16="http://schemas.microsoft.com/office/drawing/2014/main" id="{85F2E683-3562-48F3-ABEA-5C4396FAEF0D}"/>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73" name="Free Form 20">
              <a:extLst>
                <a:ext uri="{FF2B5EF4-FFF2-40B4-BE49-F238E27FC236}">
                  <a16:creationId xmlns:a16="http://schemas.microsoft.com/office/drawing/2014/main" id="{0AB0BB27-8806-4217-8544-471CE6B1C7B3}"/>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74" name="Free Form 21">
              <a:extLst>
                <a:ext uri="{FF2B5EF4-FFF2-40B4-BE49-F238E27FC236}">
                  <a16:creationId xmlns:a16="http://schemas.microsoft.com/office/drawing/2014/main" id="{1E8E1635-C296-4E35-BAE3-BC0F9733354B}"/>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575" name="Free Form 22">
              <a:extLst>
                <a:ext uri="{FF2B5EF4-FFF2-40B4-BE49-F238E27FC236}">
                  <a16:creationId xmlns:a16="http://schemas.microsoft.com/office/drawing/2014/main" id="{1178103B-D1D8-4967-857A-9AEFF721344E}"/>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576" name="Free Form 23">
              <a:extLst>
                <a:ext uri="{FF2B5EF4-FFF2-40B4-BE49-F238E27FC236}">
                  <a16:creationId xmlns:a16="http://schemas.microsoft.com/office/drawing/2014/main" id="{0B93C4F5-9F36-4305-906D-CFB4C2AF8BAB}"/>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577" name="Free Form 24">
              <a:extLst>
                <a:ext uri="{FF2B5EF4-FFF2-40B4-BE49-F238E27FC236}">
                  <a16:creationId xmlns:a16="http://schemas.microsoft.com/office/drawing/2014/main" id="{91168954-0036-4D5D-A682-C74009D62B8A}"/>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578" name="Free Form 25">
              <a:extLst>
                <a:ext uri="{FF2B5EF4-FFF2-40B4-BE49-F238E27FC236}">
                  <a16:creationId xmlns:a16="http://schemas.microsoft.com/office/drawing/2014/main" id="{BB0E708E-9A58-42B5-B6D0-565A5AA57A3F}"/>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579" name="Free Form 26">
              <a:extLst>
                <a:ext uri="{FF2B5EF4-FFF2-40B4-BE49-F238E27FC236}">
                  <a16:creationId xmlns:a16="http://schemas.microsoft.com/office/drawing/2014/main" id="{FD2F5B40-2B9B-4C65-8901-354C0C7D714F}"/>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0" name="Free Form 27">
              <a:extLst>
                <a:ext uri="{FF2B5EF4-FFF2-40B4-BE49-F238E27FC236}">
                  <a16:creationId xmlns:a16="http://schemas.microsoft.com/office/drawing/2014/main" id="{7B13D034-9277-44DB-8DA9-CB96D4613901}"/>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581" name="Free Form 28">
              <a:extLst>
                <a:ext uri="{FF2B5EF4-FFF2-40B4-BE49-F238E27FC236}">
                  <a16:creationId xmlns:a16="http://schemas.microsoft.com/office/drawing/2014/main" id="{89A12501-0CA5-444C-9DC1-4FF693086B13}"/>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82" name="Free Form 29">
              <a:extLst>
                <a:ext uri="{FF2B5EF4-FFF2-40B4-BE49-F238E27FC236}">
                  <a16:creationId xmlns:a16="http://schemas.microsoft.com/office/drawing/2014/main" id="{384E4C46-5FA0-458B-930D-671DD2D06EEF}"/>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583" name="Free Form 30">
              <a:extLst>
                <a:ext uri="{FF2B5EF4-FFF2-40B4-BE49-F238E27FC236}">
                  <a16:creationId xmlns:a16="http://schemas.microsoft.com/office/drawing/2014/main" id="{450C11C2-A8D7-4F4A-ACA8-4CC67184DF79}"/>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584" name="Free Form 31">
              <a:extLst>
                <a:ext uri="{FF2B5EF4-FFF2-40B4-BE49-F238E27FC236}">
                  <a16:creationId xmlns:a16="http://schemas.microsoft.com/office/drawing/2014/main" id="{2E94607A-98A7-4E52-ADD4-39C5B761DBCC}"/>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585" name="Free Form 32">
              <a:extLst>
                <a:ext uri="{FF2B5EF4-FFF2-40B4-BE49-F238E27FC236}">
                  <a16:creationId xmlns:a16="http://schemas.microsoft.com/office/drawing/2014/main" id="{91B28CCE-D8F5-4025-8753-D572698697C5}"/>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586" name="Free Form 33">
              <a:extLst>
                <a:ext uri="{FF2B5EF4-FFF2-40B4-BE49-F238E27FC236}">
                  <a16:creationId xmlns:a16="http://schemas.microsoft.com/office/drawing/2014/main" id="{94881346-E193-49DE-9180-A8BD819F58F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87" name="Free Form 34">
              <a:extLst>
                <a:ext uri="{FF2B5EF4-FFF2-40B4-BE49-F238E27FC236}">
                  <a16:creationId xmlns:a16="http://schemas.microsoft.com/office/drawing/2014/main" id="{AD35760E-F727-468A-86C5-A6346B0750D9}"/>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8" name="Free Form 35">
              <a:extLst>
                <a:ext uri="{FF2B5EF4-FFF2-40B4-BE49-F238E27FC236}">
                  <a16:creationId xmlns:a16="http://schemas.microsoft.com/office/drawing/2014/main" id="{21EC3F64-64AD-485E-882C-5E1730E6959A}"/>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589" name="Free Form 36">
              <a:extLst>
                <a:ext uri="{FF2B5EF4-FFF2-40B4-BE49-F238E27FC236}">
                  <a16:creationId xmlns:a16="http://schemas.microsoft.com/office/drawing/2014/main" id="{2891FCEE-C4CF-4DCE-ABBF-DD282B13AF93}"/>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590" name="Free Form 37">
              <a:extLst>
                <a:ext uri="{FF2B5EF4-FFF2-40B4-BE49-F238E27FC236}">
                  <a16:creationId xmlns:a16="http://schemas.microsoft.com/office/drawing/2014/main" id="{72F1E8E8-8267-400E-8DC0-0E50FC58D8DE}"/>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591" name="Free Form 38">
              <a:extLst>
                <a:ext uri="{FF2B5EF4-FFF2-40B4-BE49-F238E27FC236}">
                  <a16:creationId xmlns:a16="http://schemas.microsoft.com/office/drawing/2014/main" id="{A1636B35-A6B8-4148-9695-AA86943E6601}"/>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2" name="Free Form 39">
              <a:extLst>
                <a:ext uri="{FF2B5EF4-FFF2-40B4-BE49-F238E27FC236}">
                  <a16:creationId xmlns:a16="http://schemas.microsoft.com/office/drawing/2014/main" id="{649A191F-191D-4271-A437-07280B020252}"/>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593" name="Free Form 40">
              <a:extLst>
                <a:ext uri="{FF2B5EF4-FFF2-40B4-BE49-F238E27FC236}">
                  <a16:creationId xmlns:a16="http://schemas.microsoft.com/office/drawing/2014/main" id="{CF066B65-0DA1-4867-AF53-B2F9006F1D22}"/>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594" name="Free Form 41">
              <a:extLst>
                <a:ext uri="{FF2B5EF4-FFF2-40B4-BE49-F238E27FC236}">
                  <a16:creationId xmlns:a16="http://schemas.microsoft.com/office/drawing/2014/main" id="{5560BD91-3C69-46A9-BD81-25F53DA052DD}"/>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5" name="Free Form 42">
              <a:extLst>
                <a:ext uri="{FF2B5EF4-FFF2-40B4-BE49-F238E27FC236}">
                  <a16:creationId xmlns:a16="http://schemas.microsoft.com/office/drawing/2014/main" id="{56FB9299-9682-4751-B100-98FEEBAE7FE6}"/>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96" name="Free Form 43">
              <a:extLst>
                <a:ext uri="{FF2B5EF4-FFF2-40B4-BE49-F238E27FC236}">
                  <a16:creationId xmlns:a16="http://schemas.microsoft.com/office/drawing/2014/main" id="{6FFFB311-B0A8-4E63-ACDB-821BDBE64654}"/>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597" name="Free Form 44">
              <a:extLst>
                <a:ext uri="{FF2B5EF4-FFF2-40B4-BE49-F238E27FC236}">
                  <a16:creationId xmlns:a16="http://schemas.microsoft.com/office/drawing/2014/main" id="{4DA953D5-BE39-4D8A-A255-35ECFE3E3306}"/>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98" name="Free Form 45">
              <a:extLst>
                <a:ext uri="{FF2B5EF4-FFF2-40B4-BE49-F238E27FC236}">
                  <a16:creationId xmlns:a16="http://schemas.microsoft.com/office/drawing/2014/main" id="{8F5C8B92-A2A6-4C4B-8F29-AE0F7F871A1C}"/>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599" name="Free Form 46">
              <a:extLst>
                <a:ext uri="{FF2B5EF4-FFF2-40B4-BE49-F238E27FC236}">
                  <a16:creationId xmlns:a16="http://schemas.microsoft.com/office/drawing/2014/main" id="{8CA6C047-DE44-435F-962D-8DED4C9DF443}"/>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00" name="Free Form 47">
              <a:extLst>
                <a:ext uri="{FF2B5EF4-FFF2-40B4-BE49-F238E27FC236}">
                  <a16:creationId xmlns:a16="http://schemas.microsoft.com/office/drawing/2014/main" id="{D3429ABD-1FA6-4403-8A16-B6CE3B1D4F63}"/>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1" name="Free Form 48">
              <a:extLst>
                <a:ext uri="{FF2B5EF4-FFF2-40B4-BE49-F238E27FC236}">
                  <a16:creationId xmlns:a16="http://schemas.microsoft.com/office/drawing/2014/main" id="{045511AB-1EF3-43CC-8D3D-4A4B7AF91DF8}"/>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2" name="Free Form 49">
              <a:extLst>
                <a:ext uri="{FF2B5EF4-FFF2-40B4-BE49-F238E27FC236}">
                  <a16:creationId xmlns:a16="http://schemas.microsoft.com/office/drawing/2014/main" id="{E6DD1BF9-1AA8-4E60-8F6E-1DB9557E241C}"/>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03" name="Free Form 50">
              <a:extLst>
                <a:ext uri="{FF2B5EF4-FFF2-40B4-BE49-F238E27FC236}">
                  <a16:creationId xmlns:a16="http://schemas.microsoft.com/office/drawing/2014/main" id="{6139DB12-0FAD-4BF7-9F85-335668FB0A2D}"/>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04" name="Free Form 51">
              <a:extLst>
                <a:ext uri="{FF2B5EF4-FFF2-40B4-BE49-F238E27FC236}">
                  <a16:creationId xmlns:a16="http://schemas.microsoft.com/office/drawing/2014/main" id="{30ECA37C-69FE-458D-81DF-3417F45E9CF5}"/>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05" name="Free Form 52">
              <a:extLst>
                <a:ext uri="{FF2B5EF4-FFF2-40B4-BE49-F238E27FC236}">
                  <a16:creationId xmlns:a16="http://schemas.microsoft.com/office/drawing/2014/main" id="{D70017FA-F294-494B-808D-7966ACF2779A}"/>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06" name="Free Form 53">
              <a:extLst>
                <a:ext uri="{FF2B5EF4-FFF2-40B4-BE49-F238E27FC236}">
                  <a16:creationId xmlns:a16="http://schemas.microsoft.com/office/drawing/2014/main" id="{5B02F9D3-0B05-46A6-B36D-9F36ACECEBDF}"/>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07" name="Free Form 54">
              <a:extLst>
                <a:ext uri="{FF2B5EF4-FFF2-40B4-BE49-F238E27FC236}">
                  <a16:creationId xmlns:a16="http://schemas.microsoft.com/office/drawing/2014/main" id="{60D23F68-9B7C-4372-B754-B5D2AD948E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08" name="Free Form 55">
              <a:extLst>
                <a:ext uri="{FF2B5EF4-FFF2-40B4-BE49-F238E27FC236}">
                  <a16:creationId xmlns:a16="http://schemas.microsoft.com/office/drawing/2014/main" id="{A666E971-1C1E-4AAC-ABE3-0ADEA7C1403D}"/>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09" name="Free Form 56">
              <a:extLst>
                <a:ext uri="{FF2B5EF4-FFF2-40B4-BE49-F238E27FC236}">
                  <a16:creationId xmlns:a16="http://schemas.microsoft.com/office/drawing/2014/main" id="{0D863600-6C75-4F18-9FD4-657F12ED8039}"/>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0" name="Free Form 57">
              <a:extLst>
                <a:ext uri="{FF2B5EF4-FFF2-40B4-BE49-F238E27FC236}">
                  <a16:creationId xmlns:a16="http://schemas.microsoft.com/office/drawing/2014/main" id="{10A20076-049B-470D-98B4-BF481683CAC1}"/>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11" name="Free Form 58">
              <a:extLst>
                <a:ext uri="{FF2B5EF4-FFF2-40B4-BE49-F238E27FC236}">
                  <a16:creationId xmlns:a16="http://schemas.microsoft.com/office/drawing/2014/main" id="{6B3CC82B-714C-414C-AC0D-5D6975FEDCB1}"/>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12" name="Free Form 59">
              <a:extLst>
                <a:ext uri="{FF2B5EF4-FFF2-40B4-BE49-F238E27FC236}">
                  <a16:creationId xmlns:a16="http://schemas.microsoft.com/office/drawing/2014/main" id="{A5B35223-F648-404B-BEB1-C7AC0626EAD1}"/>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13" name="Free Form 60">
              <a:extLst>
                <a:ext uri="{FF2B5EF4-FFF2-40B4-BE49-F238E27FC236}">
                  <a16:creationId xmlns:a16="http://schemas.microsoft.com/office/drawing/2014/main" id="{F1D227ED-1980-40CF-A781-F6B570EFA8A8}"/>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614" name="Free Form 61">
              <a:extLst>
                <a:ext uri="{FF2B5EF4-FFF2-40B4-BE49-F238E27FC236}">
                  <a16:creationId xmlns:a16="http://schemas.microsoft.com/office/drawing/2014/main" id="{92F09311-8244-43F5-8406-2EACD81B3C5D}"/>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5" name="Free Form 62">
              <a:extLst>
                <a:ext uri="{FF2B5EF4-FFF2-40B4-BE49-F238E27FC236}">
                  <a16:creationId xmlns:a16="http://schemas.microsoft.com/office/drawing/2014/main" id="{0C2A7B5E-6F29-451E-8A31-D814A17C5F4D}"/>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16" name="Free Form 63">
              <a:extLst>
                <a:ext uri="{FF2B5EF4-FFF2-40B4-BE49-F238E27FC236}">
                  <a16:creationId xmlns:a16="http://schemas.microsoft.com/office/drawing/2014/main" id="{41193CE2-8E58-4FD6-AA2C-41B6F5085FEE}"/>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17" name="Free Form 64">
              <a:extLst>
                <a:ext uri="{FF2B5EF4-FFF2-40B4-BE49-F238E27FC236}">
                  <a16:creationId xmlns:a16="http://schemas.microsoft.com/office/drawing/2014/main" id="{391729F5-E32A-4F1F-AAA7-C1AC3C6452B9}"/>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18" name="Free Form 65">
              <a:extLst>
                <a:ext uri="{FF2B5EF4-FFF2-40B4-BE49-F238E27FC236}">
                  <a16:creationId xmlns:a16="http://schemas.microsoft.com/office/drawing/2014/main" id="{0837FA79-512C-406A-A84C-8D606FD01A2C}"/>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19" name="Free Form 66">
              <a:extLst>
                <a:ext uri="{FF2B5EF4-FFF2-40B4-BE49-F238E27FC236}">
                  <a16:creationId xmlns:a16="http://schemas.microsoft.com/office/drawing/2014/main" id="{429F85F3-E008-4FCE-9DBF-873E13EC22DC}"/>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0" name="Free Form 67">
              <a:extLst>
                <a:ext uri="{FF2B5EF4-FFF2-40B4-BE49-F238E27FC236}">
                  <a16:creationId xmlns:a16="http://schemas.microsoft.com/office/drawing/2014/main" id="{E983B6F2-C271-4825-8C2E-DEFA0AC4054F}"/>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21" name="Free Form 68">
              <a:extLst>
                <a:ext uri="{FF2B5EF4-FFF2-40B4-BE49-F238E27FC236}">
                  <a16:creationId xmlns:a16="http://schemas.microsoft.com/office/drawing/2014/main" id="{58E9B47B-C076-4142-B77C-4A234F51F5FF}"/>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22" name="Free Form 69">
              <a:extLst>
                <a:ext uri="{FF2B5EF4-FFF2-40B4-BE49-F238E27FC236}">
                  <a16:creationId xmlns:a16="http://schemas.microsoft.com/office/drawing/2014/main" id="{536D5F62-9B23-4E9F-A855-2143687940D3}"/>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23" name="Free Form 70">
              <a:extLst>
                <a:ext uri="{FF2B5EF4-FFF2-40B4-BE49-F238E27FC236}">
                  <a16:creationId xmlns:a16="http://schemas.microsoft.com/office/drawing/2014/main" id="{D019CECF-E4B5-4B69-A3D6-7DDAC1A80F2D}"/>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24" name="Free Form 71">
              <a:extLst>
                <a:ext uri="{FF2B5EF4-FFF2-40B4-BE49-F238E27FC236}">
                  <a16:creationId xmlns:a16="http://schemas.microsoft.com/office/drawing/2014/main" id="{6748772D-EEEC-4BEF-B80C-7C5A0393CC28}"/>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5" name="Free Form 72">
              <a:extLst>
                <a:ext uri="{FF2B5EF4-FFF2-40B4-BE49-F238E27FC236}">
                  <a16:creationId xmlns:a16="http://schemas.microsoft.com/office/drawing/2014/main" id="{1064F854-89B5-442F-B31B-056BD0A8E4DA}"/>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6" name="Free Form 73">
              <a:extLst>
                <a:ext uri="{FF2B5EF4-FFF2-40B4-BE49-F238E27FC236}">
                  <a16:creationId xmlns:a16="http://schemas.microsoft.com/office/drawing/2014/main" id="{F0DCD5B1-D9B0-4F07-B4F2-BEFD08A12124}"/>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27" name="Free Form 74">
              <a:extLst>
                <a:ext uri="{FF2B5EF4-FFF2-40B4-BE49-F238E27FC236}">
                  <a16:creationId xmlns:a16="http://schemas.microsoft.com/office/drawing/2014/main" id="{2ED9DA86-B5F4-4687-AF5A-DEA00F97702A}"/>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28" name="Free Form 75">
              <a:extLst>
                <a:ext uri="{FF2B5EF4-FFF2-40B4-BE49-F238E27FC236}">
                  <a16:creationId xmlns:a16="http://schemas.microsoft.com/office/drawing/2014/main" id="{DB3FCDF9-350B-4286-9D2C-2F6F01C3889F}"/>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29" name="Free Form 76">
              <a:extLst>
                <a:ext uri="{FF2B5EF4-FFF2-40B4-BE49-F238E27FC236}">
                  <a16:creationId xmlns:a16="http://schemas.microsoft.com/office/drawing/2014/main" id="{E0A07331-8925-4C8D-B7D6-8EC1B301445E}"/>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30" name="Free Form 77">
              <a:extLst>
                <a:ext uri="{FF2B5EF4-FFF2-40B4-BE49-F238E27FC236}">
                  <a16:creationId xmlns:a16="http://schemas.microsoft.com/office/drawing/2014/main" id="{FB46EAD1-8386-4361-977A-3E47D5F5629B}"/>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31" name="Free Form 78">
              <a:extLst>
                <a:ext uri="{FF2B5EF4-FFF2-40B4-BE49-F238E27FC236}">
                  <a16:creationId xmlns:a16="http://schemas.microsoft.com/office/drawing/2014/main" id="{AF099167-61D5-4169-9DB8-AB243F319F66}"/>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32" name="Free Form 79">
              <a:extLst>
                <a:ext uri="{FF2B5EF4-FFF2-40B4-BE49-F238E27FC236}">
                  <a16:creationId xmlns:a16="http://schemas.microsoft.com/office/drawing/2014/main" id="{9C3DAEB0-BA47-4D37-BBF8-E2FA243A66C8}"/>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33" name="Free Form 80">
              <a:extLst>
                <a:ext uri="{FF2B5EF4-FFF2-40B4-BE49-F238E27FC236}">
                  <a16:creationId xmlns:a16="http://schemas.microsoft.com/office/drawing/2014/main" id="{CEB4B8E3-B042-463A-8B4D-7B768952D4A1}"/>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34" name="Free Form 81">
              <a:extLst>
                <a:ext uri="{FF2B5EF4-FFF2-40B4-BE49-F238E27FC236}">
                  <a16:creationId xmlns:a16="http://schemas.microsoft.com/office/drawing/2014/main" id="{335CEFED-88DD-498B-A0A4-84A313F1553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5" name="Free Form 82">
              <a:extLst>
                <a:ext uri="{FF2B5EF4-FFF2-40B4-BE49-F238E27FC236}">
                  <a16:creationId xmlns:a16="http://schemas.microsoft.com/office/drawing/2014/main" id="{D0B09FB8-B0AD-4771-ABD0-2DD1419287AB}"/>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36" name="Free Form 83">
              <a:extLst>
                <a:ext uri="{FF2B5EF4-FFF2-40B4-BE49-F238E27FC236}">
                  <a16:creationId xmlns:a16="http://schemas.microsoft.com/office/drawing/2014/main" id="{CACC2438-B4C6-4C6D-A756-A05F88E95ADA}"/>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37" name="Free Form 84">
              <a:extLst>
                <a:ext uri="{FF2B5EF4-FFF2-40B4-BE49-F238E27FC236}">
                  <a16:creationId xmlns:a16="http://schemas.microsoft.com/office/drawing/2014/main" id="{580FBA35-D670-48DA-B24B-814494EF1407}"/>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38" name="Free Form 85">
              <a:extLst>
                <a:ext uri="{FF2B5EF4-FFF2-40B4-BE49-F238E27FC236}">
                  <a16:creationId xmlns:a16="http://schemas.microsoft.com/office/drawing/2014/main" id="{1071899A-6A86-4B91-9B7F-C9AC44D335B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39" name="Free Form 86">
              <a:extLst>
                <a:ext uri="{FF2B5EF4-FFF2-40B4-BE49-F238E27FC236}">
                  <a16:creationId xmlns:a16="http://schemas.microsoft.com/office/drawing/2014/main" id="{6C71713D-B6DA-45B4-A4AA-5B6526938862}"/>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640" name="Free Form 87">
              <a:extLst>
                <a:ext uri="{FF2B5EF4-FFF2-40B4-BE49-F238E27FC236}">
                  <a16:creationId xmlns:a16="http://schemas.microsoft.com/office/drawing/2014/main" id="{52726F99-E1D9-4066-AC9D-298D973D3F55}"/>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1" name="Free Form 88">
              <a:extLst>
                <a:ext uri="{FF2B5EF4-FFF2-40B4-BE49-F238E27FC236}">
                  <a16:creationId xmlns:a16="http://schemas.microsoft.com/office/drawing/2014/main" id="{96D5A9A9-B044-4E9D-9C5E-27C1760247CF}"/>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42" name="Free Form 89">
              <a:extLst>
                <a:ext uri="{FF2B5EF4-FFF2-40B4-BE49-F238E27FC236}">
                  <a16:creationId xmlns:a16="http://schemas.microsoft.com/office/drawing/2014/main" id="{12DC7929-4931-4A89-B64E-1CA1AE4E6E27}"/>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3" name="Free Form 90">
              <a:extLst>
                <a:ext uri="{FF2B5EF4-FFF2-40B4-BE49-F238E27FC236}">
                  <a16:creationId xmlns:a16="http://schemas.microsoft.com/office/drawing/2014/main" id="{02F3C13F-1E35-4A26-80FB-5E72426DE525}"/>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4" name="Free Form 91">
              <a:extLst>
                <a:ext uri="{FF2B5EF4-FFF2-40B4-BE49-F238E27FC236}">
                  <a16:creationId xmlns:a16="http://schemas.microsoft.com/office/drawing/2014/main" id="{48D2FF65-AA13-4693-A207-5195C53BDB3E}"/>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45" name="Free Form 92">
              <a:extLst>
                <a:ext uri="{FF2B5EF4-FFF2-40B4-BE49-F238E27FC236}">
                  <a16:creationId xmlns:a16="http://schemas.microsoft.com/office/drawing/2014/main" id="{848881ED-2F3B-4FAE-882B-3A7F34B10AA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46" name="Free Form 93">
              <a:extLst>
                <a:ext uri="{FF2B5EF4-FFF2-40B4-BE49-F238E27FC236}">
                  <a16:creationId xmlns:a16="http://schemas.microsoft.com/office/drawing/2014/main" id="{5BC34B74-88E4-4074-8C05-6263F3681135}"/>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647" name="Free Form 94">
              <a:extLst>
                <a:ext uri="{FF2B5EF4-FFF2-40B4-BE49-F238E27FC236}">
                  <a16:creationId xmlns:a16="http://schemas.microsoft.com/office/drawing/2014/main" id="{029EFBD6-2295-453B-A75D-F3EF3A15DA23}"/>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48" name="Free Form 95">
              <a:extLst>
                <a:ext uri="{FF2B5EF4-FFF2-40B4-BE49-F238E27FC236}">
                  <a16:creationId xmlns:a16="http://schemas.microsoft.com/office/drawing/2014/main" id="{9ACE22B6-76E9-4149-BA56-67ED775D1E98}"/>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49" name="Free Form 96">
              <a:extLst>
                <a:ext uri="{FF2B5EF4-FFF2-40B4-BE49-F238E27FC236}">
                  <a16:creationId xmlns:a16="http://schemas.microsoft.com/office/drawing/2014/main" id="{54974C2B-6376-42DD-8A5D-DA9160C1250E}"/>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50" name="Free Form 97">
              <a:extLst>
                <a:ext uri="{FF2B5EF4-FFF2-40B4-BE49-F238E27FC236}">
                  <a16:creationId xmlns:a16="http://schemas.microsoft.com/office/drawing/2014/main" id="{8292DDBA-0849-46C2-8631-B8C1EE297085}"/>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B3A396">
                <a:alpha val="100000"/>
              </a:srgbClr>
            </a:solidFill>
            <a:ln cap="flat" cmpd="sng" w="0">
              <a:noFill/>
              <a:prstDash val="solid"/>
              <a:miter lim="800000"/>
            </a:ln>
          </p:spPr>
          <p:txBody>
            <a:bodyPr anchor="ctr">
              <a:spAutoFit/>
            </a:bodyPr>
            <a:lstStyle/>
            <a:p>
              <a:pPr algn="ctr"/>
              <a:endParaRPr lang="en-US"/>
            </a:p>
          </p:txBody>
        </p:sp>
        <p:sp>
          <p:nvSpPr>
            <p:cNvPr id="651" name="Free Form 98">
              <a:extLst>
                <a:ext uri="{FF2B5EF4-FFF2-40B4-BE49-F238E27FC236}">
                  <a16:creationId xmlns:a16="http://schemas.microsoft.com/office/drawing/2014/main" id="{4FCE2B18-F926-4EDC-9029-3FF574446282}"/>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52" name="Free Form 99">
              <a:extLst>
                <a:ext uri="{FF2B5EF4-FFF2-40B4-BE49-F238E27FC236}">
                  <a16:creationId xmlns:a16="http://schemas.microsoft.com/office/drawing/2014/main" id="{5EEB7CDF-B3FB-4BBC-835B-8E702863C0B5}"/>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53" name="Free Form 100">
              <a:extLst>
                <a:ext uri="{FF2B5EF4-FFF2-40B4-BE49-F238E27FC236}">
                  <a16:creationId xmlns:a16="http://schemas.microsoft.com/office/drawing/2014/main" id="{BE43C8F7-AFFF-47CB-8F63-2F600765F17F}"/>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4" name="Free Form 101">
              <a:extLst>
                <a:ext uri="{FF2B5EF4-FFF2-40B4-BE49-F238E27FC236}">
                  <a16:creationId xmlns:a16="http://schemas.microsoft.com/office/drawing/2014/main" id="{0AAB0A5C-FD31-4918-AFE5-6DC4CB8BF9F9}"/>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5" name="Free Form 102">
              <a:extLst>
                <a:ext uri="{FF2B5EF4-FFF2-40B4-BE49-F238E27FC236}">
                  <a16:creationId xmlns:a16="http://schemas.microsoft.com/office/drawing/2014/main" id="{7AFC0A4F-5EA7-4508-9EB4-7CC8D92CBC29}"/>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56" name="Free Form 103">
              <a:extLst>
                <a:ext uri="{FF2B5EF4-FFF2-40B4-BE49-F238E27FC236}">
                  <a16:creationId xmlns:a16="http://schemas.microsoft.com/office/drawing/2014/main" id="{C862D26D-A36C-4205-85D6-C07552E3F701}"/>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57" name="Free Form 104">
              <a:extLst>
                <a:ext uri="{FF2B5EF4-FFF2-40B4-BE49-F238E27FC236}">
                  <a16:creationId xmlns:a16="http://schemas.microsoft.com/office/drawing/2014/main" id="{4DC28CEA-CAF7-4571-8C23-4DEAFBC7F28D}"/>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58" name="Free Form 105">
              <a:extLst>
                <a:ext uri="{FF2B5EF4-FFF2-40B4-BE49-F238E27FC236}">
                  <a16:creationId xmlns:a16="http://schemas.microsoft.com/office/drawing/2014/main" id="{EC6AB5C9-CC33-4407-ADB2-7479B0AE2106}"/>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59" name="Free Form 106">
              <a:extLst>
                <a:ext uri="{FF2B5EF4-FFF2-40B4-BE49-F238E27FC236}">
                  <a16:creationId xmlns:a16="http://schemas.microsoft.com/office/drawing/2014/main" id="{DA16C1E2-34E7-4E98-95B2-52561BBF43C1}"/>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660" name="Free Form 107">
              <a:extLst>
                <a:ext uri="{FF2B5EF4-FFF2-40B4-BE49-F238E27FC236}">
                  <a16:creationId xmlns:a16="http://schemas.microsoft.com/office/drawing/2014/main" id="{DDCDF199-6734-4D57-9C34-539747C48A25}"/>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1" name="Free Form 108">
              <a:extLst>
                <a:ext uri="{FF2B5EF4-FFF2-40B4-BE49-F238E27FC236}">
                  <a16:creationId xmlns:a16="http://schemas.microsoft.com/office/drawing/2014/main" id="{8C13295F-26F6-4423-A84A-E4A5F1139AFA}"/>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62" name="Free Form 109">
              <a:extLst>
                <a:ext uri="{FF2B5EF4-FFF2-40B4-BE49-F238E27FC236}">
                  <a16:creationId xmlns:a16="http://schemas.microsoft.com/office/drawing/2014/main" id="{1B674A90-BD5B-471B-8D1C-4DBE653D9050}"/>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63" name="Free Form 110">
              <a:extLst>
                <a:ext uri="{FF2B5EF4-FFF2-40B4-BE49-F238E27FC236}">
                  <a16:creationId xmlns:a16="http://schemas.microsoft.com/office/drawing/2014/main" id="{A28BB200-E54F-4B26-A4A0-FE1609859DEA}"/>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64" name="Free Form 111">
              <a:extLst>
                <a:ext uri="{FF2B5EF4-FFF2-40B4-BE49-F238E27FC236}">
                  <a16:creationId xmlns:a16="http://schemas.microsoft.com/office/drawing/2014/main" id="{46C48FF0-078D-4542-9D76-D45D5D03BD12}"/>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65" name="Free Form 112">
              <a:extLst>
                <a:ext uri="{FF2B5EF4-FFF2-40B4-BE49-F238E27FC236}">
                  <a16:creationId xmlns:a16="http://schemas.microsoft.com/office/drawing/2014/main" id="{39C42CAE-DF0E-4D3E-BA9A-01C470CE268C}"/>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66" name="Free Form 113">
              <a:extLst>
                <a:ext uri="{FF2B5EF4-FFF2-40B4-BE49-F238E27FC236}">
                  <a16:creationId xmlns:a16="http://schemas.microsoft.com/office/drawing/2014/main" id="{C95AF0EF-0E95-45F2-81FB-671A8111D200}"/>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67" name="Free Form 114">
              <a:extLst>
                <a:ext uri="{FF2B5EF4-FFF2-40B4-BE49-F238E27FC236}">
                  <a16:creationId xmlns:a16="http://schemas.microsoft.com/office/drawing/2014/main" id="{2A4793FA-F279-49EA-9E76-FB0B2BE71E1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68" name="Free Form 115">
              <a:extLst>
                <a:ext uri="{FF2B5EF4-FFF2-40B4-BE49-F238E27FC236}">
                  <a16:creationId xmlns:a16="http://schemas.microsoft.com/office/drawing/2014/main" id="{F125B7C6-89DA-4337-8442-56A198AF1EC1}"/>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69" name="Free Form 116">
              <a:extLst>
                <a:ext uri="{FF2B5EF4-FFF2-40B4-BE49-F238E27FC236}">
                  <a16:creationId xmlns:a16="http://schemas.microsoft.com/office/drawing/2014/main" id="{4C94D353-A940-4725-A62A-4EA96E681B89}"/>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670" name="Free Form 117">
              <a:extLst>
                <a:ext uri="{FF2B5EF4-FFF2-40B4-BE49-F238E27FC236}">
                  <a16:creationId xmlns:a16="http://schemas.microsoft.com/office/drawing/2014/main" id="{4CD4F228-A2B0-427E-87FB-788196EE837C}"/>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671" name="Free Form 118">
              <a:extLst>
                <a:ext uri="{FF2B5EF4-FFF2-40B4-BE49-F238E27FC236}">
                  <a16:creationId xmlns:a16="http://schemas.microsoft.com/office/drawing/2014/main" id="{17B0600F-AC69-4C73-8D47-575000D9274E}"/>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72" name="Free Form 119">
              <a:extLst>
                <a:ext uri="{FF2B5EF4-FFF2-40B4-BE49-F238E27FC236}">
                  <a16:creationId xmlns:a16="http://schemas.microsoft.com/office/drawing/2014/main" id="{B66035BA-1BAB-4534-8B33-383F3BF6C40F}"/>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73" name="Free Form 120">
              <a:extLst>
                <a:ext uri="{FF2B5EF4-FFF2-40B4-BE49-F238E27FC236}">
                  <a16:creationId xmlns:a16="http://schemas.microsoft.com/office/drawing/2014/main" id="{C8F77A72-7002-4E51-8ABA-8C6739E0503F}"/>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674" name="Free Form 121">
              <a:extLst>
                <a:ext uri="{FF2B5EF4-FFF2-40B4-BE49-F238E27FC236}">
                  <a16:creationId xmlns:a16="http://schemas.microsoft.com/office/drawing/2014/main" id="{2B11817A-A81C-44FA-92C2-E8AB8BAA08AF}"/>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5" name="Free Form 122">
              <a:extLst>
                <a:ext uri="{FF2B5EF4-FFF2-40B4-BE49-F238E27FC236}">
                  <a16:creationId xmlns:a16="http://schemas.microsoft.com/office/drawing/2014/main" id="{1DD48096-38FF-42F1-8101-49D79311F6EA}"/>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676" name="Free Form 123">
              <a:extLst>
                <a:ext uri="{FF2B5EF4-FFF2-40B4-BE49-F238E27FC236}">
                  <a16:creationId xmlns:a16="http://schemas.microsoft.com/office/drawing/2014/main" id="{115F9D21-FA4E-497F-A512-407FCEDD048F}"/>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3B3B3">
                <a:alpha val="100000"/>
              </a:srgbClr>
            </a:solidFill>
            <a:ln cap="flat" cmpd="sng" w="0">
              <a:noFill/>
              <a:prstDash val="solid"/>
              <a:miter lim="800000"/>
            </a:ln>
          </p:spPr>
          <p:txBody>
            <a:bodyPr anchor="ctr">
              <a:spAutoFit/>
            </a:bodyPr>
            <a:lstStyle/>
            <a:p>
              <a:pPr algn="ctr"/>
              <a:endParaRPr lang="en-US"/>
            </a:p>
          </p:txBody>
        </p:sp>
        <p:sp>
          <p:nvSpPr>
            <p:cNvPr id="677" name="Free Form 124">
              <a:extLst>
                <a:ext uri="{FF2B5EF4-FFF2-40B4-BE49-F238E27FC236}">
                  <a16:creationId xmlns:a16="http://schemas.microsoft.com/office/drawing/2014/main" id="{88B21750-98E7-4724-96ED-7D8FACB77148}"/>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78" name="Free Form 125">
              <a:extLst>
                <a:ext uri="{FF2B5EF4-FFF2-40B4-BE49-F238E27FC236}">
                  <a16:creationId xmlns:a16="http://schemas.microsoft.com/office/drawing/2014/main" id="{DB98B238-F5BD-411F-8E75-D99E15A736DD}"/>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79" name="Free Form 126">
              <a:extLst>
                <a:ext uri="{FF2B5EF4-FFF2-40B4-BE49-F238E27FC236}">
                  <a16:creationId xmlns:a16="http://schemas.microsoft.com/office/drawing/2014/main" id="{1FEFDFC4-5689-4CA2-AD58-9F13D29957BA}"/>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680" name="Free Form 127">
              <a:extLst>
                <a:ext uri="{FF2B5EF4-FFF2-40B4-BE49-F238E27FC236}">
                  <a16:creationId xmlns:a16="http://schemas.microsoft.com/office/drawing/2014/main" id="{B54259F2-3A13-466D-996A-AF6D54A87569}"/>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81" name="Free Form 128">
              <a:extLst>
                <a:ext uri="{FF2B5EF4-FFF2-40B4-BE49-F238E27FC236}">
                  <a16:creationId xmlns:a16="http://schemas.microsoft.com/office/drawing/2014/main" id="{56A83D8B-EF32-46D0-A98B-C2F43E44F162}"/>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2" name="Free Form 129">
              <a:extLst>
                <a:ext uri="{FF2B5EF4-FFF2-40B4-BE49-F238E27FC236}">
                  <a16:creationId xmlns:a16="http://schemas.microsoft.com/office/drawing/2014/main" id="{777D5786-C93A-4169-8DA5-8BB3B34B22CB}"/>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683" name="Free Form 130">
              <a:extLst>
                <a:ext uri="{FF2B5EF4-FFF2-40B4-BE49-F238E27FC236}">
                  <a16:creationId xmlns:a16="http://schemas.microsoft.com/office/drawing/2014/main" id="{BE340081-87DC-4991-86F0-7B189032413B}"/>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84" name="Free Form 131">
              <a:extLst>
                <a:ext uri="{FF2B5EF4-FFF2-40B4-BE49-F238E27FC236}">
                  <a16:creationId xmlns:a16="http://schemas.microsoft.com/office/drawing/2014/main" id="{1DCDDEF1-571C-4560-AD9D-7E73DF2E8C42}"/>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5" name="Free Form 132">
              <a:extLst>
                <a:ext uri="{FF2B5EF4-FFF2-40B4-BE49-F238E27FC236}">
                  <a16:creationId xmlns:a16="http://schemas.microsoft.com/office/drawing/2014/main" id="{FDD307D6-EB09-434C-8234-C050801C31D1}"/>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686" name="Free Form 133">
              <a:extLst>
                <a:ext uri="{FF2B5EF4-FFF2-40B4-BE49-F238E27FC236}">
                  <a16:creationId xmlns:a16="http://schemas.microsoft.com/office/drawing/2014/main" id="{D843BD1A-2EEB-4F70-8046-00E355D55C03}"/>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687" name="Free Form 134">
              <a:extLst>
                <a:ext uri="{FF2B5EF4-FFF2-40B4-BE49-F238E27FC236}">
                  <a16:creationId xmlns:a16="http://schemas.microsoft.com/office/drawing/2014/main" id="{C63DB9C7-DFD0-47B0-AAE4-A42F24D1F626}"/>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688" name="Free Form 135">
              <a:extLst>
                <a:ext uri="{FF2B5EF4-FFF2-40B4-BE49-F238E27FC236}">
                  <a16:creationId xmlns:a16="http://schemas.microsoft.com/office/drawing/2014/main" id="{9ABB46A4-5CC5-4CEE-B759-A0A0E2254EE3}"/>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89" name="Free Form 136">
              <a:extLst>
                <a:ext uri="{FF2B5EF4-FFF2-40B4-BE49-F238E27FC236}">
                  <a16:creationId xmlns:a16="http://schemas.microsoft.com/office/drawing/2014/main" id="{1CB8D028-836E-465D-9177-B06A607549B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690" name="Free Form 137">
              <a:extLst>
                <a:ext uri="{FF2B5EF4-FFF2-40B4-BE49-F238E27FC236}">
                  <a16:creationId xmlns:a16="http://schemas.microsoft.com/office/drawing/2014/main" id="{4DC4336C-3B42-456D-A06F-E8268E60E6C5}"/>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691" name="Free Form 138">
              <a:extLst>
                <a:ext uri="{FF2B5EF4-FFF2-40B4-BE49-F238E27FC236}">
                  <a16:creationId xmlns:a16="http://schemas.microsoft.com/office/drawing/2014/main" id="{53BA311E-3866-4E44-B36A-E66BE41122E4}"/>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2" name="Free Form 139">
              <a:extLst>
                <a:ext uri="{FF2B5EF4-FFF2-40B4-BE49-F238E27FC236}">
                  <a16:creationId xmlns:a16="http://schemas.microsoft.com/office/drawing/2014/main" id="{D2AFAF1E-D76E-43FC-8A65-B3A6DD95C8BF}"/>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693" name="Free Form 140">
              <a:extLst>
                <a:ext uri="{FF2B5EF4-FFF2-40B4-BE49-F238E27FC236}">
                  <a16:creationId xmlns:a16="http://schemas.microsoft.com/office/drawing/2014/main" id="{D40BBE4B-C225-42F9-BB0F-2433EAA312B2}"/>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694" name="Free Form 141">
              <a:extLst>
                <a:ext uri="{FF2B5EF4-FFF2-40B4-BE49-F238E27FC236}">
                  <a16:creationId xmlns:a16="http://schemas.microsoft.com/office/drawing/2014/main" id="{2320F568-8A9A-4AE6-B21E-85CD30C79CF5}"/>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695" name="Free Form 142">
              <a:extLst>
                <a:ext uri="{FF2B5EF4-FFF2-40B4-BE49-F238E27FC236}">
                  <a16:creationId xmlns:a16="http://schemas.microsoft.com/office/drawing/2014/main" id="{4E0D5019-EC34-46E8-BE86-97404157E1FF}"/>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696" name="Free Form 143">
              <a:extLst>
                <a:ext uri="{FF2B5EF4-FFF2-40B4-BE49-F238E27FC236}">
                  <a16:creationId xmlns:a16="http://schemas.microsoft.com/office/drawing/2014/main" id="{B3289425-4FA0-42C4-916B-4F6FEAB3A582}"/>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7" name="Free Form 144">
              <a:extLst>
                <a:ext uri="{FF2B5EF4-FFF2-40B4-BE49-F238E27FC236}">
                  <a16:creationId xmlns:a16="http://schemas.microsoft.com/office/drawing/2014/main" id="{0079B70E-DF05-4BF7-B37C-A1CE43940283}"/>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698" name="Free Form 145">
              <a:extLst>
                <a:ext uri="{FF2B5EF4-FFF2-40B4-BE49-F238E27FC236}">
                  <a16:creationId xmlns:a16="http://schemas.microsoft.com/office/drawing/2014/main" id="{EA3660CA-8920-40B5-804A-52E7001C0078}"/>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D9C6B8">
                <a:alpha val="100000"/>
              </a:srgbClr>
            </a:solidFill>
            <a:ln cap="flat" cmpd="sng" w="0">
              <a:noFill/>
              <a:prstDash val="solid"/>
              <a:miter lim="800000"/>
            </a:ln>
          </p:spPr>
          <p:txBody>
            <a:bodyPr anchor="ctr">
              <a:spAutoFit/>
            </a:bodyPr>
            <a:lstStyle/>
            <a:p>
              <a:pPr algn="ctr"/>
              <a:endParaRPr lang="en-US"/>
            </a:p>
          </p:txBody>
        </p:sp>
        <p:sp>
          <p:nvSpPr>
            <p:cNvPr id="699" name="Free Form 146">
              <a:extLst>
                <a:ext uri="{FF2B5EF4-FFF2-40B4-BE49-F238E27FC236}">
                  <a16:creationId xmlns:a16="http://schemas.microsoft.com/office/drawing/2014/main" id="{3D0059A0-161C-4F74-8EF2-555A680517A7}"/>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0" name="Free Form 147">
              <a:extLst>
                <a:ext uri="{FF2B5EF4-FFF2-40B4-BE49-F238E27FC236}">
                  <a16:creationId xmlns:a16="http://schemas.microsoft.com/office/drawing/2014/main" id="{FCAF37B8-60F1-477E-955E-95D2153B98C3}"/>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701" name="Free Form 148">
              <a:extLst>
                <a:ext uri="{FF2B5EF4-FFF2-40B4-BE49-F238E27FC236}">
                  <a16:creationId xmlns:a16="http://schemas.microsoft.com/office/drawing/2014/main" id="{EAC9BCD4-2C84-4108-952B-9A2C2801694B}"/>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02" name="Free Form 149">
              <a:extLst>
                <a:ext uri="{FF2B5EF4-FFF2-40B4-BE49-F238E27FC236}">
                  <a16:creationId xmlns:a16="http://schemas.microsoft.com/office/drawing/2014/main" id="{CAD9254B-FD20-4A77-92EA-A30FD7C48920}"/>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03" name="Free Form 150">
              <a:extLst>
                <a:ext uri="{FF2B5EF4-FFF2-40B4-BE49-F238E27FC236}">
                  <a16:creationId xmlns:a16="http://schemas.microsoft.com/office/drawing/2014/main" id="{2DDA5CF7-03D0-4C63-B67B-7E5479CFD4EB}"/>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EAEA1">
                <a:alpha val="100000"/>
              </a:srgbClr>
            </a:solidFill>
            <a:ln cap="flat" cmpd="sng" w="0">
              <a:noFill/>
              <a:prstDash val="solid"/>
              <a:miter lim="800000"/>
            </a:ln>
          </p:spPr>
          <p:txBody>
            <a:bodyPr anchor="ctr">
              <a:spAutoFit/>
            </a:bodyPr>
            <a:lstStyle/>
            <a:p>
              <a:pPr algn="ctr"/>
              <a:endParaRPr lang="en-US"/>
            </a:p>
          </p:txBody>
        </p:sp>
        <p:sp>
          <p:nvSpPr>
            <p:cNvPr id="704" name="Free Form 151">
              <a:extLst>
                <a:ext uri="{FF2B5EF4-FFF2-40B4-BE49-F238E27FC236}">
                  <a16:creationId xmlns:a16="http://schemas.microsoft.com/office/drawing/2014/main" id="{57591FB3-802F-4AB5-A6CB-5E5DEC93D276}"/>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705" name="Free Form 152">
              <a:extLst>
                <a:ext uri="{FF2B5EF4-FFF2-40B4-BE49-F238E27FC236}">
                  <a16:creationId xmlns:a16="http://schemas.microsoft.com/office/drawing/2014/main" id="{EF5A35D9-ADEB-476B-A887-A27E74F7AEBD}"/>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706" name="Free Form 153">
              <a:extLst>
                <a:ext uri="{FF2B5EF4-FFF2-40B4-BE49-F238E27FC236}">
                  <a16:creationId xmlns:a16="http://schemas.microsoft.com/office/drawing/2014/main" id="{7D49B645-6DA3-45DD-B879-CE2520B87D62}"/>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07" name="Free Form 154">
              <a:extLst>
                <a:ext uri="{FF2B5EF4-FFF2-40B4-BE49-F238E27FC236}">
                  <a16:creationId xmlns:a16="http://schemas.microsoft.com/office/drawing/2014/main" id="{F76184CC-698B-4C91-B40F-F272687D3A72}"/>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AEB37C">
                <a:alpha val="100000"/>
              </a:srgbClr>
            </a:solidFill>
            <a:ln cap="flat" cmpd="sng" w="0">
              <a:noFill/>
              <a:prstDash val="solid"/>
              <a:miter lim="800000"/>
            </a:ln>
          </p:spPr>
          <p:txBody>
            <a:bodyPr anchor="ctr">
              <a:spAutoFit/>
            </a:bodyPr>
            <a:lstStyle/>
            <a:p>
              <a:pPr algn="ctr"/>
              <a:endParaRPr lang="en-US"/>
            </a:p>
          </p:txBody>
        </p:sp>
        <p:sp>
          <p:nvSpPr>
            <p:cNvPr id="708" name="Free Form 155">
              <a:extLst>
                <a:ext uri="{FF2B5EF4-FFF2-40B4-BE49-F238E27FC236}">
                  <a16:creationId xmlns:a16="http://schemas.microsoft.com/office/drawing/2014/main" id="{58943C2E-BB8D-402C-B752-93A3F99D8C90}"/>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09" name="Free Form 156">
              <a:extLst>
                <a:ext uri="{FF2B5EF4-FFF2-40B4-BE49-F238E27FC236}">
                  <a16:creationId xmlns:a16="http://schemas.microsoft.com/office/drawing/2014/main" id="{7F6C8FD2-44B2-430C-8FB2-90D67ED72340}"/>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AFB397">
                <a:alpha val="100000"/>
              </a:srgbClr>
            </a:solidFill>
            <a:ln cap="flat" cmpd="sng" w="0">
              <a:noFill/>
              <a:prstDash val="solid"/>
              <a:miter lim="800000"/>
            </a:ln>
          </p:spPr>
          <p:txBody>
            <a:bodyPr anchor="ctr">
              <a:spAutoFit/>
            </a:bodyPr>
            <a:lstStyle/>
            <a:p>
              <a:pPr algn="ctr"/>
              <a:endParaRPr lang="en-US"/>
            </a:p>
          </p:txBody>
        </p:sp>
        <p:sp>
          <p:nvSpPr>
            <p:cNvPr id="710" name="Free Form 157">
              <a:extLst>
                <a:ext uri="{FF2B5EF4-FFF2-40B4-BE49-F238E27FC236}">
                  <a16:creationId xmlns:a16="http://schemas.microsoft.com/office/drawing/2014/main" id="{57D5347C-CE68-4895-B01B-B734E23A166C}"/>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1" name="Free Form 158">
              <a:extLst>
                <a:ext uri="{FF2B5EF4-FFF2-40B4-BE49-F238E27FC236}">
                  <a16:creationId xmlns:a16="http://schemas.microsoft.com/office/drawing/2014/main" id="{C7D987D0-31E0-4AC2-8E58-17DE335EDAE4}"/>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7CB3B3">
                <a:alpha val="100000"/>
              </a:srgbClr>
            </a:solidFill>
            <a:ln cap="flat" cmpd="sng" w="0">
              <a:noFill/>
              <a:prstDash val="solid"/>
              <a:miter lim="800000"/>
            </a:ln>
          </p:spPr>
          <p:txBody>
            <a:bodyPr anchor="ctr">
              <a:spAutoFit/>
            </a:bodyPr>
            <a:lstStyle/>
            <a:p>
              <a:pPr algn="ctr"/>
              <a:endParaRPr lang="en-US"/>
            </a:p>
          </p:txBody>
        </p:sp>
        <p:sp>
          <p:nvSpPr>
            <p:cNvPr id="712" name="Free Form 159">
              <a:extLst>
                <a:ext uri="{FF2B5EF4-FFF2-40B4-BE49-F238E27FC236}">
                  <a16:creationId xmlns:a16="http://schemas.microsoft.com/office/drawing/2014/main" id="{D98449E8-43A5-4396-81B5-48A0BC29A47B}"/>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13" name="Free Form 160">
              <a:extLst>
                <a:ext uri="{FF2B5EF4-FFF2-40B4-BE49-F238E27FC236}">
                  <a16:creationId xmlns:a16="http://schemas.microsoft.com/office/drawing/2014/main" id="{EA3DDD5D-2046-45D8-A930-22EE4F3669C2}"/>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74A6A6">
                <a:alpha val="100000"/>
              </a:srgbClr>
            </a:solidFill>
            <a:ln cap="flat" cmpd="sng" w="0">
              <a:noFill/>
              <a:prstDash val="solid"/>
              <a:miter lim="800000"/>
            </a:ln>
          </p:spPr>
          <p:txBody>
            <a:bodyPr anchor="ctr">
              <a:spAutoFit/>
            </a:bodyPr>
            <a:lstStyle/>
            <a:p>
              <a:pPr algn="ctr"/>
              <a:endParaRPr lang="en-US"/>
            </a:p>
          </p:txBody>
        </p:sp>
        <p:sp>
          <p:nvSpPr>
            <p:cNvPr id="714" name="Free Form 161">
              <a:extLst>
                <a:ext uri="{FF2B5EF4-FFF2-40B4-BE49-F238E27FC236}">
                  <a16:creationId xmlns:a16="http://schemas.microsoft.com/office/drawing/2014/main" id="{B007341B-120D-4357-BF43-B8E0BBFC6800}"/>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78E99">
                <a:alpha val="100000"/>
              </a:srgbClr>
            </a:solidFill>
            <a:ln cap="flat" cmpd="sng" w="0">
              <a:noFill/>
              <a:prstDash val="solid"/>
              <a:miter lim="800000"/>
            </a:ln>
          </p:spPr>
          <p:txBody>
            <a:bodyPr anchor="ctr">
              <a:spAutoFit/>
            </a:bodyPr>
            <a:lstStyle/>
            <a:p>
              <a:pPr algn="ctr"/>
              <a:endParaRPr lang="en-US"/>
            </a:p>
          </p:txBody>
        </p:sp>
        <p:sp>
          <p:nvSpPr>
            <p:cNvPr id="715" name="Free Form 162">
              <a:extLst>
                <a:ext uri="{FF2B5EF4-FFF2-40B4-BE49-F238E27FC236}">
                  <a16:creationId xmlns:a16="http://schemas.microsoft.com/office/drawing/2014/main" id="{BC710F63-84B9-4DEA-A6FD-ECE46385EB44}"/>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66A6B3">
                <a:alpha val="100000"/>
              </a:srgbClr>
            </a:solidFill>
            <a:ln cap="flat" cmpd="sng" w="0">
              <a:noFill/>
              <a:prstDash val="solid"/>
              <a:miter lim="800000"/>
            </a:ln>
          </p:spPr>
          <p:txBody>
            <a:bodyPr anchor="ctr">
              <a:spAutoFit/>
            </a:bodyPr>
            <a:lstStyle/>
            <a:p>
              <a:pPr algn="ctr"/>
              <a:endParaRPr lang="en-US"/>
            </a:p>
          </p:txBody>
        </p:sp>
        <p:sp>
          <p:nvSpPr>
            <p:cNvPr id="716" name="Free Form 163">
              <a:extLst>
                <a:ext uri="{FF2B5EF4-FFF2-40B4-BE49-F238E27FC236}">
                  <a16:creationId xmlns:a16="http://schemas.microsoft.com/office/drawing/2014/main" id="{8F44FF7B-FBB7-44DB-996E-C64BABADB5A6}"/>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717" name="Free Form 164">
              <a:extLst>
                <a:ext uri="{FF2B5EF4-FFF2-40B4-BE49-F238E27FC236}">
                  <a16:creationId xmlns:a16="http://schemas.microsoft.com/office/drawing/2014/main" id="{29A5CD50-5C70-49ED-8514-5CB324038182}"/>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alpha val="100000"/>
              </a:srgbClr>
            </a:solidFill>
            <a:ln cap="flat" cmpd="sng" w="0">
              <a:noFill/>
              <a:prstDash val="solid"/>
              <a:miter lim="800000"/>
            </a:ln>
          </p:spPr>
          <p:txBody>
            <a:bodyPr anchor="ctr">
              <a:spAutoFit/>
            </a:bodyPr>
            <a:lstStyle/>
            <a:p>
              <a:pPr algn="ctr"/>
              <a:endParaRPr lang="en-US"/>
            </a:p>
          </p:txBody>
        </p:sp>
        <p:sp>
          <p:nvSpPr>
            <p:cNvPr id="718" name="Free Form 165">
              <a:extLst>
                <a:ext uri="{FF2B5EF4-FFF2-40B4-BE49-F238E27FC236}">
                  <a16:creationId xmlns:a16="http://schemas.microsoft.com/office/drawing/2014/main" id="{FCF016D8-CC49-4157-B569-7F0374742F3A}"/>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19" name="Free Form 166">
              <a:extLst>
                <a:ext uri="{FF2B5EF4-FFF2-40B4-BE49-F238E27FC236}">
                  <a16:creationId xmlns:a16="http://schemas.microsoft.com/office/drawing/2014/main" id="{E1A13306-FC2B-4421-885E-32C7658C4699}"/>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A1A674">
                <a:alpha val="100000"/>
              </a:srgbClr>
            </a:solidFill>
            <a:ln cap="flat" cmpd="sng" w="0">
              <a:noFill/>
              <a:prstDash val="solid"/>
              <a:miter lim="800000"/>
            </a:ln>
          </p:spPr>
          <p:txBody>
            <a:bodyPr anchor="ctr">
              <a:spAutoFit/>
            </a:bodyPr>
            <a:lstStyle/>
            <a:p>
              <a:pPr algn="ctr"/>
              <a:endParaRPr lang="en-US"/>
            </a:p>
          </p:txBody>
        </p:sp>
        <p:sp>
          <p:nvSpPr>
            <p:cNvPr id="720" name="Free Form 167">
              <a:extLst>
                <a:ext uri="{FF2B5EF4-FFF2-40B4-BE49-F238E27FC236}">
                  <a16:creationId xmlns:a16="http://schemas.microsoft.com/office/drawing/2014/main" id="{820F02E5-CE8F-43DE-BB13-65BE67D0CF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721" name="Free Form 168">
              <a:extLst>
                <a:ext uri="{FF2B5EF4-FFF2-40B4-BE49-F238E27FC236}">
                  <a16:creationId xmlns:a16="http://schemas.microsoft.com/office/drawing/2014/main" id="{565CCB7B-D5A9-4F65-B9A5-E27F8C395733}"/>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BEBEBE">
                <a:alpha val="100000"/>
              </a:srgbClr>
            </a:solidFill>
            <a:ln cap="flat" cmpd="sng" w="0">
              <a:noFill/>
              <a:prstDash val="solid"/>
              <a:miter lim="800000"/>
            </a:ln>
          </p:spPr>
          <p:txBody>
            <a:bodyPr anchor="ctr">
              <a:spAutoFit/>
            </a:bodyPr>
            <a:lstStyle/>
            <a:p>
              <a:pPr algn="ctr"/>
              <a:endParaRPr lang="en-US"/>
            </a:p>
          </p:txBody>
        </p:sp>
        <p:sp>
          <p:nvSpPr>
            <p:cNvPr id="722" name="Free Form 169">
              <a:extLst>
                <a:ext uri="{FF2B5EF4-FFF2-40B4-BE49-F238E27FC236}">
                  <a16:creationId xmlns:a16="http://schemas.microsoft.com/office/drawing/2014/main" id="{60FE9FCC-FBFE-42E0-9F5A-9885C41D7A07}"/>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723" name="Free Form 170">
              <a:extLst>
                <a:ext uri="{FF2B5EF4-FFF2-40B4-BE49-F238E27FC236}">
                  <a16:creationId xmlns:a16="http://schemas.microsoft.com/office/drawing/2014/main" id="{11CF41BE-C102-403E-9E42-5600879C9C61}"/>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724" name="Free Form 171">
              <a:extLst>
                <a:ext uri="{FF2B5EF4-FFF2-40B4-BE49-F238E27FC236}">
                  <a16:creationId xmlns:a16="http://schemas.microsoft.com/office/drawing/2014/main" id="{64E7AD25-73BA-4C78-8ACE-034794A72A62}"/>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5" name="Free Form 172">
              <a:extLst>
                <a:ext uri="{FF2B5EF4-FFF2-40B4-BE49-F238E27FC236}">
                  <a16:creationId xmlns:a16="http://schemas.microsoft.com/office/drawing/2014/main" id="{481BF11E-26F2-4007-BFA2-21D47C9BE855}"/>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6" name="Free Form 173">
              <a:extLst>
                <a:ext uri="{FF2B5EF4-FFF2-40B4-BE49-F238E27FC236}">
                  <a16:creationId xmlns:a16="http://schemas.microsoft.com/office/drawing/2014/main" id="{B3BC1300-1285-4D03-AA5E-4C7232EDBC1F}"/>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7" name="Free Form 174">
              <a:extLst>
                <a:ext uri="{FF2B5EF4-FFF2-40B4-BE49-F238E27FC236}">
                  <a16:creationId xmlns:a16="http://schemas.microsoft.com/office/drawing/2014/main" id="{DFF5787F-4073-4734-A496-1911E39B4E02}"/>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728" name="Free Form 175">
              <a:extLst>
                <a:ext uri="{FF2B5EF4-FFF2-40B4-BE49-F238E27FC236}">
                  <a16:creationId xmlns:a16="http://schemas.microsoft.com/office/drawing/2014/main" id="{67F6C843-75BE-4CB2-87BC-BDC4732E0C5A}"/>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345ed10c450ebca25001ab0955a4bfdb">
            <a:r>
              <a:rPr lang="es-ES"/>
              <a:t>Exemple d'une hiérarchie organisationnelle</a:t>
            </a:r>
            <a:r>
              <a:rPr lang="en-NO"/>
            </a:r>
            <a:endParaRPr dirty="0" lang="en-NO"/>
          </a:p>
        </p:txBody>
      </p:sp>
      <p:grpSp>
        <p:nvGrpSpPr>
          <p:cNvPr id="317" name="Provinces">
            <a:extLst>
              <a:ext uri="{FF2B5EF4-FFF2-40B4-BE49-F238E27FC236}">
                <a16:creationId xmlns:a16="http://schemas.microsoft.com/office/drawing/2014/main" id="{41BF6458-8D87-4C8E-85C3-F97A203D14E4}"/>
              </a:ext>
            </a:extLst>
          </p:cNvPr>
          <p:cNvGrpSpPr/>
          <p:nvPr/>
        </p:nvGrpSpPr>
        <p:grpSpPr>
          <a:xfrm>
            <a:off x="4293976" y="2170560"/>
            <a:ext cx="3205663" cy="3837810"/>
            <a:chOff x="902498" y="1034143"/>
            <a:chExt cx="8370469" cy="10021097"/>
          </a:xfrm>
          <a:noFill/>
        </p:grpSpPr>
        <p:sp>
          <p:nvSpPr>
            <p:cNvPr id="341" name="Free Form 3">
              <a:extLst>
                <a:ext uri="{FF2B5EF4-FFF2-40B4-BE49-F238E27FC236}">
                  <a16:creationId xmlns:a16="http://schemas.microsoft.com/office/drawing/2014/main" id="{E7BD43DE-B77E-475C-912E-03E1E6240F3C}"/>
                </a:ext>
              </a:extLst>
            </p:cNvPr>
            <p:cNvSpPr/>
            <p:nvPr/>
          </p:nvSpPr>
          <p:spPr>
            <a:xfrm>
              <a:off x="902498" y="1034144"/>
              <a:ext cx="8370467" cy="10021095"/>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solidFill>
              <a:srgbClr val="808080">
                <a:alpha val="100000"/>
              </a:srgbClr>
            </a:solidFill>
            <a:ln cap="flat" cmpd="sng" w="0">
              <a:noFill/>
              <a:prstDash val="solid"/>
              <a:miter lim="800000"/>
            </a:ln>
          </p:spPr>
          <p:txBody>
            <a:bodyPr anchor="ctr">
              <a:spAutoFit/>
            </a:bodyPr>
            <a:lstStyle/>
            <a:p>
              <a:pPr algn="ctr"/>
              <a:endParaRPr lang="en-US"/>
            </a:p>
          </p:txBody>
        </p:sp>
        <p:sp>
          <p:nvSpPr>
            <p:cNvPr id="343" name="Free Form 4">
              <a:extLst>
                <a:ext uri="{FF2B5EF4-FFF2-40B4-BE49-F238E27FC236}">
                  <a16:creationId xmlns:a16="http://schemas.microsoft.com/office/drawing/2014/main" id="{0737F2EB-CFD3-4027-B256-C847D6ED8A48}"/>
                </a:ext>
              </a:extLst>
            </p:cNvPr>
            <p:cNvSpPr/>
            <p:nvPr/>
          </p:nvSpPr>
          <p:spPr>
            <a:xfrm>
              <a:off x="6718742" y="8031527"/>
              <a:ext cx="2010195" cy="1468320"/>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44" name="Free Form 5">
              <a:extLst>
                <a:ext uri="{FF2B5EF4-FFF2-40B4-BE49-F238E27FC236}">
                  <a16:creationId xmlns:a16="http://schemas.microsoft.com/office/drawing/2014/main" id="{E9D7C44B-C319-43F4-89B9-784777790B42}"/>
                </a:ext>
              </a:extLst>
            </p:cNvPr>
            <p:cNvSpPr/>
            <p:nvPr/>
          </p:nvSpPr>
          <p:spPr>
            <a:xfrm>
              <a:off x="6587525" y="9272240"/>
              <a:ext cx="1793007" cy="178299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45" name="Free Form 6">
              <a:extLst>
                <a:ext uri="{FF2B5EF4-FFF2-40B4-BE49-F238E27FC236}">
                  <a16:creationId xmlns:a16="http://schemas.microsoft.com/office/drawing/2014/main" id="{360063A0-F8E1-4928-8637-E8863E428804}"/>
                </a:ext>
              </a:extLst>
            </p:cNvPr>
            <p:cNvSpPr/>
            <p:nvPr/>
          </p:nvSpPr>
          <p:spPr>
            <a:xfrm>
              <a:off x="7801895" y="8453135"/>
              <a:ext cx="1471072" cy="1338423"/>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46" name="Free Form 7">
              <a:extLst>
                <a:ext uri="{FF2B5EF4-FFF2-40B4-BE49-F238E27FC236}">
                  <a16:creationId xmlns:a16="http://schemas.microsoft.com/office/drawing/2014/main" id="{DD305E3C-3D22-464E-A5C5-D94E601F0F44}"/>
                </a:ext>
              </a:extLst>
            </p:cNvPr>
            <p:cNvSpPr/>
            <p:nvPr/>
          </p:nvSpPr>
          <p:spPr>
            <a:xfrm>
              <a:off x="7653217" y="9439062"/>
              <a:ext cx="1567740" cy="1184612"/>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47" name="Free Form 8">
              <a:extLst>
                <a:ext uri="{FF2B5EF4-FFF2-40B4-BE49-F238E27FC236}">
                  <a16:creationId xmlns:a16="http://schemas.microsoft.com/office/drawing/2014/main" id="{AF3E2243-0E34-4C90-9E0B-85701DB82AD7}"/>
                </a:ext>
              </a:extLst>
            </p:cNvPr>
            <p:cNvSpPr/>
            <p:nvPr/>
          </p:nvSpPr>
          <p:spPr>
            <a:xfrm>
              <a:off x="6050744" y="7388931"/>
              <a:ext cx="2298890" cy="1428832"/>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48" name="Free Form 9">
              <a:extLst>
                <a:ext uri="{FF2B5EF4-FFF2-40B4-BE49-F238E27FC236}">
                  <a16:creationId xmlns:a16="http://schemas.microsoft.com/office/drawing/2014/main" id="{B9CC8473-51CE-42C1-944E-F9A9368A7950}"/>
                </a:ext>
              </a:extLst>
            </p:cNvPr>
            <p:cNvSpPr/>
            <p:nvPr/>
          </p:nvSpPr>
          <p:spPr>
            <a:xfrm>
              <a:off x="5549095" y="6029110"/>
              <a:ext cx="2371571" cy="1598937"/>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49" name="Free Form 10">
              <a:extLst>
                <a:ext uri="{FF2B5EF4-FFF2-40B4-BE49-F238E27FC236}">
                  <a16:creationId xmlns:a16="http://schemas.microsoft.com/office/drawing/2014/main" id="{B321381F-42AA-4696-BF9A-93809440EF95}"/>
                </a:ext>
              </a:extLst>
            </p:cNvPr>
            <p:cNvSpPr/>
            <p:nvPr/>
          </p:nvSpPr>
          <p:spPr>
            <a:xfrm>
              <a:off x="3949645" y="5038557"/>
              <a:ext cx="2687010" cy="1473413"/>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0" name="Free Form 11">
              <a:extLst>
                <a:ext uri="{FF2B5EF4-FFF2-40B4-BE49-F238E27FC236}">
                  <a16:creationId xmlns:a16="http://schemas.microsoft.com/office/drawing/2014/main" id="{7D7B488C-FED1-4EA6-A95B-6FB455BEE2B6}"/>
                </a:ext>
              </a:extLst>
            </p:cNvPr>
            <p:cNvSpPr/>
            <p:nvPr/>
          </p:nvSpPr>
          <p:spPr>
            <a:xfrm>
              <a:off x="2682065" y="2655110"/>
              <a:ext cx="1886585" cy="2513527"/>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1" name="Free Form 12">
              <a:extLst>
                <a:ext uri="{FF2B5EF4-FFF2-40B4-BE49-F238E27FC236}">
                  <a16:creationId xmlns:a16="http://schemas.microsoft.com/office/drawing/2014/main" id="{606110F3-8C2E-455B-B569-AACD5780AE18}"/>
                </a:ext>
              </a:extLst>
            </p:cNvPr>
            <p:cNvSpPr/>
            <p:nvPr/>
          </p:nvSpPr>
          <p:spPr>
            <a:xfrm>
              <a:off x="2521931" y="1034143"/>
              <a:ext cx="1607547" cy="1998905"/>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2" name="Free Form 13">
              <a:extLst>
                <a:ext uri="{FF2B5EF4-FFF2-40B4-BE49-F238E27FC236}">
                  <a16:creationId xmlns:a16="http://schemas.microsoft.com/office/drawing/2014/main" id="{B0820AA4-F5F9-4D49-BADF-CEB5AB35AB6A}"/>
                </a:ext>
              </a:extLst>
            </p:cNvPr>
            <p:cNvSpPr/>
            <p:nvPr/>
          </p:nvSpPr>
          <p:spPr>
            <a:xfrm>
              <a:off x="1624793" y="2566576"/>
              <a:ext cx="1893291" cy="1665339"/>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solidFill>
              <a:srgbClr val="CCBAAC">
                <a:alpha val="100000"/>
              </a:srgbClr>
            </a:solidFill>
            <a:ln cap="flat" cmpd="sng" w="0">
              <a:noFill/>
              <a:prstDash val="solid"/>
              <a:miter lim="800000"/>
            </a:ln>
          </p:spPr>
          <p:txBody>
            <a:bodyPr anchor="ctr">
              <a:spAutoFit/>
            </a:bodyPr>
            <a:lstStyle/>
            <a:p>
              <a:pPr algn="ctr"/>
              <a:endParaRPr lang="en-US"/>
            </a:p>
          </p:txBody>
        </p:sp>
        <p:sp>
          <p:nvSpPr>
            <p:cNvPr id="353" name="Free Form 14">
              <a:extLst>
                <a:ext uri="{FF2B5EF4-FFF2-40B4-BE49-F238E27FC236}">
                  <a16:creationId xmlns:a16="http://schemas.microsoft.com/office/drawing/2014/main" id="{8DEC0818-61F0-4DFA-8BA0-31C591EC0E70}"/>
                </a:ext>
              </a:extLst>
            </p:cNvPr>
            <p:cNvSpPr/>
            <p:nvPr/>
          </p:nvSpPr>
          <p:spPr>
            <a:xfrm>
              <a:off x="4263622" y="2846867"/>
              <a:ext cx="2076244" cy="1621743"/>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54" name="Free Form 15">
              <a:extLst>
                <a:ext uri="{FF2B5EF4-FFF2-40B4-BE49-F238E27FC236}">
                  <a16:creationId xmlns:a16="http://schemas.microsoft.com/office/drawing/2014/main" id="{0D4A5924-E606-40A3-B903-B6404D37BD64}"/>
                </a:ext>
              </a:extLst>
            </p:cNvPr>
            <p:cNvSpPr/>
            <p:nvPr/>
          </p:nvSpPr>
          <p:spPr>
            <a:xfrm>
              <a:off x="3751968" y="3963850"/>
              <a:ext cx="1811212" cy="1460316"/>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355" name="Free Form 16">
              <a:extLst>
                <a:ext uri="{FF2B5EF4-FFF2-40B4-BE49-F238E27FC236}">
                  <a16:creationId xmlns:a16="http://schemas.microsoft.com/office/drawing/2014/main" id="{E85A9CCF-EF80-49CB-A995-32C8FDA386EC}"/>
                </a:ext>
              </a:extLst>
            </p:cNvPr>
            <p:cNvSpPr/>
            <p:nvPr/>
          </p:nvSpPr>
          <p:spPr>
            <a:xfrm>
              <a:off x="3590318" y="4854517"/>
              <a:ext cx="1548189" cy="968286"/>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6" name="Free Form 17">
              <a:extLst>
                <a:ext uri="{FF2B5EF4-FFF2-40B4-BE49-F238E27FC236}">
                  <a16:creationId xmlns:a16="http://schemas.microsoft.com/office/drawing/2014/main" id="{EFC0022D-A86B-4EFC-BB7F-1CE4FAD06A80}"/>
                </a:ext>
              </a:extLst>
            </p:cNvPr>
            <p:cNvSpPr/>
            <p:nvPr/>
          </p:nvSpPr>
          <p:spPr>
            <a:xfrm>
              <a:off x="1263609" y="4086874"/>
              <a:ext cx="1651897" cy="2881928"/>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solidFill>
              <a:srgbClr val="5F9AA6">
                <a:alpha val="100000"/>
              </a:srgbClr>
            </a:solidFill>
            <a:ln cap="flat" cmpd="sng" w="0">
              <a:noFill/>
              <a:prstDash val="solid"/>
              <a:miter lim="800000"/>
            </a:ln>
          </p:spPr>
          <p:txBody>
            <a:bodyPr anchor="ctr">
              <a:spAutoFit/>
            </a:bodyPr>
            <a:lstStyle/>
            <a:p>
              <a:pPr algn="ctr"/>
              <a:endParaRPr lang="en-US"/>
            </a:p>
          </p:txBody>
        </p:sp>
        <p:sp>
          <p:nvSpPr>
            <p:cNvPr id="357" name="Free Form 18">
              <a:extLst>
                <a:ext uri="{FF2B5EF4-FFF2-40B4-BE49-F238E27FC236}">
                  <a16:creationId xmlns:a16="http://schemas.microsoft.com/office/drawing/2014/main" id="{78605950-178C-49C7-AB2B-4670E818989F}"/>
                </a:ext>
              </a:extLst>
            </p:cNvPr>
            <p:cNvSpPr/>
            <p:nvPr/>
          </p:nvSpPr>
          <p:spPr>
            <a:xfrm>
              <a:off x="3056003" y="5850333"/>
              <a:ext cx="1247386" cy="725280"/>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solidFill>
              <a:srgbClr val="BABE85">
                <a:alpha val="100000"/>
              </a:srgbClr>
            </a:solidFill>
            <a:ln cap="flat" cmpd="sng" w="0">
              <a:noFill/>
              <a:prstDash val="solid"/>
              <a:miter lim="800000"/>
            </a:ln>
          </p:spPr>
          <p:txBody>
            <a:bodyPr anchor="ctr">
              <a:spAutoFit/>
            </a:bodyPr>
            <a:lstStyle/>
            <a:p>
              <a:pPr algn="ctr"/>
              <a:endParaRPr lang="en-US"/>
            </a:p>
          </p:txBody>
        </p:sp>
        <p:sp>
          <p:nvSpPr>
            <p:cNvPr id="358" name="Free Form 19">
              <a:extLst>
                <a:ext uri="{FF2B5EF4-FFF2-40B4-BE49-F238E27FC236}">
                  <a16:creationId xmlns:a16="http://schemas.microsoft.com/office/drawing/2014/main" id="{91AF2596-0129-4552-B92F-49794DD3BBEA}"/>
                </a:ext>
              </a:extLst>
            </p:cNvPr>
            <p:cNvSpPr/>
            <p:nvPr/>
          </p:nvSpPr>
          <p:spPr>
            <a:xfrm>
              <a:off x="1381538" y="2160710"/>
              <a:ext cx="1408150" cy="1520443"/>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solidFill>
              <a:srgbClr val="A3A68D">
                <a:alpha val="100000"/>
              </a:srgbClr>
            </a:solidFill>
            <a:ln cap="flat" cmpd="sng" w="0">
              <a:noFill/>
              <a:prstDash val="solid"/>
              <a:miter lim="800000"/>
            </a:ln>
          </p:spPr>
          <p:txBody>
            <a:bodyPr anchor="ctr">
              <a:spAutoFit/>
            </a:bodyPr>
            <a:lstStyle/>
            <a:p>
              <a:pPr algn="ctr"/>
              <a:endParaRPr lang="en-US"/>
            </a:p>
          </p:txBody>
        </p:sp>
        <p:sp>
          <p:nvSpPr>
            <p:cNvPr id="359" name="Free Form 20">
              <a:extLst>
                <a:ext uri="{FF2B5EF4-FFF2-40B4-BE49-F238E27FC236}">
                  <a16:creationId xmlns:a16="http://schemas.microsoft.com/office/drawing/2014/main" id="{E78A8E42-246F-4B43-B1EF-4C1D10A5EE39}"/>
                </a:ext>
              </a:extLst>
            </p:cNvPr>
            <p:cNvSpPr/>
            <p:nvPr/>
          </p:nvSpPr>
          <p:spPr>
            <a:xfrm>
              <a:off x="2356412" y="4697470"/>
              <a:ext cx="1671426" cy="1865461"/>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solidFill>
              <a:srgbClr val="CCCCCC">
                <a:alpha val="100000"/>
              </a:srgbClr>
            </a:solidFill>
            <a:ln cap="flat" cmpd="sng" w="0">
              <a:noFill/>
              <a:prstDash val="solid"/>
              <a:miter lim="800000"/>
            </a:ln>
          </p:spPr>
          <p:txBody>
            <a:bodyPr anchor="ctr">
              <a:spAutoFit/>
            </a:bodyPr>
            <a:lstStyle/>
            <a:p>
              <a:pPr algn="ctr"/>
              <a:endParaRPr lang="en-US"/>
            </a:p>
          </p:txBody>
        </p:sp>
        <p:sp>
          <p:nvSpPr>
            <p:cNvPr id="360" name="Free Form 21">
              <a:extLst>
                <a:ext uri="{FF2B5EF4-FFF2-40B4-BE49-F238E27FC236}">
                  <a16:creationId xmlns:a16="http://schemas.microsoft.com/office/drawing/2014/main" id="{458D8A10-342C-488D-A0A7-1E239E801C36}"/>
                </a:ext>
              </a:extLst>
            </p:cNvPr>
            <p:cNvSpPr/>
            <p:nvPr/>
          </p:nvSpPr>
          <p:spPr>
            <a:xfrm>
              <a:off x="902498" y="3012020"/>
              <a:ext cx="1329357" cy="1268916"/>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solidFill>
              <a:srgbClr val="85BEBE">
                <a:alpha val="100000"/>
              </a:srgbClr>
            </a:solidFill>
            <a:ln cap="flat" cmpd="sng" w="0">
              <a:noFill/>
              <a:prstDash val="solid"/>
              <a:miter lim="800000"/>
            </a:ln>
          </p:spPr>
          <p:txBody>
            <a:bodyPr anchor="ctr">
              <a:spAutoFit/>
            </a:bodyPr>
            <a:lstStyle/>
            <a:p>
              <a:pPr algn="ctr"/>
              <a:endParaRPr lang="en-US"/>
            </a:p>
          </p:txBody>
        </p:sp>
        <p:sp>
          <p:nvSpPr>
            <p:cNvPr id="361" name="Free Form 22">
              <a:extLst>
                <a:ext uri="{FF2B5EF4-FFF2-40B4-BE49-F238E27FC236}">
                  <a16:creationId xmlns:a16="http://schemas.microsoft.com/office/drawing/2014/main" id="{D18E6F01-F319-40D0-AE0C-74996D35C607}"/>
                </a:ext>
              </a:extLst>
            </p:cNvPr>
            <p:cNvSpPr/>
            <p:nvPr/>
          </p:nvSpPr>
          <p:spPr>
            <a:xfrm>
              <a:off x="1883557" y="4135838"/>
              <a:ext cx="356655" cy="374002"/>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2" name="Free Form 23">
              <a:extLst>
                <a:ext uri="{FF2B5EF4-FFF2-40B4-BE49-F238E27FC236}">
                  <a16:creationId xmlns:a16="http://schemas.microsoft.com/office/drawing/2014/main" id="{269F4188-83B9-4E94-BF90-8ECE3E8AA7D4}"/>
                </a:ext>
              </a:extLst>
            </p:cNvPr>
            <p:cNvSpPr/>
            <p:nvPr/>
          </p:nvSpPr>
          <p:spPr>
            <a:xfrm>
              <a:off x="1624792" y="3829876"/>
              <a:ext cx="782839" cy="397696"/>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3" name="Free Form 24">
              <a:extLst>
                <a:ext uri="{FF2B5EF4-FFF2-40B4-BE49-F238E27FC236}">
                  <a16:creationId xmlns:a16="http://schemas.microsoft.com/office/drawing/2014/main" id="{875EBA3A-582A-434D-93CF-35F5B3595654}"/>
                </a:ext>
              </a:extLst>
            </p:cNvPr>
            <p:cNvSpPr/>
            <p:nvPr/>
          </p:nvSpPr>
          <p:spPr>
            <a:xfrm>
              <a:off x="1716289" y="2850733"/>
              <a:ext cx="577438" cy="734559"/>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4" name="Free Form 25">
              <a:extLst>
                <a:ext uri="{FF2B5EF4-FFF2-40B4-BE49-F238E27FC236}">
                  <a16:creationId xmlns:a16="http://schemas.microsoft.com/office/drawing/2014/main" id="{D4F49DC1-44E4-4771-8CCD-0DB714AE8123}"/>
                </a:ext>
              </a:extLst>
            </p:cNvPr>
            <p:cNvSpPr/>
            <p:nvPr/>
          </p:nvSpPr>
          <p:spPr>
            <a:xfrm>
              <a:off x="1297028" y="3748387"/>
              <a:ext cx="377554" cy="532549"/>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65" name="Free Form 26">
              <a:extLst>
                <a:ext uri="{FF2B5EF4-FFF2-40B4-BE49-F238E27FC236}">
                  <a16:creationId xmlns:a16="http://schemas.microsoft.com/office/drawing/2014/main" id="{865DDFC3-01C7-4420-A44D-F6E3E0EE0C29}"/>
                </a:ext>
              </a:extLst>
            </p:cNvPr>
            <p:cNvSpPr/>
            <p:nvPr/>
          </p:nvSpPr>
          <p:spPr>
            <a:xfrm>
              <a:off x="2713283" y="1700982"/>
              <a:ext cx="355231" cy="616369"/>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366" name="Free Form 27">
              <a:extLst>
                <a:ext uri="{FF2B5EF4-FFF2-40B4-BE49-F238E27FC236}">
                  <a16:creationId xmlns:a16="http://schemas.microsoft.com/office/drawing/2014/main" id="{CA37AD5C-9F10-4D25-A451-46BB065D58BE}"/>
                </a:ext>
              </a:extLst>
            </p:cNvPr>
            <p:cNvSpPr/>
            <p:nvPr/>
          </p:nvSpPr>
          <p:spPr>
            <a:xfrm>
              <a:off x="1929035" y="3079010"/>
              <a:ext cx="632048" cy="602144"/>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367" name="Free Form 28">
              <a:extLst>
                <a:ext uri="{FF2B5EF4-FFF2-40B4-BE49-F238E27FC236}">
                  <a16:creationId xmlns:a16="http://schemas.microsoft.com/office/drawing/2014/main" id="{915CE4C6-F18C-48FE-83F0-ADF2B6E26507}"/>
                </a:ext>
              </a:extLst>
            </p:cNvPr>
            <p:cNvSpPr/>
            <p:nvPr/>
          </p:nvSpPr>
          <p:spPr>
            <a:xfrm>
              <a:off x="3490084" y="2825659"/>
              <a:ext cx="549922" cy="835674"/>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68" name="Free Form 29">
              <a:extLst>
                <a:ext uri="{FF2B5EF4-FFF2-40B4-BE49-F238E27FC236}">
                  <a16:creationId xmlns:a16="http://schemas.microsoft.com/office/drawing/2014/main" id="{ACBDBAF8-2EAC-44B7-B051-219B81F55C4B}"/>
                </a:ext>
              </a:extLst>
            </p:cNvPr>
            <p:cNvSpPr/>
            <p:nvPr/>
          </p:nvSpPr>
          <p:spPr>
            <a:xfrm>
              <a:off x="2393597" y="2566577"/>
              <a:ext cx="644299" cy="710135"/>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69" name="Free Form 30">
              <a:extLst>
                <a:ext uri="{FF2B5EF4-FFF2-40B4-BE49-F238E27FC236}">
                  <a16:creationId xmlns:a16="http://schemas.microsoft.com/office/drawing/2014/main" id="{813B5494-FE1E-4B86-B2D1-2EBE180952A3}"/>
                </a:ext>
              </a:extLst>
            </p:cNvPr>
            <p:cNvSpPr/>
            <p:nvPr/>
          </p:nvSpPr>
          <p:spPr>
            <a:xfrm>
              <a:off x="6087416" y="6029111"/>
              <a:ext cx="1112735" cy="79225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0" name="Free Form 31">
              <a:extLst>
                <a:ext uri="{FF2B5EF4-FFF2-40B4-BE49-F238E27FC236}">
                  <a16:creationId xmlns:a16="http://schemas.microsoft.com/office/drawing/2014/main" id="{8B14B68D-7F15-4BE3-8173-9DAF15ABF6C3}"/>
                </a:ext>
              </a:extLst>
            </p:cNvPr>
            <p:cNvSpPr/>
            <p:nvPr/>
          </p:nvSpPr>
          <p:spPr>
            <a:xfrm>
              <a:off x="3313830" y="5934523"/>
              <a:ext cx="3346" cy="10051"/>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solidFill>
              <a:srgbClr val="FF0000">
                <a:alpha val="100000"/>
              </a:srgbClr>
            </a:solidFill>
            <a:ln cap="flat" cmpd="sng" w="0">
              <a:noFill/>
              <a:prstDash val="solid"/>
              <a:miter lim="800000"/>
            </a:ln>
          </p:spPr>
          <p:txBody>
            <a:bodyPr anchor="ctr">
              <a:spAutoFit/>
            </a:bodyPr>
            <a:lstStyle/>
            <a:p>
              <a:pPr algn="ctr"/>
              <a:endParaRPr lang="en-US"/>
            </a:p>
          </p:txBody>
        </p:sp>
        <p:sp>
          <p:nvSpPr>
            <p:cNvPr id="371" name="Free Form 32">
              <a:extLst>
                <a:ext uri="{FF2B5EF4-FFF2-40B4-BE49-F238E27FC236}">
                  <a16:creationId xmlns:a16="http://schemas.microsoft.com/office/drawing/2014/main" id="{9A8F9E29-600F-4548-BE7F-00985FED9429}"/>
                </a:ext>
              </a:extLst>
            </p:cNvPr>
            <p:cNvSpPr/>
            <p:nvPr/>
          </p:nvSpPr>
          <p:spPr>
            <a:xfrm>
              <a:off x="4632296" y="3603229"/>
              <a:ext cx="800493" cy="652152"/>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372" name="Free Form 33">
              <a:extLst>
                <a:ext uri="{FF2B5EF4-FFF2-40B4-BE49-F238E27FC236}">
                  <a16:creationId xmlns:a16="http://schemas.microsoft.com/office/drawing/2014/main" id="{05568B39-1B0F-4B8B-9BA4-9B5697E2B730}"/>
                </a:ext>
              </a:extLst>
            </p:cNvPr>
            <p:cNvSpPr/>
            <p:nvPr/>
          </p:nvSpPr>
          <p:spPr>
            <a:xfrm>
              <a:off x="5673110" y="5770994"/>
              <a:ext cx="963546" cy="660114"/>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3" name="Free Form 34">
              <a:extLst>
                <a:ext uri="{FF2B5EF4-FFF2-40B4-BE49-F238E27FC236}">
                  <a16:creationId xmlns:a16="http://schemas.microsoft.com/office/drawing/2014/main" id="{386969A6-B531-458C-87F7-9B79D286B4FF}"/>
                </a:ext>
              </a:extLst>
            </p:cNvPr>
            <p:cNvSpPr/>
            <p:nvPr/>
          </p:nvSpPr>
          <p:spPr>
            <a:xfrm>
              <a:off x="6929869" y="6734127"/>
              <a:ext cx="990797" cy="767974"/>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4" name="Free Form 35">
              <a:extLst>
                <a:ext uri="{FF2B5EF4-FFF2-40B4-BE49-F238E27FC236}">
                  <a16:creationId xmlns:a16="http://schemas.microsoft.com/office/drawing/2014/main" id="{210D22D5-82EF-4FC2-8BD7-30BF8B2DE169}"/>
                </a:ext>
              </a:extLst>
            </p:cNvPr>
            <p:cNvSpPr/>
            <p:nvPr/>
          </p:nvSpPr>
          <p:spPr>
            <a:xfrm>
              <a:off x="5637906" y="6088624"/>
              <a:ext cx="502673" cy="409666"/>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375" name="Free Form 36">
              <a:extLst>
                <a:ext uri="{FF2B5EF4-FFF2-40B4-BE49-F238E27FC236}">
                  <a16:creationId xmlns:a16="http://schemas.microsoft.com/office/drawing/2014/main" id="{F410F0A8-C60E-493D-A32A-F6B55F0E7474}"/>
                </a:ext>
              </a:extLst>
            </p:cNvPr>
            <p:cNvSpPr/>
            <p:nvPr/>
          </p:nvSpPr>
          <p:spPr>
            <a:xfrm>
              <a:off x="3318661" y="5949049"/>
              <a:ext cx="403145" cy="377006"/>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6" name="Free Form 37">
              <a:extLst>
                <a:ext uri="{FF2B5EF4-FFF2-40B4-BE49-F238E27FC236}">
                  <a16:creationId xmlns:a16="http://schemas.microsoft.com/office/drawing/2014/main" id="{7AE09BC7-C4FA-4B26-AFB2-2F6088B14A14}"/>
                </a:ext>
              </a:extLst>
            </p:cNvPr>
            <p:cNvSpPr/>
            <p:nvPr/>
          </p:nvSpPr>
          <p:spPr>
            <a:xfrm>
              <a:off x="3296726" y="5561990"/>
              <a:ext cx="290399" cy="457668"/>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377" name="Free Form 38">
              <a:extLst>
                <a:ext uri="{FF2B5EF4-FFF2-40B4-BE49-F238E27FC236}">
                  <a16:creationId xmlns:a16="http://schemas.microsoft.com/office/drawing/2014/main" id="{5691EAA6-D1A4-41E9-A5DE-49D3313FB7CA}"/>
                </a:ext>
              </a:extLst>
            </p:cNvPr>
            <p:cNvSpPr/>
            <p:nvPr/>
          </p:nvSpPr>
          <p:spPr>
            <a:xfrm>
              <a:off x="3650919" y="5992373"/>
              <a:ext cx="379471" cy="377937"/>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378" name="Free Form 39">
              <a:extLst>
                <a:ext uri="{FF2B5EF4-FFF2-40B4-BE49-F238E27FC236}">
                  <a16:creationId xmlns:a16="http://schemas.microsoft.com/office/drawing/2014/main" id="{0C1A8AA4-D58E-435C-8C88-A844D74163B4}"/>
                </a:ext>
              </a:extLst>
            </p:cNvPr>
            <p:cNvSpPr/>
            <p:nvPr/>
          </p:nvSpPr>
          <p:spPr>
            <a:xfrm>
              <a:off x="4631397" y="5315155"/>
              <a:ext cx="827051" cy="573473"/>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379" name="Free Form 40">
              <a:extLst>
                <a:ext uri="{FF2B5EF4-FFF2-40B4-BE49-F238E27FC236}">
                  <a16:creationId xmlns:a16="http://schemas.microsoft.com/office/drawing/2014/main" id="{C506FA0C-96FE-4F6E-89B0-8514F4700EF9}"/>
                </a:ext>
              </a:extLst>
            </p:cNvPr>
            <p:cNvSpPr/>
            <p:nvPr/>
          </p:nvSpPr>
          <p:spPr>
            <a:xfrm>
              <a:off x="2581125" y="3428858"/>
              <a:ext cx="692535" cy="747331"/>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380" name="Free Form 41">
              <a:extLst>
                <a:ext uri="{FF2B5EF4-FFF2-40B4-BE49-F238E27FC236}">
                  <a16:creationId xmlns:a16="http://schemas.microsoft.com/office/drawing/2014/main" id="{FBED3B13-9BC0-4097-9164-812A59923621}"/>
                </a:ext>
              </a:extLst>
            </p:cNvPr>
            <p:cNvSpPr/>
            <p:nvPr/>
          </p:nvSpPr>
          <p:spPr>
            <a:xfrm>
              <a:off x="2811330" y="4421380"/>
              <a:ext cx="389798" cy="747258"/>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381" name="Free Form 42">
              <a:extLst>
                <a:ext uri="{FF2B5EF4-FFF2-40B4-BE49-F238E27FC236}">
                  <a16:creationId xmlns:a16="http://schemas.microsoft.com/office/drawing/2014/main" id="{FEF1C179-8BC0-4394-B741-83C9F56E7A0B}"/>
                </a:ext>
              </a:extLst>
            </p:cNvPr>
            <p:cNvSpPr/>
            <p:nvPr/>
          </p:nvSpPr>
          <p:spPr>
            <a:xfrm>
              <a:off x="3399433" y="4270608"/>
              <a:ext cx="619207" cy="6274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2" name="Free Form 43">
              <a:extLst>
                <a:ext uri="{FF2B5EF4-FFF2-40B4-BE49-F238E27FC236}">
                  <a16:creationId xmlns:a16="http://schemas.microsoft.com/office/drawing/2014/main" id="{EBD8CE53-D252-486E-847C-96482000FD31}"/>
                </a:ext>
              </a:extLst>
            </p:cNvPr>
            <p:cNvSpPr/>
            <p:nvPr/>
          </p:nvSpPr>
          <p:spPr>
            <a:xfrm>
              <a:off x="2682067" y="3905457"/>
              <a:ext cx="619851" cy="547262"/>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3" name="Free Form 44">
              <a:extLst>
                <a:ext uri="{FF2B5EF4-FFF2-40B4-BE49-F238E27FC236}">
                  <a16:creationId xmlns:a16="http://schemas.microsoft.com/office/drawing/2014/main" id="{6ACF0579-CF9B-4919-8733-F8FCC226C263}"/>
                </a:ext>
              </a:extLst>
            </p:cNvPr>
            <p:cNvSpPr/>
            <p:nvPr/>
          </p:nvSpPr>
          <p:spPr>
            <a:xfrm>
              <a:off x="3590317" y="4854517"/>
              <a:ext cx="790071" cy="456030"/>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24" name="Free Form 45">
              <a:extLst>
                <a:ext uri="{FF2B5EF4-FFF2-40B4-BE49-F238E27FC236}">
                  <a16:creationId xmlns:a16="http://schemas.microsoft.com/office/drawing/2014/main" id="{BA562EDD-9B02-47A9-8769-A5A71A5068B3}"/>
                </a:ext>
              </a:extLst>
            </p:cNvPr>
            <p:cNvSpPr/>
            <p:nvPr/>
          </p:nvSpPr>
          <p:spPr>
            <a:xfrm>
              <a:off x="7483945" y="7491859"/>
              <a:ext cx="722393" cy="552481"/>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25" name="Free Form 46">
              <a:extLst>
                <a:ext uri="{FF2B5EF4-FFF2-40B4-BE49-F238E27FC236}">
                  <a16:creationId xmlns:a16="http://schemas.microsoft.com/office/drawing/2014/main" id="{104CE7BE-5CC6-4C85-8013-6F711FF52118}"/>
                </a:ext>
              </a:extLst>
            </p:cNvPr>
            <p:cNvSpPr/>
            <p:nvPr/>
          </p:nvSpPr>
          <p:spPr>
            <a:xfrm>
              <a:off x="3062275" y="4176775"/>
              <a:ext cx="611066" cy="57888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6" name="Free Form 47">
              <a:extLst>
                <a:ext uri="{FF2B5EF4-FFF2-40B4-BE49-F238E27FC236}">
                  <a16:creationId xmlns:a16="http://schemas.microsoft.com/office/drawing/2014/main" id="{61737D39-7AF6-43BF-99EE-1C7147181CCA}"/>
                </a:ext>
              </a:extLst>
            </p:cNvPr>
            <p:cNvSpPr/>
            <p:nvPr/>
          </p:nvSpPr>
          <p:spPr>
            <a:xfrm>
              <a:off x="2799064" y="4004407"/>
              <a:ext cx="715325" cy="440477"/>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27" name="Free Form 48">
              <a:extLst>
                <a:ext uri="{FF2B5EF4-FFF2-40B4-BE49-F238E27FC236}">
                  <a16:creationId xmlns:a16="http://schemas.microsoft.com/office/drawing/2014/main" id="{9B4CAC01-C340-4892-B368-9614D3295605}"/>
                </a:ext>
              </a:extLst>
            </p:cNvPr>
            <p:cNvSpPr/>
            <p:nvPr/>
          </p:nvSpPr>
          <p:spPr>
            <a:xfrm>
              <a:off x="4532404" y="3963850"/>
              <a:ext cx="640385" cy="657717"/>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28" name="Free Form 49">
              <a:extLst>
                <a:ext uri="{FF2B5EF4-FFF2-40B4-BE49-F238E27FC236}">
                  <a16:creationId xmlns:a16="http://schemas.microsoft.com/office/drawing/2014/main" id="{86F74F91-FBDB-46E1-AD27-FBE20D29EA64}"/>
                </a:ext>
              </a:extLst>
            </p:cNvPr>
            <p:cNvSpPr/>
            <p:nvPr/>
          </p:nvSpPr>
          <p:spPr>
            <a:xfrm>
              <a:off x="2126919" y="4542063"/>
              <a:ext cx="398408" cy="384626"/>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29" name="Free Form 50">
              <a:extLst>
                <a:ext uri="{FF2B5EF4-FFF2-40B4-BE49-F238E27FC236}">
                  <a16:creationId xmlns:a16="http://schemas.microsoft.com/office/drawing/2014/main" id="{2683F5D3-383E-425D-A959-46F46E463151}"/>
                </a:ext>
              </a:extLst>
            </p:cNvPr>
            <p:cNvSpPr/>
            <p:nvPr/>
          </p:nvSpPr>
          <p:spPr>
            <a:xfrm>
              <a:off x="4902520" y="4817151"/>
              <a:ext cx="660660" cy="607015"/>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0" name="Free Form 51">
              <a:extLst>
                <a:ext uri="{FF2B5EF4-FFF2-40B4-BE49-F238E27FC236}">
                  <a16:creationId xmlns:a16="http://schemas.microsoft.com/office/drawing/2014/main" id="{52B0A990-D1CD-4427-BFC1-1BEA9628C212}"/>
                </a:ext>
              </a:extLst>
            </p:cNvPr>
            <p:cNvSpPr/>
            <p:nvPr/>
          </p:nvSpPr>
          <p:spPr>
            <a:xfrm>
              <a:off x="3517265" y="5531383"/>
              <a:ext cx="309957" cy="300638"/>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1" name="Free Form 52">
              <a:extLst>
                <a:ext uri="{FF2B5EF4-FFF2-40B4-BE49-F238E27FC236}">
                  <a16:creationId xmlns:a16="http://schemas.microsoft.com/office/drawing/2014/main" id="{1B9AA922-B0D2-4D5A-B767-D22080802FC6}"/>
                </a:ext>
              </a:extLst>
            </p:cNvPr>
            <p:cNvSpPr/>
            <p:nvPr/>
          </p:nvSpPr>
          <p:spPr>
            <a:xfrm>
              <a:off x="3523815" y="5770590"/>
              <a:ext cx="176942" cy="226805"/>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solidFill>
              <a:srgbClr val="D9D9D9">
                <a:alpha val="100000"/>
              </a:srgbClr>
            </a:solidFill>
            <a:ln cap="flat" cmpd="sng" w="0">
              <a:noFill/>
              <a:prstDash val="solid"/>
              <a:miter lim="800000"/>
            </a:ln>
          </p:spPr>
          <p:txBody>
            <a:bodyPr anchor="ctr">
              <a:spAutoFit/>
            </a:bodyPr>
            <a:lstStyle/>
            <a:p>
              <a:pPr algn="ctr"/>
              <a:endParaRPr lang="en-US"/>
            </a:p>
          </p:txBody>
        </p:sp>
        <p:sp>
          <p:nvSpPr>
            <p:cNvPr id="432" name="Free Form 53">
              <a:extLst>
                <a:ext uri="{FF2B5EF4-FFF2-40B4-BE49-F238E27FC236}">
                  <a16:creationId xmlns:a16="http://schemas.microsoft.com/office/drawing/2014/main" id="{5EB4A64D-EE46-4D53-817E-A349598E7013}"/>
                </a:ext>
              </a:extLst>
            </p:cNvPr>
            <p:cNvSpPr/>
            <p:nvPr/>
          </p:nvSpPr>
          <p:spPr>
            <a:xfrm>
              <a:off x="5421861" y="4030545"/>
              <a:ext cx="666944" cy="438066"/>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3" name="Free Form 54">
              <a:extLst>
                <a:ext uri="{FF2B5EF4-FFF2-40B4-BE49-F238E27FC236}">
                  <a16:creationId xmlns:a16="http://schemas.microsoft.com/office/drawing/2014/main" id="{F9C7D030-B0BD-4739-B068-6BEB11CAC4B0}"/>
                </a:ext>
              </a:extLst>
            </p:cNvPr>
            <p:cNvSpPr/>
            <p:nvPr/>
          </p:nvSpPr>
          <p:spPr>
            <a:xfrm>
              <a:off x="2804460" y="4697469"/>
              <a:ext cx="833509" cy="750542"/>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34" name="Free Form 55">
              <a:extLst>
                <a:ext uri="{FF2B5EF4-FFF2-40B4-BE49-F238E27FC236}">
                  <a16:creationId xmlns:a16="http://schemas.microsoft.com/office/drawing/2014/main" id="{09B20D4E-9712-4AFB-B0F7-77E783560969}"/>
                </a:ext>
              </a:extLst>
            </p:cNvPr>
            <p:cNvSpPr/>
            <p:nvPr/>
          </p:nvSpPr>
          <p:spPr>
            <a:xfrm>
              <a:off x="3372980" y="3505673"/>
              <a:ext cx="868451" cy="514236"/>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35" name="Free Form 56">
              <a:extLst>
                <a:ext uri="{FF2B5EF4-FFF2-40B4-BE49-F238E27FC236}">
                  <a16:creationId xmlns:a16="http://schemas.microsoft.com/office/drawing/2014/main" id="{862F4C7E-2CEE-4148-9378-419BC912F740}"/>
                </a:ext>
              </a:extLst>
            </p:cNvPr>
            <p:cNvSpPr/>
            <p:nvPr/>
          </p:nvSpPr>
          <p:spPr>
            <a:xfrm>
              <a:off x="2115441" y="3584643"/>
              <a:ext cx="655835" cy="628368"/>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436" name="Free Form 57">
              <a:extLst>
                <a:ext uri="{FF2B5EF4-FFF2-40B4-BE49-F238E27FC236}">
                  <a16:creationId xmlns:a16="http://schemas.microsoft.com/office/drawing/2014/main" id="{F6FDBE1B-7F44-44B2-A4D7-0A8D011A4410}"/>
                </a:ext>
              </a:extLst>
            </p:cNvPr>
            <p:cNvSpPr/>
            <p:nvPr/>
          </p:nvSpPr>
          <p:spPr>
            <a:xfrm>
              <a:off x="4698798" y="3214219"/>
              <a:ext cx="987159" cy="722476"/>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37" name="Free Form 58">
              <a:extLst>
                <a:ext uri="{FF2B5EF4-FFF2-40B4-BE49-F238E27FC236}">
                  <a16:creationId xmlns:a16="http://schemas.microsoft.com/office/drawing/2014/main" id="{37E8595A-8790-420D-A6B5-E0266975F5A4}"/>
                </a:ext>
              </a:extLst>
            </p:cNvPr>
            <p:cNvSpPr/>
            <p:nvPr/>
          </p:nvSpPr>
          <p:spPr>
            <a:xfrm>
              <a:off x="6487460" y="7393786"/>
              <a:ext cx="623364" cy="379345"/>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38" name="Free Form 59">
              <a:extLst>
                <a:ext uri="{FF2B5EF4-FFF2-40B4-BE49-F238E27FC236}">
                  <a16:creationId xmlns:a16="http://schemas.microsoft.com/office/drawing/2014/main" id="{D34A0384-4CF1-47B5-8344-C43A1E75FA85}"/>
                </a:ext>
              </a:extLst>
            </p:cNvPr>
            <p:cNvSpPr/>
            <p:nvPr/>
          </p:nvSpPr>
          <p:spPr>
            <a:xfrm>
              <a:off x="7801893" y="9190732"/>
              <a:ext cx="360042" cy="297433"/>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39" name="Free Form 60">
              <a:extLst>
                <a:ext uri="{FF2B5EF4-FFF2-40B4-BE49-F238E27FC236}">
                  <a16:creationId xmlns:a16="http://schemas.microsoft.com/office/drawing/2014/main" id="{C8074F22-6A09-4B97-8304-0EEB71039A37}"/>
                </a:ext>
              </a:extLst>
            </p:cNvPr>
            <p:cNvSpPr/>
            <p:nvPr/>
          </p:nvSpPr>
          <p:spPr>
            <a:xfrm>
              <a:off x="7406830" y="9090444"/>
              <a:ext cx="417108" cy="409402"/>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0" name="Free Form 61">
              <a:extLst>
                <a:ext uri="{FF2B5EF4-FFF2-40B4-BE49-F238E27FC236}">
                  <a16:creationId xmlns:a16="http://schemas.microsoft.com/office/drawing/2014/main" id="{B018642B-9A8F-4CF9-BB56-32DE8C8DE058}"/>
                </a:ext>
              </a:extLst>
            </p:cNvPr>
            <p:cNvSpPr/>
            <p:nvPr/>
          </p:nvSpPr>
          <p:spPr>
            <a:xfrm>
              <a:off x="7575702" y="8765490"/>
              <a:ext cx="676778" cy="511842"/>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1" name="Free Form 62">
              <a:extLst>
                <a:ext uri="{FF2B5EF4-FFF2-40B4-BE49-F238E27FC236}">
                  <a16:creationId xmlns:a16="http://schemas.microsoft.com/office/drawing/2014/main" id="{49620FD4-9FDE-4626-B3EC-1853C623FD78}"/>
                </a:ext>
              </a:extLst>
            </p:cNvPr>
            <p:cNvSpPr/>
            <p:nvPr/>
          </p:nvSpPr>
          <p:spPr>
            <a:xfrm>
              <a:off x="7107621" y="7726739"/>
              <a:ext cx="811555" cy="895163"/>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2" name="Free Form 63">
              <a:extLst>
                <a:ext uri="{FF2B5EF4-FFF2-40B4-BE49-F238E27FC236}">
                  <a16:creationId xmlns:a16="http://schemas.microsoft.com/office/drawing/2014/main" id="{0C717474-6C20-46C4-8786-EE9C9C7FEA32}"/>
                </a:ext>
              </a:extLst>
            </p:cNvPr>
            <p:cNvSpPr/>
            <p:nvPr/>
          </p:nvSpPr>
          <p:spPr>
            <a:xfrm>
              <a:off x="7167984" y="9606170"/>
              <a:ext cx="170451" cy="157445"/>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3" name="Free Form 64">
              <a:extLst>
                <a:ext uri="{FF2B5EF4-FFF2-40B4-BE49-F238E27FC236}">
                  <a16:creationId xmlns:a16="http://schemas.microsoft.com/office/drawing/2014/main" id="{EA40E6C2-C3B8-425B-9D14-3F3C3DB03013}"/>
                </a:ext>
              </a:extLst>
            </p:cNvPr>
            <p:cNvSpPr/>
            <p:nvPr/>
          </p:nvSpPr>
          <p:spPr>
            <a:xfrm>
              <a:off x="6993544" y="9027184"/>
              <a:ext cx="430500" cy="315785"/>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4" name="Free Form 65">
              <a:extLst>
                <a:ext uri="{FF2B5EF4-FFF2-40B4-BE49-F238E27FC236}">
                  <a16:creationId xmlns:a16="http://schemas.microsoft.com/office/drawing/2014/main" id="{1BA48C8C-BA43-4988-86E2-F1D7A6A55789}"/>
                </a:ext>
              </a:extLst>
            </p:cNvPr>
            <p:cNvSpPr/>
            <p:nvPr/>
          </p:nvSpPr>
          <p:spPr>
            <a:xfrm>
              <a:off x="6539396" y="7696751"/>
              <a:ext cx="336479" cy="331654"/>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solidFill>
              <a:srgbClr val="969982">
                <a:alpha val="100000"/>
              </a:srgbClr>
            </a:solidFill>
            <a:ln cap="flat" cmpd="sng" w="0">
              <a:noFill/>
              <a:prstDash val="solid"/>
              <a:miter lim="800000"/>
            </a:ln>
          </p:spPr>
          <p:txBody>
            <a:bodyPr anchor="ctr">
              <a:spAutoFit/>
            </a:bodyPr>
            <a:lstStyle/>
            <a:p>
              <a:pPr algn="ctr"/>
              <a:endParaRPr lang="en-US"/>
            </a:p>
          </p:txBody>
        </p:sp>
        <p:sp>
          <p:nvSpPr>
            <p:cNvPr id="445" name="Free Form 66">
              <a:extLst>
                <a:ext uri="{FF2B5EF4-FFF2-40B4-BE49-F238E27FC236}">
                  <a16:creationId xmlns:a16="http://schemas.microsoft.com/office/drawing/2014/main" id="{372BBA33-25D3-423D-9995-581C3ADE122B}"/>
                </a:ext>
              </a:extLst>
            </p:cNvPr>
            <p:cNvSpPr/>
            <p:nvPr/>
          </p:nvSpPr>
          <p:spPr>
            <a:xfrm>
              <a:off x="7565740" y="8465395"/>
              <a:ext cx="346655" cy="357204"/>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6" name="Free Form 67">
              <a:extLst>
                <a:ext uri="{FF2B5EF4-FFF2-40B4-BE49-F238E27FC236}">
                  <a16:creationId xmlns:a16="http://schemas.microsoft.com/office/drawing/2014/main" id="{90DAA915-4F1B-4105-92C8-8D82160CA124}"/>
                </a:ext>
              </a:extLst>
            </p:cNvPr>
            <p:cNvSpPr/>
            <p:nvPr/>
          </p:nvSpPr>
          <p:spPr>
            <a:xfrm>
              <a:off x="7226852" y="8710148"/>
              <a:ext cx="448212" cy="461382"/>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47" name="Free Form 68">
              <a:extLst>
                <a:ext uri="{FF2B5EF4-FFF2-40B4-BE49-F238E27FC236}">
                  <a16:creationId xmlns:a16="http://schemas.microsoft.com/office/drawing/2014/main" id="{3C15FE4F-F743-47C5-9F7D-F02B17747124}"/>
                </a:ext>
              </a:extLst>
            </p:cNvPr>
            <p:cNvSpPr/>
            <p:nvPr/>
          </p:nvSpPr>
          <p:spPr>
            <a:xfrm>
              <a:off x="6920605" y="8302752"/>
              <a:ext cx="706970" cy="515012"/>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48" name="Free Form 69">
              <a:extLst>
                <a:ext uri="{FF2B5EF4-FFF2-40B4-BE49-F238E27FC236}">
                  <a16:creationId xmlns:a16="http://schemas.microsoft.com/office/drawing/2014/main" id="{76C8B62F-4EF5-498D-9259-35A6C73A6AF7}"/>
                </a:ext>
              </a:extLst>
            </p:cNvPr>
            <p:cNvSpPr/>
            <p:nvPr/>
          </p:nvSpPr>
          <p:spPr>
            <a:xfrm>
              <a:off x="6866437" y="9433765"/>
              <a:ext cx="452465" cy="468355"/>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49" name="Free Form 70">
              <a:extLst>
                <a:ext uri="{FF2B5EF4-FFF2-40B4-BE49-F238E27FC236}">
                  <a16:creationId xmlns:a16="http://schemas.microsoft.com/office/drawing/2014/main" id="{FF340699-9783-4A8F-AFDD-39FBB2A707E6}"/>
                </a:ext>
              </a:extLst>
            </p:cNvPr>
            <p:cNvSpPr/>
            <p:nvPr/>
          </p:nvSpPr>
          <p:spPr>
            <a:xfrm>
              <a:off x="8202949" y="9543338"/>
              <a:ext cx="241392" cy="617991"/>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0" name="Free Form 71">
              <a:extLst>
                <a:ext uri="{FF2B5EF4-FFF2-40B4-BE49-F238E27FC236}">
                  <a16:creationId xmlns:a16="http://schemas.microsoft.com/office/drawing/2014/main" id="{02A5F4B7-BCB0-4F08-9053-AB8DBB5B448E}"/>
                </a:ext>
              </a:extLst>
            </p:cNvPr>
            <p:cNvSpPr/>
            <p:nvPr/>
          </p:nvSpPr>
          <p:spPr>
            <a:xfrm>
              <a:off x="7060172" y="7391967"/>
              <a:ext cx="772580" cy="460621"/>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1" name="Free Form 72">
              <a:extLst>
                <a:ext uri="{FF2B5EF4-FFF2-40B4-BE49-F238E27FC236}">
                  <a16:creationId xmlns:a16="http://schemas.microsoft.com/office/drawing/2014/main" id="{9C828DB8-0FDF-479C-B37F-143FAB606127}"/>
                </a:ext>
              </a:extLst>
            </p:cNvPr>
            <p:cNvSpPr/>
            <p:nvPr/>
          </p:nvSpPr>
          <p:spPr>
            <a:xfrm>
              <a:off x="7694474" y="7908850"/>
              <a:ext cx="655159" cy="599564"/>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2" name="Free Form 73">
              <a:extLst>
                <a:ext uri="{FF2B5EF4-FFF2-40B4-BE49-F238E27FC236}">
                  <a16:creationId xmlns:a16="http://schemas.microsoft.com/office/drawing/2014/main" id="{D96F8444-7D3C-476E-B6BB-8E2518D4E155}"/>
                </a:ext>
              </a:extLst>
            </p:cNvPr>
            <p:cNvSpPr/>
            <p:nvPr/>
          </p:nvSpPr>
          <p:spPr>
            <a:xfrm>
              <a:off x="8329678" y="9517275"/>
              <a:ext cx="745460" cy="651816"/>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53" name="Free Form 74">
              <a:extLst>
                <a:ext uri="{FF2B5EF4-FFF2-40B4-BE49-F238E27FC236}">
                  <a16:creationId xmlns:a16="http://schemas.microsoft.com/office/drawing/2014/main" id="{63917892-D563-4F69-9B44-F7C2F1644E3C}"/>
                </a:ext>
              </a:extLst>
            </p:cNvPr>
            <p:cNvSpPr/>
            <p:nvPr/>
          </p:nvSpPr>
          <p:spPr>
            <a:xfrm>
              <a:off x="6673170" y="8010207"/>
              <a:ext cx="575816" cy="403139"/>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54" name="Free Form 75">
              <a:extLst>
                <a:ext uri="{FF2B5EF4-FFF2-40B4-BE49-F238E27FC236}">
                  <a16:creationId xmlns:a16="http://schemas.microsoft.com/office/drawing/2014/main" id="{13AA612C-D6E8-417F-B48C-D97B8861EFD2}"/>
                </a:ext>
              </a:extLst>
            </p:cNvPr>
            <p:cNvSpPr/>
            <p:nvPr/>
          </p:nvSpPr>
          <p:spPr>
            <a:xfrm>
              <a:off x="6718742" y="8662161"/>
              <a:ext cx="579366" cy="428832"/>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55" name="Free Form 76">
              <a:extLst>
                <a:ext uri="{FF2B5EF4-FFF2-40B4-BE49-F238E27FC236}">
                  <a16:creationId xmlns:a16="http://schemas.microsoft.com/office/drawing/2014/main" id="{8C9A3BF4-2C0F-479B-AED0-744466670320}"/>
                </a:ext>
              </a:extLst>
            </p:cNvPr>
            <p:cNvSpPr/>
            <p:nvPr/>
          </p:nvSpPr>
          <p:spPr>
            <a:xfrm>
              <a:off x="3955485" y="4692251"/>
              <a:ext cx="566779" cy="355156"/>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solidFill>
              <a:srgbClr val="CCBAAC"/>
            </a:solidFill>
            <a:ln cap="flat" cmpd="sng" w="0">
              <a:noFill/>
              <a:prstDash val="solid"/>
              <a:miter lim="800000"/>
            </a:ln>
          </p:spPr>
          <p:txBody>
            <a:bodyPr anchor="ctr">
              <a:spAutoFit/>
            </a:bodyPr>
            <a:lstStyle/>
            <a:p>
              <a:pPr algn="ctr"/>
              <a:endParaRPr dirty="0" lang="en-US"/>
            </a:p>
          </p:txBody>
        </p:sp>
        <p:sp>
          <p:nvSpPr>
            <p:cNvPr id="456" name="Free Form 77">
              <a:extLst>
                <a:ext uri="{FF2B5EF4-FFF2-40B4-BE49-F238E27FC236}">
                  <a16:creationId xmlns:a16="http://schemas.microsoft.com/office/drawing/2014/main" id="{25F33164-DC70-4312-B080-CFEAD188D7F6}"/>
                </a:ext>
              </a:extLst>
            </p:cNvPr>
            <p:cNvSpPr/>
            <p:nvPr/>
          </p:nvSpPr>
          <p:spPr>
            <a:xfrm>
              <a:off x="8121586" y="8453135"/>
              <a:ext cx="956950" cy="725721"/>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57" name="Free Form 78">
              <a:extLst>
                <a:ext uri="{FF2B5EF4-FFF2-40B4-BE49-F238E27FC236}">
                  <a16:creationId xmlns:a16="http://schemas.microsoft.com/office/drawing/2014/main" id="{963C02DE-ED7D-4DBF-8C63-0AC9855D5B91}"/>
                </a:ext>
              </a:extLst>
            </p:cNvPr>
            <p:cNvSpPr/>
            <p:nvPr/>
          </p:nvSpPr>
          <p:spPr>
            <a:xfrm>
              <a:off x="7482042" y="9367112"/>
              <a:ext cx="898490" cy="733195"/>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8" name="Free Form 79">
              <a:extLst>
                <a:ext uri="{FF2B5EF4-FFF2-40B4-BE49-F238E27FC236}">
                  <a16:creationId xmlns:a16="http://schemas.microsoft.com/office/drawing/2014/main" id="{7240A943-25E2-4ED8-9EBA-6FCE899D43E1}"/>
                </a:ext>
              </a:extLst>
            </p:cNvPr>
            <p:cNvSpPr/>
            <p:nvPr/>
          </p:nvSpPr>
          <p:spPr>
            <a:xfrm>
              <a:off x="6918675" y="9782742"/>
              <a:ext cx="483115" cy="41930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59" name="Free Form 80">
              <a:extLst>
                <a:ext uri="{FF2B5EF4-FFF2-40B4-BE49-F238E27FC236}">
                  <a16:creationId xmlns:a16="http://schemas.microsoft.com/office/drawing/2014/main" id="{4F2657F8-153E-4F3C-BA36-880A1600096B}"/>
                </a:ext>
              </a:extLst>
            </p:cNvPr>
            <p:cNvSpPr/>
            <p:nvPr/>
          </p:nvSpPr>
          <p:spPr>
            <a:xfrm>
              <a:off x="6348690" y="7901666"/>
              <a:ext cx="537373" cy="411256"/>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0" name="Free Form 81">
              <a:extLst>
                <a:ext uri="{FF2B5EF4-FFF2-40B4-BE49-F238E27FC236}">
                  <a16:creationId xmlns:a16="http://schemas.microsoft.com/office/drawing/2014/main" id="{282612A0-BD7F-4C9C-B809-A06DB5CF5D4A}"/>
                </a:ext>
              </a:extLst>
            </p:cNvPr>
            <p:cNvSpPr/>
            <p:nvPr/>
          </p:nvSpPr>
          <p:spPr>
            <a:xfrm>
              <a:off x="6905613" y="10018479"/>
              <a:ext cx="417440" cy="431263"/>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1" name="Free Form 82">
              <a:extLst>
                <a:ext uri="{FF2B5EF4-FFF2-40B4-BE49-F238E27FC236}">
                  <a16:creationId xmlns:a16="http://schemas.microsoft.com/office/drawing/2014/main" id="{8900A877-D711-4F84-ABE0-23648E03A970}"/>
                </a:ext>
              </a:extLst>
            </p:cNvPr>
            <p:cNvSpPr/>
            <p:nvPr/>
          </p:nvSpPr>
          <p:spPr>
            <a:xfrm>
              <a:off x="7238987" y="9279890"/>
              <a:ext cx="348764" cy="502345"/>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62" name="Free Form 83">
              <a:extLst>
                <a:ext uri="{FF2B5EF4-FFF2-40B4-BE49-F238E27FC236}">
                  <a16:creationId xmlns:a16="http://schemas.microsoft.com/office/drawing/2014/main" id="{02561FBE-45D2-4A3D-A59A-7623D9B4BE78}"/>
                </a:ext>
              </a:extLst>
            </p:cNvPr>
            <p:cNvSpPr/>
            <p:nvPr/>
          </p:nvSpPr>
          <p:spPr>
            <a:xfrm>
              <a:off x="8274723" y="8031527"/>
              <a:ext cx="374870" cy="446581"/>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3" name="Free Form 84">
              <a:extLst>
                <a:ext uri="{FF2B5EF4-FFF2-40B4-BE49-F238E27FC236}">
                  <a16:creationId xmlns:a16="http://schemas.microsoft.com/office/drawing/2014/main" id="{DF3AC3FF-97AE-4047-9B4C-B2BA8899FE0B}"/>
                </a:ext>
              </a:extLst>
            </p:cNvPr>
            <p:cNvSpPr/>
            <p:nvPr/>
          </p:nvSpPr>
          <p:spPr>
            <a:xfrm>
              <a:off x="6044369" y="7286896"/>
              <a:ext cx="243662" cy="341151"/>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4" name="Free Form 85">
              <a:extLst>
                <a:ext uri="{FF2B5EF4-FFF2-40B4-BE49-F238E27FC236}">
                  <a16:creationId xmlns:a16="http://schemas.microsoft.com/office/drawing/2014/main" id="{EED6EDED-CE25-4087-AA80-164880DA4CEA}"/>
                </a:ext>
              </a:extLst>
            </p:cNvPr>
            <p:cNvSpPr/>
            <p:nvPr/>
          </p:nvSpPr>
          <p:spPr>
            <a:xfrm>
              <a:off x="7816677" y="8267441"/>
              <a:ext cx="912257" cy="630738"/>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solidFill>
              <a:srgbClr val="85BEBE"/>
            </a:solidFill>
            <a:ln cap="flat" cmpd="sng" w="0">
              <a:noFill/>
              <a:prstDash val="solid"/>
              <a:miter lim="800000"/>
            </a:ln>
          </p:spPr>
          <p:txBody>
            <a:bodyPr anchor="ctr">
              <a:spAutoFit/>
            </a:bodyPr>
            <a:lstStyle/>
            <a:p>
              <a:pPr algn="ctr"/>
              <a:endParaRPr lang="en-US"/>
            </a:p>
          </p:txBody>
        </p:sp>
        <p:sp>
          <p:nvSpPr>
            <p:cNvPr id="465" name="Free Form 86">
              <a:extLst>
                <a:ext uri="{FF2B5EF4-FFF2-40B4-BE49-F238E27FC236}">
                  <a16:creationId xmlns:a16="http://schemas.microsoft.com/office/drawing/2014/main" id="{3D5927D8-5470-48C1-8470-BB030EBF01FD}"/>
                </a:ext>
              </a:extLst>
            </p:cNvPr>
            <p:cNvSpPr/>
            <p:nvPr/>
          </p:nvSpPr>
          <p:spPr>
            <a:xfrm>
              <a:off x="8107361" y="9064541"/>
              <a:ext cx="488470" cy="607574"/>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66" name="Free Form 87">
              <a:extLst>
                <a:ext uri="{FF2B5EF4-FFF2-40B4-BE49-F238E27FC236}">
                  <a16:creationId xmlns:a16="http://schemas.microsoft.com/office/drawing/2014/main" id="{2C8CA93F-BFA2-43AE-A6DE-F9BF72DFA63F}"/>
                </a:ext>
              </a:extLst>
            </p:cNvPr>
            <p:cNvSpPr/>
            <p:nvPr/>
          </p:nvSpPr>
          <p:spPr>
            <a:xfrm>
              <a:off x="6732226" y="7169855"/>
              <a:ext cx="492686" cy="307022"/>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7" name="Free Form 88">
              <a:extLst>
                <a:ext uri="{FF2B5EF4-FFF2-40B4-BE49-F238E27FC236}">
                  <a16:creationId xmlns:a16="http://schemas.microsoft.com/office/drawing/2014/main" id="{8CC06FB1-EF51-4DBE-ABCD-61A8125A564B}"/>
                </a:ext>
              </a:extLst>
            </p:cNvPr>
            <p:cNvSpPr/>
            <p:nvPr/>
          </p:nvSpPr>
          <p:spPr>
            <a:xfrm>
              <a:off x="6331318" y="6902675"/>
              <a:ext cx="785570" cy="403009"/>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68" name="Free Form 89">
              <a:extLst>
                <a:ext uri="{FF2B5EF4-FFF2-40B4-BE49-F238E27FC236}">
                  <a16:creationId xmlns:a16="http://schemas.microsoft.com/office/drawing/2014/main" id="{32DD1B55-50C1-4E00-9CF3-42ADF1742762}"/>
                </a:ext>
              </a:extLst>
            </p:cNvPr>
            <p:cNvSpPr/>
            <p:nvPr/>
          </p:nvSpPr>
          <p:spPr>
            <a:xfrm>
              <a:off x="6795391" y="7567539"/>
              <a:ext cx="397408" cy="512569"/>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69" name="Free Form 90">
              <a:extLst>
                <a:ext uri="{FF2B5EF4-FFF2-40B4-BE49-F238E27FC236}">
                  <a16:creationId xmlns:a16="http://schemas.microsoft.com/office/drawing/2014/main" id="{7915AFBF-4A02-49B8-8F9E-0CA1825A1BEA}"/>
                </a:ext>
              </a:extLst>
            </p:cNvPr>
            <p:cNvSpPr/>
            <p:nvPr/>
          </p:nvSpPr>
          <p:spPr>
            <a:xfrm>
              <a:off x="6216571" y="7079465"/>
              <a:ext cx="544241" cy="384246"/>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0" name="Free Form 91">
              <a:extLst>
                <a:ext uri="{FF2B5EF4-FFF2-40B4-BE49-F238E27FC236}">
                  <a16:creationId xmlns:a16="http://schemas.microsoft.com/office/drawing/2014/main" id="{AFF35838-917B-451B-9DEA-7C777F07426B}"/>
                </a:ext>
              </a:extLst>
            </p:cNvPr>
            <p:cNvSpPr/>
            <p:nvPr/>
          </p:nvSpPr>
          <p:spPr>
            <a:xfrm>
              <a:off x="6189483" y="6701604"/>
              <a:ext cx="934832" cy="363344"/>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1" name="Free Form 92">
              <a:extLst>
                <a:ext uri="{FF2B5EF4-FFF2-40B4-BE49-F238E27FC236}">
                  <a16:creationId xmlns:a16="http://schemas.microsoft.com/office/drawing/2014/main" id="{3FB36590-1607-484C-9886-61CA54A68DDB}"/>
                </a:ext>
              </a:extLst>
            </p:cNvPr>
            <p:cNvSpPr/>
            <p:nvPr/>
          </p:nvSpPr>
          <p:spPr>
            <a:xfrm>
              <a:off x="6050743" y="7388933"/>
              <a:ext cx="503488" cy="455142"/>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2" name="Free Form 93">
              <a:extLst>
                <a:ext uri="{FF2B5EF4-FFF2-40B4-BE49-F238E27FC236}">
                  <a16:creationId xmlns:a16="http://schemas.microsoft.com/office/drawing/2014/main" id="{81767B49-513C-4C5D-9F96-7E2961F863D8}"/>
                </a:ext>
              </a:extLst>
            </p:cNvPr>
            <p:cNvSpPr/>
            <p:nvPr/>
          </p:nvSpPr>
          <p:spPr>
            <a:xfrm>
              <a:off x="5985897" y="6825618"/>
              <a:ext cx="394247" cy="492357"/>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473" name="Free Form 94">
              <a:extLst>
                <a:ext uri="{FF2B5EF4-FFF2-40B4-BE49-F238E27FC236}">
                  <a16:creationId xmlns:a16="http://schemas.microsoft.com/office/drawing/2014/main" id="{C1B86D04-1312-48FD-A90D-FFBB9E0F3D38}"/>
                </a:ext>
              </a:extLst>
            </p:cNvPr>
            <p:cNvSpPr/>
            <p:nvPr/>
          </p:nvSpPr>
          <p:spPr>
            <a:xfrm>
              <a:off x="6211260" y="7563278"/>
              <a:ext cx="364701" cy="476743"/>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74" name="Free Form 95">
              <a:extLst>
                <a:ext uri="{FF2B5EF4-FFF2-40B4-BE49-F238E27FC236}">
                  <a16:creationId xmlns:a16="http://schemas.microsoft.com/office/drawing/2014/main" id="{60E0F06A-6B4E-470C-AF78-2B507F894B8D}"/>
                </a:ext>
              </a:extLst>
            </p:cNvPr>
            <p:cNvSpPr/>
            <p:nvPr/>
          </p:nvSpPr>
          <p:spPr>
            <a:xfrm>
              <a:off x="6873309" y="9272240"/>
              <a:ext cx="584456" cy="36740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75" name="Free Form 96">
              <a:extLst>
                <a:ext uri="{FF2B5EF4-FFF2-40B4-BE49-F238E27FC236}">
                  <a16:creationId xmlns:a16="http://schemas.microsoft.com/office/drawing/2014/main" id="{D8089B4C-63BF-4309-847D-FF2212D3D74A}"/>
                </a:ext>
              </a:extLst>
            </p:cNvPr>
            <p:cNvSpPr/>
            <p:nvPr/>
          </p:nvSpPr>
          <p:spPr>
            <a:xfrm>
              <a:off x="902498" y="3226525"/>
              <a:ext cx="534720" cy="497392"/>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76" name="Free Form 97">
              <a:extLst>
                <a:ext uri="{FF2B5EF4-FFF2-40B4-BE49-F238E27FC236}">
                  <a16:creationId xmlns:a16="http://schemas.microsoft.com/office/drawing/2014/main" id="{D1EC23EC-7A5B-4037-90F1-829F690CD42C}"/>
                </a:ext>
              </a:extLst>
            </p:cNvPr>
            <p:cNvSpPr/>
            <p:nvPr/>
          </p:nvSpPr>
          <p:spPr>
            <a:xfrm>
              <a:off x="4357816" y="4608832"/>
              <a:ext cx="630967" cy="518097"/>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77" name="Free Form 98">
              <a:extLst>
                <a:ext uri="{FF2B5EF4-FFF2-40B4-BE49-F238E27FC236}">
                  <a16:creationId xmlns:a16="http://schemas.microsoft.com/office/drawing/2014/main" id="{9FCD00CC-B1CF-40B2-94FA-AAFCCC872AA0}"/>
                </a:ext>
              </a:extLst>
            </p:cNvPr>
            <p:cNvSpPr/>
            <p:nvPr/>
          </p:nvSpPr>
          <p:spPr>
            <a:xfrm>
              <a:off x="1761826" y="2160710"/>
              <a:ext cx="487650" cy="689397"/>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478" name="Free Form 99">
              <a:extLst>
                <a:ext uri="{FF2B5EF4-FFF2-40B4-BE49-F238E27FC236}">
                  <a16:creationId xmlns:a16="http://schemas.microsoft.com/office/drawing/2014/main" id="{4798AA54-DEAB-44C9-8C64-BB62566C5161}"/>
                </a:ext>
              </a:extLst>
            </p:cNvPr>
            <p:cNvSpPr/>
            <p:nvPr/>
          </p:nvSpPr>
          <p:spPr>
            <a:xfrm>
              <a:off x="1381538" y="2449544"/>
              <a:ext cx="726100" cy="775569"/>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79" name="Free Form 100">
              <a:extLst>
                <a:ext uri="{FF2B5EF4-FFF2-40B4-BE49-F238E27FC236}">
                  <a16:creationId xmlns:a16="http://schemas.microsoft.com/office/drawing/2014/main" id="{384ABB8B-8286-45A0-AC1D-6432C9D56570}"/>
                </a:ext>
              </a:extLst>
            </p:cNvPr>
            <p:cNvSpPr/>
            <p:nvPr/>
          </p:nvSpPr>
          <p:spPr>
            <a:xfrm>
              <a:off x="5256219" y="2846867"/>
              <a:ext cx="411249" cy="369493"/>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0" name="Free Form 101">
              <a:extLst>
                <a:ext uri="{FF2B5EF4-FFF2-40B4-BE49-F238E27FC236}">
                  <a16:creationId xmlns:a16="http://schemas.microsoft.com/office/drawing/2014/main" id="{AAB1FF6D-13A1-49C3-ADA6-BE8CBD9ED611}"/>
                </a:ext>
              </a:extLst>
            </p:cNvPr>
            <p:cNvSpPr/>
            <p:nvPr/>
          </p:nvSpPr>
          <p:spPr>
            <a:xfrm>
              <a:off x="1263610" y="4206564"/>
              <a:ext cx="334939" cy="420065"/>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1" name="Free Form 102">
              <a:extLst>
                <a:ext uri="{FF2B5EF4-FFF2-40B4-BE49-F238E27FC236}">
                  <a16:creationId xmlns:a16="http://schemas.microsoft.com/office/drawing/2014/main" id="{4B4B4E41-F227-4CDB-98BF-E0E3E921EBFE}"/>
                </a:ext>
              </a:extLst>
            </p:cNvPr>
            <p:cNvSpPr/>
            <p:nvPr/>
          </p:nvSpPr>
          <p:spPr>
            <a:xfrm>
              <a:off x="2356412" y="5899426"/>
              <a:ext cx="457554" cy="663506"/>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82" name="Free Form 103">
              <a:extLst>
                <a:ext uri="{FF2B5EF4-FFF2-40B4-BE49-F238E27FC236}">
                  <a16:creationId xmlns:a16="http://schemas.microsoft.com/office/drawing/2014/main" id="{DA35C5E3-A201-4154-85A2-6B61400AD448}"/>
                </a:ext>
              </a:extLst>
            </p:cNvPr>
            <p:cNvSpPr/>
            <p:nvPr/>
          </p:nvSpPr>
          <p:spPr>
            <a:xfrm>
              <a:off x="1552081" y="4117670"/>
              <a:ext cx="428108" cy="491081"/>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3" name="Free Form 104">
              <a:extLst>
                <a:ext uri="{FF2B5EF4-FFF2-40B4-BE49-F238E27FC236}">
                  <a16:creationId xmlns:a16="http://schemas.microsoft.com/office/drawing/2014/main" id="{BF19F823-1F9E-4EF3-BCBB-771EEFE50518}"/>
                </a:ext>
              </a:extLst>
            </p:cNvPr>
            <p:cNvSpPr/>
            <p:nvPr/>
          </p:nvSpPr>
          <p:spPr>
            <a:xfrm>
              <a:off x="1032427" y="3012020"/>
              <a:ext cx="719599" cy="432825"/>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4" name="Free Form 105">
              <a:extLst>
                <a:ext uri="{FF2B5EF4-FFF2-40B4-BE49-F238E27FC236}">
                  <a16:creationId xmlns:a16="http://schemas.microsoft.com/office/drawing/2014/main" id="{6F6F75B8-5F15-4EE7-92D0-D782DABCB2CB}"/>
                </a:ext>
              </a:extLst>
            </p:cNvPr>
            <p:cNvSpPr/>
            <p:nvPr/>
          </p:nvSpPr>
          <p:spPr>
            <a:xfrm>
              <a:off x="3542975" y="1821408"/>
              <a:ext cx="586503" cy="1016784"/>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5" name="Free Form 106">
              <a:extLst>
                <a:ext uri="{FF2B5EF4-FFF2-40B4-BE49-F238E27FC236}">
                  <a16:creationId xmlns:a16="http://schemas.microsoft.com/office/drawing/2014/main" id="{3BA90187-48C5-411F-95F9-B9CF9B9568D9}"/>
                </a:ext>
              </a:extLst>
            </p:cNvPr>
            <p:cNvSpPr/>
            <p:nvPr/>
          </p:nvSpPr>
          <p:spPr>
            <a:xfrm>
              <a:off x="4318981" y="3022505"/>
              <a:ext cx="567231" cy="81588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6" name="Free Form 107">
              <a:extLst>
                <a:ext uri="{FF2B5EF4-FFF2-40B4-BE49-F238E27FC236}">
                  <a16:creationId xmlns:a16="http://schemas.microsoft.com/office/drawing/2014/main" id="{DAD27534-396D-4F5D-9019-A86B5450FA49}"/>
                </a:ext>
              </a:extLst>
            </p:cNvPr>
            <p:cNvSpPr/>
            <p:nvPr/>
          </p:nvSpPr>
          <p:spPr>
            <a:xfrm>
              <a:off x="3891972" y="2655110"/>
              <a:ext cx="676678" cy="777366"/>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487" name="Free Form 108">
              <a:extLst>
                <a:ext uri="{FF2B5EF4-FFF2-40B4-BE49-F238E27FC236}">
                  <a16:creationId xmlns:a16="http://schemas.microsoft.com/office/drawing/2014/main" id="{F684D81C-93F1-4B04-8884-EE5A75EAC4D8}"/>
                </a:ext>
              </a:extLst>
            </p:cNvPr>
            <p:cNvSpPr/>
            <p:nvPr/>
          </p:nvSpPr>
          <p:spPr>
            <a:xfrm>
              <a:off x="4871568" y="2923824"/>
              <a:ext cx="493410" cy="442881"/>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488" name="Free Form 109">
              <a:extLst>
                <a:ext uri="{FF2B5EF4-FFF2-40B4-BE49-F238E27FC236}">
                  <a16:creationId xmlns:a16="http://schemas.microsoft.com/office/drawing/2014/main" id="{A6176F71-B4CF-4710-95F9-32093EF40FC5}"/>
                </a:ext>
              </a:extLst>
            </p:cNvPr>
            <p:cNvSpPr/>
            <p:nvPr/>
          </p:nvSpPr>
          <p:spPr>
            <a:xfrm>
              <a:off x="2964058" y="1384243"/>
              <a:ext cx="569242" cy="911715"/>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89" name="Free Form 110">
              <a:extLst>
                <a:ext uri="{FF2B5EF4-FFF2-40B4-BE49-F238E27FC236}">
                  <a16:creationId xmlns:a16="http://schemas.microsoft.com/office/drawing/2014/main" id="{EC25E661-1340-4637-B65D-945048D6D6CD}"/>
                </a:ext>
              </a:extLst>
            </p:cNvPr>
            <p:cNvSpPr/>
            <p:nvPr/>
          </p:nvSpPr>
          <p:spPr>
            <a:xfrm>
              <a:off x="2521931" y="1034143"/>
              <a:ext cx="814031" cy="738465"/>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490" name="Free Form 111">
              <a:extLst>
                <a:ext uri="{FF2B5EF4-FFF2-40B4-BE49-F238E27FC236}">
                  <a16:creationId xmlns:a16="http://schemas.microsoft.com/office/drawing/2014/main" id="{2B314CBC-288F-480B-B7DB-88CF26807E76}"/>
                </a:ext>
              </a:extLst>
            </p:cNvPr>
            <p:cNvSpPr/>
            <p:nvPr/>
          </p:nvSpPr>
          <p:spPr>
            <a:xfrm>
              <a:off x="2108042" y="2530860"/>
              <a:ext cx="681645" cy="577586"/>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solidFill>
              <a:srgbClr val="8F9086"/>
            </a:solidFill>
            <a:ln cap="flat" cmpd="sng" w="0">
              <a:noFill/>
              <a:prstDash val="solid"/>
              <a:miter lim="800000"/>
            </a:ln>
          </p:spPr>
          <p:txBody>
            <a:bodyPr anchor="ctr">
              <a:spAutoFit/>
            </a:bodyPr>
            <a:lstStyle/>
            <a:p>
              <a:pPr algn="ctr"/>
              <a:endParaRPr lang="en-US"/>
            </a:p>
          </p:txBody>
        </p:sp>
        <p:sp>
          <p:nvSpPr>
            <p:cNvPr id="491" name="Free Form 112">
              <a:extLst>
                <a:ext uri="{FF2B5EF4-FFF2-40B4-BE49-F238E27FC236}">
                  <a16:creationId xmlns:a16="http://schemas.microsoft.com/office/drawing/2014/main" id="{F4D11B13-97F9-434F-82A3-D78C6D58ADDD}"/>
                </a:ext>
              </a:extLst>
            </p:cNvPr>
            <p:cNvSpPr/>
            <p:nvPr/>
          </p:nvSpPr>
          <p:spPr>
            <a:xfrm>
              <a:off x="3143725" y="1496359"/>
              <a:ext cx="638200" cy="1103542"/>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492" name="Free Form 113">
              <a:extLst>
                <a:ext uri="{FF2B5EF4-FFF2-40B4-BE49-F238E27FC236}">
                  <a16:creationId xmlns:a16="http://schemas.microsoft.com/office/drawing/2014/main" id="{20117B83-9C1F-4D34-96CA-D58DBF4CA97E}"/>
                </a:ext>
              </a:extLst>
            </p:cNvPr>
            <p:cNvSpPr/>
            <p:nvPr/>
          </p:nvSpPr>
          <p:spPr>
            <a:xfrm>
              <a:off x="2736264" y="5817632"/>
              <a:ext cx="354743" cy="515594"/>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493" name="Free Form 114">
              <a:extLst>
                <a:ext uri="{FF2B5EF4-FFF2-40B4-BE49-F238E27FC236}">
                  <a16:creationId xmlns:a16="http://schemas.microsoft.com/office/drawing/2014/main" id="{8326B4F5-9C67-4921-AEB1-57D75DC5E777}"/>
                </a:ext>
              </a:extLst>
            </p:cNvPr>
            <p:cNvSpPr/>
            <p:nvPr/>
          </p:nvSpPr>
          <p:spPr>
            <a:xfrm>
              <a:off x="7168219" y="10346336"/>
              <a:ext cx="496173" cy="708904"/>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4" name="Free Form 115">
              <a:extLst>
                <a:ext uri="{FF2B5EF4-FFF2-40B4-BE49-F238E27FC236}">
                  <a16:creationId xmlns:a16="http://schemas.microsoft.com/office/drawing/2014/main" id="{8D097F96-A6C1-4E58-A772-6399F58D5E6A}"/>
                </a:ext>
              </a:extLst>
            </p:cNvPr>
            <p:cNvSpPr/>
            <p:nvPr/>
          </p:nvSpPr>
          <p:spPr>
            <a:xfrm>
              <a:off x="6587525" y="10338556"/>
              <a:ext cx="737611" cy="525222"/>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5" name="Free Form 116">
              <a:extLst>
                <a:ext uri="{FF2B5EF4-FFF2-40B4-BE49-F238E27FC236}">
                  <a16:creationId xmlns:a16="http://schemas.microsoft.com/office/drawing/2014/main" id="{29F793BF-270A-4CFA-B8A6-5AA530E039F0}"/>
                </a:ext>
              </a:extLst>
            </p:cNvPr>
            <p:cNvSpPr/>
            <p:nvPr/>
          </p:nvSpPr>
          <p:spPr>
            <a:xfrm>
              <a:off x="6375317" y="8281600"/>
              <a:ext cx="617842" cy="424626"/>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496" name="Free Form 117">
              <a:extLst>
                <a:ext uri="{FF2B5EF4-FFF2-40B4-BE49-F238E27FC236}">
                  <a16:creationId xmlns:a16="http://schemas.microsoft.com/office/drawing/2014/main" id="{D0447922-EF5E-438A-845F-C08515665B71}"/>
                </a:ext>
              </a:extLst>
            </p:cNvPr>
            <p:cNvSpPr/>
            <p:nvPr/>
          </p:nvSpPr>
          <p:spPr>
            <a:xfrm>
              <a:off x="7297892" y="9703730"/>
              <a:ext cx="564204" cy="868848"/>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solidFill>
              <a:srgbClr val="BABE85"/>
            </a:solidFill>
            <a:ln cap="flat" cmpd="sng" w="0">
              <a:noFill/>
              <a:prstDash val="solid"/>
              <a:miter lim="800000"/>
            </a:ln>
          </p:spPr>
          <p:txBody>
            <a:bodyPr anchor="ctr">
              <a:spAutoFit/>
            </a:bodyPr>
            <a:lstStyle/>
            <a:p>
              <a:pPr algn="ctr"/>
              <a:endParaRPr lang="en-US"/>
            </a:p>
          </p:txBody>
        </p:sp>
        <p:sp>
          <p:nvSpPr>
            <p:cNvPr id="497" name="Free Form 118">
              <a:extLst>
                <a:ext uri="{FF2B5EF4-FFF2-40B4-BE49-F238E27FC236}">
                  <a16:creationId xmlns:a16="http://schemas.microsoft.com/office/drawing/2014/main" id="{F962010E-6D40-4FB2-BDAD-C99FA2E3ED57}"/>
                </a:ext>
              </a:extLst>
            </p:cNvPr>
            <p:cNvSpPr/>
            <p:nvPr/>
          </p:nvSpPr>
          <p:spPr>
            <a:xfrm>
              <a:off x="8571110" y="8962658"/>
              <a:ext cx="701857" cy="828900"/>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498" name="Free Form 119">
              <a:extLst>
                <a:ext uri="{FF2B5EF4-FFF2-40B4-BE49-F238E27FC236}">
                  <a16:creationId xmlns:a16="http://schemas.microsoft.com/office/drawing/2014/main" id="{605D8BF1-FCC5-4194-A66A-CA57F8AD4D28}"/>
                </a:ext>
              </a:extLst>
            </p:cNvPr>
            <p:cNvSpPr/>
            <p:nvPr/>
          </p:nvSpPr>
          <p:spPr>
            <a:xfrm>
              <a:off x="7653217" y="9805774"/>
              <a:ext cx="636039" cy="649446"/>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499" name="Free Form 120">
              <a:extLst>
                <a:ext uri="{FF2B5EF4-FFF2-40B4-BE49-F238E27FC236}">
                  <a16:creationId xmlns:a16="http://schemas.microsoft.com/office/drawing/2014/main" id="{C7D21969-26C5-4F39-925D-B7C04C824FE1}"/>
                </a:ext>
              </a:extLst>
            </p:cNvPr>
            <p:cNvSpPr/>
            <p:nvPr/>
          </p:nvSpPr>
          <p:spPr>
            <a:xfrm>
              <a:off x="6189948" y="8082993"/>
              <a:ext cx="353236" cy="402148"/>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0" name="Free Form 121">
              <a:extLst>
                <a:ext uri="{FF2B5EF4-FFF2-40B4-BE49-F238E27FC236}">
                  <a16:creationId xmlns:a16="http://schemas.microsoft.com/office/drawing/2014/main" id="{F1BE9583-EE4E-4418-A87B-94DC8ABD29C0}"/>
                </a:ext>
              </a:extLst>
            </p:cNvPr>
            <p:cNvSpPr/>
            <p:nvPr/>
          </p:nvSpPr>
          <p:spPr>
            <a:xfrm>
              <a:off x="8337669" y="9439062"/>
              <a:ext cx="883288" cy="677183"/>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1" name="Free Form 122">
              <a:extLst>
                <a:ext uri="{FF2B5EF4-FFF2-40B4-BE49-F238E27FC236}">
                  <a16:creationId xmlns:a16="http://schemas.microsoft.com/office/drawing/2014/main" id="{599CA941-0CE6-4FAE-B56F-8598CCCD1198}"/>
                </a:ext>
              </a:extLst>
            </p:cNvPr>
            <p:cNvSpPr/>
            <p:nvPr/>
          </p:nvSpPr>
          <p:spPr>
            <a:xfrm>
              <a:off x="8133585" y="10079175"/>
              <a:ext cx="1049965" cy="544497"/>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solidFill>
              <a:srgbClr val="578E99"/>
            </a:solidFill>
            <a:ln cap="flat" cmpd="sng" w="0">
              <a:noFill/>
              <a:prstDash val="solid"/>
              <a:miter lim="800000"/>
            </a:ln>
          </p:spPr>
          <p:txBody>
            <a:bodyPr anchor="ctr">
              <a:spAutoFit/>
            </a:bodyPr>
            <a:lstStyle/>
            <a:p>
              <a:pPr algn="ctr"/>
              <a:endParaRPr lang="en-US"/>
            </a:p>
          </p:txBody>
        </p:sp>
        <p:sp>
          <p:nvSpPr>
            <p:cNvPr id="502" name="Free Form 123">
              <a:extLst>
                <a:ext uri="{FF2B5EF4-FFF2-40B4-BE49-F238E27FC236}">
                  <a16:creationId xmlns:a16="http://schemas.microsoft.com/office/drawing/2014/main" id="{182A250B-C836-4323-9FBB-A6EF777D32C9}"/>
                </a:ext>
              </a:extLst>
            </p:cNvPr>
            <p:cNvSpPr/>
            <p:nvPr/>
          </p:nvSpPr>
          <p:spPr>
            <a:xfrm>
              <a:off x="5549096" y="6315379"/>
              <a:ext cx="667256" cy="556062"/>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solidFill>
              <a:srgbClr val="BEBEBE"/>
            </a:solidFill>
            <a:ln cap="flat" cmpd="sng" w="0">
              <a:noFill/>
              <a:prstDash val="solid"/>
              <a:miter lim="800000"/>
            </a:ln>
          </p:spPr>
          <p:txBody>
            <a:bodyPr anchor="ctr">
              <a:spAutoFit/>
            </a:bodyPr>
            <a:lstStyle/>
            <a:p>
              <a:pPr algn="ctr"/>
              <a:endParaRPr lang="en-US"/>
            </a:p>
          </p:txBody>
        </p:sp>
        <p:sp>
          <p:nvSpPr>
            <p:cNvPr id="503" name="Free Form 124">
              <a:extLst>
                <a:ext uri="{FF2B5EF4-FFF2-40B4-BE49-F238E27FC236}">
                  <a16:creationId xmlns:a16="http://schemas.microsoft.com/office/drawing/2014/main" id="{50E3CB2E-E79F-4DFA-8C61-B017156781AD}"/>
                </a:ext>
              </a:extLst>
            </p:cNvPr>
            <p:cNvSpPr/>
            <p:nvPr/>
          </p:nvSpPr>
          <p:spPr>
            <a:xfrm>
              <a:off x="3971652" y="6002155"/>
              <a:ext cx="331737" cy="378118"/>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4" name="Free Form 125">
              <a:extLst>
                <a:ext uri="{FF2B5EF4-FFF2-40B4-BE49-F238E27FC236}">
                  <a16:creationId xmlns:a16="http://schemas.microsoft.com/office/drawing/2014/main" id="{03793DAB-C586-4F4D-90F3-267BFBAD2A42}"/>
                </a:ext>
              </a:extLst>
            </p:cNvPr>
            <p:cNvSpPr/>
            <p:nvPr/>
          </p:nvSpPr>
          <p:spPr>
            <a:xfrm>
              <a:off x="3678834" y="6342573"/>
              <a:ext cx="367033" cy="23303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5" name="Free Form 126">
              <a:extLst>
                <a:ext uri="{FF2B5EF4-FFF2-40B4-BE49-F238E27FC236}">
                  <a16:creationId xmlns:a16="http://schemas.microsoft.com/office/drawing/2014/main" id="{5FCFBF87-F865-4D72-8BF2-E914AFB637BD}"/>
                </a:ext>
              </a:extLst>
            </p:cNvPr>
            <p:cNvSpPr/>
            <p:nvPr/>
          </p:nvSpPr>
          <p:spPr>
            <a:xfrm>
              <a:off x="3438964" y="6310521"/>
              <a:ext cx="270992" cy="90767"/>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6" name="Free Form 127">
              <a:extLst>
                <a:ext uri="{FF2B5EF4-FFF2-40B4-BE49-F238E27FC236}">
                  <a16:creationId xmlns:a16="http://schemas.microsoft.com/office/drawing/2014/main" id="{08AB1B9E-0D26-4360-89F2-3D024D57F095}"/>
                </a:ext>
              </a:extLst>
            </p:cNvPr>
            <p:cNvSpPr/>
            <p:nvPr/>
          </p:nvSpPr>
          <p:spPr>
            <a:xfrm>
              <a:off x="6057646" y="7810282"/>
              <a:ext cx="317241" cy="365940"/>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solidFill>
              <a:srgbClr val="969982"/>
            </a:solidFill>
            <a:ln cap="flat" cmpd="sng" w="0">
              <a:noFill/>
              <a:prstDash val="solid"/>
              <a:miter lim="800000"/>
            </a:ln>
          </p:spPr>
          <p:txBody>
            <a:bodyPr anchor="ctr">
              <a:spAutoFit/>
            </a:bodyPr>
            <a:lstStyle/>
            <a:p>
              <a:pPr algn="ctr"/>
              <a:endParaRPr lang="en-US"/>
            </a:p>
          </p:txBody>
        </p:sp>
        <p:sp>
          <p:nvSpPr>
            <p:cNvPr id="507" name="Free Form 128">
              <a:extLst>
                <a:ext uri="{FF2B5EF4-FFF2-40B4-BE49-F238E27FC236}">
                  <a16:creationId xmlns:a16="http://schemas.microsoft.com/office/drawing/2014/main" id="{6360A091-3E40-40A2-87A5-72FC2CC7124A}"/>
                </a:ext>
              </a:extLst>
            </p:cNvPr>
            <p:cNvSpPr/>
            <p:nvPr/>
          </p:nvSpPr>
          <p:spPr>
            <a:xfrm>
              <a:off x="3949645" y="5728070"/>
              <a:ext cx="776267" cy="40303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08" name="Free Form 129">
              <a:extLst>
                <a:ext uri="{FF2B5EF4-FFF2-40B4-BE49-F238E27FC236}">
                  <a16:creationId xmlns:a16="http://schemas.microsoft.com/office/drawing/2014/main" id="{36786A79-2E30-499D-B1F9-F5CABA4EB765}"/>
                </a:ext>
              </a:extLst>
            </p:cNvPr>
            <p:cNvSpPr/>
            <p:nvPr/>
          </p:nvSpPr>
          <p:spPr>
            <a:xfrm>
              <a:off x="3056003" y="5850332"/>
              <a:ext cx="359571" cy="45037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09" name="Free Form 130">
              <a:extLst>
                <a:ext uri="{FF2B5EF4-FFF2-40B4-BE49-F238E27FC236}">
                  <a16:creationId xmlns:a16="http://schemas.microsoft.com/office/drawing/2014/main" id="{16401BB4-E736-4935-9396-2B0B102AFA40}"/>
                </a:ext>
              </a:extLst>
            </p:cNvPr>
            <p:cNvSpPr/>
            <p:nvPr/>
          </p:nvSpPr>
          <p:spPr>
            <a:xfrm>
              <a:off x="5128604" y="5676013"/>
              <a:ext cx="610724" cy="835957"/>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0" name="Free Form 131">
              <a:extLst>
                <a:ext uri="{FF2B5EF4-FFF2-40B4-BE49-F238E27FC236}">
                  <a16:creationId xmlns:a16="http://schemas.microsoft.com/office/drawing/2014/main" id="{9EAD60BD-D51A-4B35-AA8C-F2AF28161DE1}"/>
                </a:ext>
              </a:extLst>
            </p:cNvPr>
            <p:cNvSpPr/>
            <p:nvPr/>
          </p:nvSpPr>
          <p:spPr>
            <a:xfrm>
              <a:off x="4694442" y="5740250"/>
              <a:ext cx="463337" cy="276829"/>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11" name="Free Form 132">
              <a:extLst>
                <a:ext uri="{FF2B5EF4-FFF2-40B4-BE49-F238E27FC236}">
                  <a16:creationId xmlns:a16="http://schemas.microsoft.com/office/drawing/2014/main" id="{A72364FA-B9CF-43AE-9C0A-068B34638FF9}"/>
                </a:ext>
              </a:extLst>
            </p:cNvPr>
            <p:cNvSpPr/>
            <p:nvPr/>
          </p:nvSpPr>
          <p:spPr>
            <a:xfrm>
              <a:off x="1151590" y="3337341"/>
              <a:ext cx="786333" cy="498773"/>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2" name="Free Form 133">
              <a:extLst>
                <a:ext uri="{FF2B5EF4-FFF2-40B4-BE49-F238E27FC236}">
                  <a16:creationId xmlns:a16="http://schemas.microsoft.com/office/drawing/2014/main" id="{A37E72A5-0531-4156-A087-D3D3C95AF652}"/>
                </a:ext>
              </a:extLst>
            </p:cNvPr>
            <p:cNvSpPr/>
            <p:nvPr/>
          </p:nvSpPr>
          <p:spPr>
            <a:xfrm>
              <a:off x="2198610" y="4086873"/>
              <a:ext cx="588549" cy="487051"/>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3" name="Free Form 134">
              <a:extLst>
                <a:ext uri="{FF2B5EF4-FFF2-40B4-BE49-F238E27FC236}">
                  <a16:creationId xmlns:a16="http://schemas.microsoft.com/office/drawing/2014/main" id="{8F397654-FF41-4AC2-A010-1D520D3AA705}"/>
                </a:ext>
              </a:extLst>
            </p:cNvPr>
            <p:cNvSpPr/>
            <p:nvPr/>
          </p:nvSpPr>
          <p:spPr>
            <a:xfrm>
              <a:off x="3298264" y="4928021"/>
              <a:ext cx="448854" cy="694271"/>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14" name="Free Form 135">
              <a:extLst>
                <a:ext uri="{FF2B5EF4-FFF2-40B4-BE49-F238E27FC236}">
                  <a16:creationId xmlns:a16="http://schemas.microsoft.com/office/drawing/2014/main" id="{3C69827B-7E11-4023-862A-D186E409EBDA}"/>
                </a:ext>
              </a:extLst>
            </p:cNvPr>
            <p:cNvSpPr/>
            <p:nvPr/>
          </p:nvSpPr>
          <p:spPr>
            <a:xfrm>
              <a:off x="2260044" y="4421386"/>
              <a:ext cx="655464" cy="93595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5" name="Free Form 136">
              <a:extLst>
                <a:ext uri="{FF2B5EF4-FFF2-40B4-BE49-F238E27FC236}">
                  <a16:creationId xmlns:a16="http://schemas.microsoft.com/office/drawing/2014/main" id="{D325E1B6-3070-4AE8-989B-992AD8E144F3}"/>
                </a:ext>
              </a:extLst>
            </p:cNvPr>
            <p:cNvSpPr/>
            <p:nvPr/>
          </p:nvSpPr>
          <p:spPr>
            <a:xfrm>
              <a:off x="3038634" y="2501255"/>
              <a:ext cx="821019" cy="531793"/>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16" name="Free Form 137">
              <a:extLst>
                <a:ext uri="{FF2B5EF4-FFF2-40B4-BE49-F238E27FC236}">
                  <a16:creationId xmlns:a16="http://schemas.microsoft.com/office/drawing/2014/main" id="{78F88BC5-1BD1-489F-9390-459B78D43ECC}"/>
                </a:ext>
              </a:extLst>
            </p:cNvPr>
            <p:cNvSpPr/>
            <p:nvPr/>
          </p:nvSpPr>
          <p:spPr>
            <a:xfrm>
              <a:off x="3676564" y="5025906"/>
              <a:ext cx="987796" cy="555846"/>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17" name="Free Form 138">
              <a:extLst>
                <a:ext uri="{FF2B5EF4-FFF2-40B4-BE49-F238E27FC236}">
                  <a16:creationId xmlns:a16="http://schemas.microsoft.com/office/drawing/2014/main" id="{2D304A0D-CE6D-423C-B185-1DD9376C1E67}"/>
                </a:ext>
              </a:extLst>
            </p:cNvPr>
            <p:cNvSpPr/>
            <p:nvPr/>
          </p:nvSpPr>
          <p:spPr>
            <a:xfrm>
              <a:off x="3888626" y="3182531"/>
              <a:ext cx="522355" cy="74967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18" name="Free Form 139">
              <a:extLst>
                <a:ext uri="{FF2B5EF4-FFF2-40B4-BE49-F238E27FC236}">
                  <a16:creationId xmlns:a16="http://schemas.microsoft.com/office/drawing/2014/main" id="{63D48FCF-8818-4F75-8287-43A9405BE995}"/>
                </a:ext>
              </a:extLst>
            </p:cNvPr>
            <p:cNvSpPr/>
            <p:nvPr/>
          </p:nvSpPr>
          <p:spPr>
            <a:xfrm>
              <a:off x="4263624" y="3623099"/>
              <a:ext cx="495890" cy="541171"/>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19" name="Free Form 140">
              <a:extLst>
                <a:ext uri="{FF2B5EF4-FFF2-40B4-BE49-F238E27FC236}">
                  <a16:creationId xmlns:a16="http://schemas.microsoft.com/office/drawing/2014/main" id="{B3D99D1A-0476-42C3-9C03-34F945E1EFED}"/>
                </a:ext>
              </a:extLst>
            </p:cNvPr>
            <p:cNvSpPr/>
            <p:nvPr/>
          </p:nvSpPr>
          <p:spPr>
            <a:xfrm>
              <a:off x="4492470" y="4998816"/>
              <a:ext cx="646037" cy="382893"/>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solidFill>
              <a:srgbClr val="898B77">
                <a:alpha val="100000"/>
              </a:srgbClr>
            </a:solidFill>
            <a:ln cap="flat" cmpd="sng" w="0">
              <a:noFill/>
              <a:prstDash val="solid"/>
              <a:miter lim="800000"/>
            </a:ln>
          </p:spPr>
          <p:txBody>
            <a:bodyPr anchor="ctr">
              <a:spAutoFit/>
            </a:bodyPr>
            <a:lstStyle/>
            <a:p>
              <a:pPr algn="ctr"/>
              <a:endParaRPr lang="en-US"/>
            </a:p>
          </p:txBody>
        </p:sp>
        <p:sp>
          <p:nvSpPr>
            <p:cNvPr id="520" name="Free Form 141">
              <a:extLst>
                <a:ext uri="{FF2B5EF4-FFF2-40B4-BE49-F238E27FC236}">
                  <a16:creationId xmlns:a16="http://schemas.microsoft.com/office/drawing/2014/main" id="{9BD98BFF-4C44-425B-BAA7-5B185FA9B0C0}"/>
                </a:ext>
              </a:extLst>
            </p:cNvPr>
            <p:cNvSpPr/>
            <p:nvPr/>
          </p:nvSpPr>
          <p:spPr>
            <a:xfrm>
              <a:off x="4776156" y="4093974"/>
              <a:ext cx="768771" cy="747626"/>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1" name="Free Form 142">
              <a:extLst>
                <a:ext uri="{FF2B5EF4-FFF2-40B4-BE49-F238E27FC236}">
                  <a16:creationId xmlns:a16="http://schemas.microsoft.com/office/drawing/2014/main" id="{B6932B34-7D23-4A85-9E45-1D080E509DCB}"/>
                </a:ext>
              </a:extLst>
            </p:cNvPr>
            <p:cNvSpPr/>
            <p:nvPr/>
          </p:nvSpPr>
          <p:spPr>
            <a:xfrm>
              <a:off x="2167692" y="4910427"/>
              <a:ext cx="533783" cy="839020"/>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solidFill>
              <a:srgbClr val="51828B">
                <a:alpha val="100000"/>
              </a:srgbClr>
            </a:solidFill>
            <a:ln cap="flat" cmpd="sng" w="0">
              <a:noFill/>
              <a:prstDash val="solid"/>
              <a:miter lim="800000"/>
            </a:ln>
          </p:spPr>
          <p:txBody>
            <a:bodyPr anchor="ctr">
              <a:spAutoFit/>
            </a:bodyPr>
            <a:lstStyle/>
            <a:p>
              <a:pPr algn="ctr"/>
              <a:endParaRPr lang="en-US"/>
            </a:p>
          </p:txBody>
        </p:sp>
        <p:sp>
          <p:nvSpPr>
            <p:cNvPr id="522" name="Free Form 143">
              <a:extLst>
                <a:ext uri="{FF2B5EF4-FFF2-40B4-BE49-F238E27FC236}">
                  <a16:creationId xmlns:a16="http://schemas.microsoft.com/office/drawing/2014/main" id="{314BC49D-85B6-42E4-875A-0C63C22DAC61}"/>
                </a:ext>
              </a:extLst>
            </p:cNvPr>
            <p:cNvSpPr/>
            <p:nvPr/>
          </p:nvSpPr>
          <p:spPr>
            <a:xfrm>
              <a:off x="2430861" y="3341239"/>
              <a:ext cx="609422" cy="535483"/>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23" name="Free Form 144">
              <a:extLst>
                <a:ext uri="{FF2B5EF4-FFF2-40B4-BE49-F238E27FC236}">
                  <a16:creationId xmlns:a16="http://schemas.microsoft.com/office/drawing/2014/main" id="{6061D049-194F-482D-8EAA-AF6DA39727E7}"/>
                </a:ext>
              </a:extLst>
            </p:cNvPr>
            <p:cNvSpPr/>
            <p:nvPr/>
          </p:nvSpPr>
          <p:spPr>
            <a:xfrm>
              <a:off x="3186515" y="3633412"/>
              <a:ext cx="425455" cy="417464"/>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4" name="Free Form 145">
              <a:extLst>
                <a:ext uri="{FF2B5EF4-FFF2-40B4-BE49-F238E27FC236}">
                  <a16:creationId xmlns:a16="http://schemas.microsoft.com/office/drawing/2014/main" id="{DEF3E49C-E159-40F2-A3DE-9CC1F5BF9EC6}"/>
                </a:ext>
              </a:extLst>
            </p:cNvPr>
            <p:cNvSpPr/>
            <p:nvPr/>
          </p:nvSpPr>
          <p:spPr>
            <a:xfrm>
              <a:off x="3751969" y="4078898"/>
              <a:ext cx="788164" cy="817744"/>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5" name="Free Form 146">
              <a:extLst>
                <a:ext uri="{FF2B5EF4-FFF2-40B4-BE49-F238E27FC236}">
                  <a16:creationId xmlns:a16="http://schemas.microsoft.com/office/drawing/2014/main" id="{B606565E-1365-4F6E-84EC-7DD3979B2E4C}"/>
                </a:ext>
              </a:extLst>
            </p:cNvPr>
            <p:cNvSpPr/>
            <p:nvPr/>
          </p:nvSpPr>
          <p:spPr>
            <a:xfrm>
              <a:off x="4013381" y="3867532"/>
              <a:ext cx="618249" cy="595615"/>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solidFill>
              <a:srgbClr val="CCBAAC"/>
            </a:solidFill>
            <a:ln cap="flat" cmpd="sng" w="0">
              <a:noFill/>
              <a:prstDash val="solid"/>
              <a:miter lim="800000"/>
            </a:ln>
          </p:spPr>
          <p:txBody>
            <a:bodyPr anchor="ctr">
              <a:spAutoFit/>
            </a:bodyPr>
            <a:lstStyle/>
            <a:p>
              <a:pPr algn="ctr"/>
              <a:endParaRPr lang="en-US"/>
            </a:p>
          </p:txBody>
        </p:sp>
        <p:sp>
          <p:nvSpPr>
            <p:cNvPr id="526" name="Free Form 147">
              <a:extLst>
                <a:ext uri="{FF2B5EF4-FFF2-40B4-BE49-F238E27FC236}">
                  <a16:creationId xmlns:a16="http://schemas.microsoft.com/office/drawing/2014/main" id="{F28C1A14-0A91-49C9-AB6E-FB79AE087092}"/>
                </a:ext>
              </a:extLst>
            </p:cNvPr>
            <p:cNvSpPr/>
            <p:nvPr/>
          </p:nvSpPr>
          <p:spPr>
            <a:xfrm>
              <a:off x="3391933" y="3897899"/>
              <a:ext cx="902130" cy="492213"/>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7" name="Free Form 148">
              <a:extLst>
                <a:ext uri="{FF2B5EF4-FFF2-40B4-BE49-F238E27FC236}">
                  <a16:creationId xmlns:a16="http://schemas.microsoft.com/office/drawing/2014/main" id="{24527FFD-D6F1-4330-9415-0E7A61BF2CD7}"/>
                </a:ext>
              </a:extLst>
            </p:cNvPr>
            <p:cNvSpPr/>
            <p:nvPr/>
          </p:nvSpPr>
          <p:spPr>
            <a:xfrm>
              <a:off x="5390819" y="3033688"/>
              <a:ext cx="559191" cy="420048"/>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28" name="Free Form 149">
              <a:extLst>
                <a:ext uri="{FF2B5EF4-FFF2-40B4-BE49-F238E27FC236}">
                  <a16:creationId xmlns:a16="http://schemas.microsoft.com/office/drawing/2014/main" id="{F154514C-C08D-4697-8B31-6B708ED23D11}"/>
                </a:ext>
              </a:extLst>
            </p:cNvPr>
            <p:cNvSpPr/>
            <p:nvPr/>
          </p:nvSpPr>
          <p:spPr>
            <a:xfrm>
              <a:off x="3176326" y="2877779"/>
              <a:ext cx="587323" cy="852533"/>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solidFill>
              <a:srgbClr val="A1A674"/>
            </a:solidFill>
            <a:ln cap="flat" cmpd="sng" w="0">
              <a:noFill/>
              <a:prstDash val="solid"/>
              <a:miter lim="800000"/>
            </a:ln>
          </p:spPr>
          <p:txBody>
            <a:bodyPr anchor="ctr">
              <a:spAutoFit/>
            </a:bodyPr>
            <a:lstStyle/>
            <a:p>
              <a:pPr algn="ctr"/>
              <a:endParaRPr lang="en-US"/>
            </a:p>
          </p:txBody>
        </p:sp>
        <p:sp>
          <p:nvSpPr>
            <p:cNvPr id="529" name="Free Form 150">
              <a:extLst>
                <a:ext uri="{FF2B5EF4-FFF2-40B4-BE49-F238E27FC236}">
                  <a16:creationId xmlns:a16="http://schemas.microsoft.com/office/drawing/2014/main" id="{E526537B-1262-4DDE-A76F-0F89B82EB721}"/>
                </a:ext>
              </a:extLst>
            </p:cNvPr>
            <p:cNvSpPr/>
            <p:nvPr/>
          </p:nvSpPr>
          <p:spPr>
            <a:xfrm>
              <a:off x="2935348" y="2657607"/>
              <a:ext cx="582737" cy="499889"/>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0" name="Free Form 151">
              <a:extLst>
                <a:ext uri="{FF2B5EF4-FFF2-40B4-BE49-F238E27FC236}">
                  <a16:creationId xmlns:a16="http://schemas.microsoft.com/office/drawing/2014/main" id="{3B69D4B3-CB05-44B7-A9AE-919C09238F5D}"/>
                </a:ext>
              </a:extLst>
            </p:cNvPr>
            <p:cNvSpPr/>
            <p:nvPr/>
          </p:nvSpPr>
          <p:spPr>
            <a:xfrm>
              <a:off x="2527832" y="2824092"/>
              <a:ext cx="890596" cy="626701"/>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solidFill>
              <a:srgbClr val="B3A396"/>
            </a:solidFill>
            <a:ln cap="flat" cmpd="sng" w="0">
              <a:noFill/>
              <a:prstDash val="solid"/>
              <a:miter lim="800000"/>
            </a:ln>
          </p:spPr>
          <p:txBody>
            <a:bodyPr anchor="ctr">
              <a:spAutoFit/>
            </a:bodyPr>
            <a:lstStyle/>
            <a:p>
              <a:pPr algn="ctr"/>
              <a:endParaRPr lang="en-US"/>
            </a:p>
          </p:txBody>
        </p:sp>
        <p:sp>
          <p:nvSpPr>
            <p:cNvPr id="531" name="Free Form 152">
              <a:extLst>
                <a:ext uri="{FF2B5EF4-FFF2-40B4-BE49-F238E27FC236}">
                  <a16:creationId xmlns:a16="http://schemas.microsoft.com/office/drawing/2014/main" id="{C125A6E4-C20B-4D12-AA9D-E624858A9960}"/>
                </a:ext>
              </a:extLst>
            </p:cNvPr>
            <p:cNvSpPr/>
            <p:nvPr/>
          </p:nvSpPr>
          <p:spPr>
            <a:xfrm>
              <a:off x="3747642" y="5408893"/>
              <a:ext cx="605630" cy="413911"/>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2" name="Free Form 153">
              <a:extLst>
                <a:ext uri="{FF2B5EF4-FFF2-40B4-BE49-F238E27FC236}">
                  <a16:creationId xmlns:a16="http://schemas.microsoft.com/office/drawing/2014/main" id="{3DC9DF40-BC66-49A3-A310-5CDDCCC878AB}"/>
                </a:ext>
              </a:extLst>
            </p:cNvPr>
            <p:cNvSpPr/>
            <p:nvPr/>
          </p:nvSpPr>
          <p:spPr>
            <a:xfrm>
              <a:off x="5284028" y="5038558"/>
              <a:ext cx="745334" cy="992953"/>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3" name="Free Form 154">
              <a:extLst>
                <a:ext uri="{FF2B5EF4-FFF2-40B4-BE49-F238E27FC236}">
                  <a16:creationId xmlns:a16="http://schemas.microsoft.com/office/drawing/2014/main" id="{DA406186-CA63-42CD-BBAF-28CB627D01A3}"/>
                </a:ext>
              </a:extLst>
            </p:cNvPr>
            <p:cNvSpPr/>
            <p:nvPr/>
          </p:nvSpPr>
          <p:spPr>
            <a:xfrm>
              <a:off x="3720940" y="6314676"/>
              <a:ext cx="177882" cy="140286"/>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34" name="Free Form 155">
              <a:extLst>
                <a:ext uri="{FF2B5EF4-FFF2-40B4-BE49-F238E27FC236}">
                  <a16:creationId xmlns:a16="http://schemas.microsoft.com/office/drawing/2014/main" id="{F90A8406-600B-4384-98FB-168EA9E02136}"/>
                </a:ext>
              </a:extLst>
            </p:cNvPr>
            <p:cNvSpPr/>
            <p:nvPr/>
          </p:nvSpPr>
          <p:spPr>
            <a:xfrm>
              <a:off x="3578045" y="5781477"/>
              <a:ext cx="449795" cy="335865"/>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35" name="Free Form 156">
              <a:extLst>
                <a:ext uri="{FF2B5EF4-FFF2-40B4-BE49-F238E27FC236}">
                  <a16:creationId xmlns:a16="http://schemas.microsoft.com/office/drawing/2014/main" id="{BA76732F-F432-4A06-A07A-E258DA68941B}"/>
                </a:ext>
              </a:extLst>
            </p:cNvPr>
            <p:cNvSpPr/>
            <p:nvPr/>
          </p:nvSpPr>
          <p:spPr>
            <a:xfrm>
              <a:off x="4244415" y="5297870"/>
              <a:ext cx="464547" cy="480418"/>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solidFill>
              <a:srgbClr val="898B77"/>
            </a:solidFill>
            <a:ln cap="flat" cmpd="sng" w="0">
              <a:noFill/>
              <a:prstDash val="solid"/>
              <a:miter lim="800000"/>
            </a:ln>
          </p:spPr>
          <p:txBody>
            <a:bodyPr anchor="ctr">
              <a:spAutoFit/>
            </a:bodyPr>
            <a:lstStyle/>
            <a:p>
              <a:pPr algn="ctr"/>
              <a:endParaRPr lang="en-US"/>
            </a:p>
          </p:txBody>
        </p:sp>
        <p:sp>
          <p:nvSpPr>
            <p:cNvPr id="536" name="Free Form 157">
              <a:extLst>
                <a:ext uri="{FF2B5EF4-FFF2-40B4-BE49-F238E27FC236}">
                  <a16:creationId xmlns:a16="http://schemas.microsoft.com/office/drawing/2014/main" id="{495439CC-7F21-4B5F-9BE3-FEAB83E8E6C1}"/>
                </a:ext>
              </a:extLst>
            </p:cNvPr>
            <p:cNvSpPr/>
            <p:nvPr/>
          </p:nvSpPr>
          <p:spPr>
            <a:xfrm>
              <a:off x="2741079" y="2086721"/>
              <a:ext cx="662116" cy="575538"/>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37" name="Free Form 158">
              <a:extLst>
                <a:ext uri="{FF2B5EF4-FFF2-40B4-BE49-F238E27FC236}">
                  <a16:creationId xmlns:a16="http://schemas.microsoft.com/office/drawing/2014/main" id="{024C4EBB-FEFD-435A-A489-2BB7DE1D14A8}"/>
                </a:ext>
              </a:extLst>
            </p:cNvPr>
            <p:cNvSpPr/>
            <p:nvPr/>
          </p:nvSpPr>
          <p:spPr>
            <a:xfrm>
              <a:off x="5361554" y="3760599"/>
              <a:ext cx="978311" cy="525068"/>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38" name="Free Form 159">
              <a:extLst>
                <a:ext uri="{FF2B5EF4-FFF2-40B4-BE49-F238E27FC236}">
                  <a16:creationId xmlns:a16="http://schemas.microsoft.com/office/drawing/2014/main" id="{6D613DCE-B100-4049-ACF5-6D5F0EFD3430}"/>
                </a:ext>
              </a:extLst>
            </p:cNvPr>
            <p:cNvSpPr/>
            <p:nvPr/>
          </p:nvSpPr>
          <p:spPr>
            <a:xfrm>
              <a:off x="5965167" y="5365818"/>
              <a:ext cx="602429" cy="642753"/>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solidFill>
              <a:srgbClr val="66A6B3"/>
            </a:solidFill>
            <a:ln cap="flat" cmpd="sng" w="0">
              <a:noFill/>
              <a:prstDash val="solid"/>
              <a:miter lim="800000"/>
            </a:ln>
          </p:spPr>
          <p:txBody>
            <a:bodyPr anchor="ctr">
              <a:spAutoFit/>
            </a:bodyPr>
            <a:lstStyle/>
            <a:p>
              <a:pPr algn="ctr"/>
              <a:endParaRPr lang="en-US"/>
            </a:p>
          </p:txBody>
        </p:sp>
        <p:sp>
          <p:nvSpPr>
            <p:cNvPr id="539" name="Free Form 160">
              <a:extLst>
                <a:ext uri="{FF2B5EF4-FFF2-40B4-BE49-F238E27FC236}">
                  <a16:creationId xmlns:a16="http://schemas.microsoft.com/office/drawing/2014/main" id="{3914A81E-EC54-4B98-9CC1-AC1A57FFC8B3}"/>
                </a:ext>
              </a:extLst>
            </p:cNvPr>
            <p:cNvSpPr/>
            <p:nvPr/>
          </p:nvSpPr>
          <p:spPr>
            <a:xfrm>
              <a:off x="5380081" y="3254780"/>
              <a:ext cx="662684" cy="590193"/>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0" name="Free Form 161">
              <a:extLst>
                <a:ext uri="{FF2B5EF4-FFF2-40B4-BE49-F238E27FC236}">
                  <a16:creationId xmlns:a16="http://schemas.microsoft.com/office/drawing/2014/main" id="{CE435297-452A-4933-A19F-E9420B96C6B5}"/>
                </a:ext>
              </a:extLst>
            </p:cNvPr>
            <p:cNvSpPr/>
            <p:nvPr/>
          </p:nvSpPr>
          <p:spPr>
            <a:xfrm>
              <a:off x="1978082" y="5616858"/>
              <a:ext cx="396393" cy="484046"/>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1" name="Free Form 162">
              <a:extLst>
                <a:ext uri="{FF2B5EF4-FFF2-40B4-BE49-F238E27FC236}">
                  <a16:creationId xmlns:a16="http://schemas.microsoft.com/office/drawing/2014/main" id="{D146A266-4C0C-4847-B901-AD836C14FD70}"/>
                </a:ext>
              </a:extLst>
            </p:cNvPr>
            <p:cNvSpPr/>
            <p:nvPr/>
          </p:nvSpPr>
          <p:spPr>
            <a:xfrm>
              <a:off x="2099432" y="5250919"/>
              <a:ext cx="767781" cy="1140583"/>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2" name="Free Form 163">
              <a:extLst>
                <a:ext uri="{FF2B5EF4-FFF2-40B4-BE49-F238E27FC236}">
                  <a16:creationId xmlns:a16="http://schemas.microsoft.com/office/drawing/2014/main" id="{8EBBF08E-EAD4-4D78-87DC-69BD6A1D1FBA}"/>
                </a:ext>
              </a:extLst>
            </p:cNvPr>
            <p:cNvSpPr/>
            <p:nvPr/>
          </p:nvSpPr>
          <p:spPr>
            <a:xfrm>
              <a:off x="3697675" y="6394685"/>
              <a:ext cx="70906" cy="75162"/>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solidFill>
              <a:srgbClr val="C7CC8F">
                <a:alpha val="100000"/>
              </a:srgbClr>
            </a:solidFill>
            <a:ln cap="flat" cmpd="sng" w="0">
              <a:noFill/>
              <a:prstDash val="solid"/>
              <a:miter lim="800000"/>
            </a:ln>
          </p:spPr>
          <p:txBody>
            <a:bodyPr anchor="ctr">
              <a:spAutoFit/>
            </a:bodyPr>
            <a:lstStyle/>
            <a:p>
              <a:pPr algn="ctr"/>
              <a:endParaRPr lang="en-US"/>
            </a:p>
          </p:txBody>
        </p:sp>
        <p:sp>
          <p:nvSpPr>
            <p:cNvPr id="543" name="Free Form 164">
              <a:extLst>
                <a:ext uri="{FF2B5EF4-FFF2-40B4-BE49-F238E27FC236}">
                  <a16:creationId xmlns:a16="http://schemas.microsoft.com/office/drawing/2014/main" id="{3682AFA6-FBE3-4B5A-94A8-DE5AD047D046}"/>
                </a:ext>
              </a:extLst>
            </p:cNvPr>
            <p:cNvSpPr/>
            <p:nvPr/>
          </p:nvSpPr>
          <p:spPr>
            <a:xfrm>
              <a:off x="1538784" y="3531007"/>
              <a:ext cx="693071" cy="488143"/>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solidFill>
              <a:srgbClr val="8FCCCC"/>
            </a:solidFill>
            <a:ln cap="flat" cmpd="sng" w="0">
              <a:noFill/>
              <a:prstDash val="solid"/>
              <a:miter lim="800000"/>
            </a:ln>
          </p:spPr>
          <p:txBody>
            <a:bodyPr anchor="ctr">
              <a:spAutoFit/>
            </a:bodyPr>
            <a:lstStyle/>
            <a:p>
              <a:pPr algn="ctr"/>
              <a:endParaRPr lang="en-US"/>
            </a:p>
          </p:txBody>
        </p:sp>
        <p:sp>
          <p:nvSpPr>
            <p:cNvPr id="544" name="Free Form 165">
              <a:extLst>
                <a:ext uri="{FF2B5EF4-FFF2-40B4-BE49-F238E27FC236}">
                  <a16:creationId xmlns:a16="http://schemas.microsoft.com/office/drawing/2014/main" id="{94DB8008-D083-45E5-A013-A633CD868BB5}"/>
                </a:ext>
              </a:extLst>
            </p:cNvPr>
            <p:cNvSpPr/>
            <p:nvPr/>
          </p:nvSpPr>
          <p:spPr>
            <a:xfrm>
              <a:off x="2557075" y="5175723"/>
              <a:ext cx="601848" cy="75543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5" name="Free Form 166">
              <a:extLst>
                <a:ext uri="{FF2B5EF4-FFF2-40B4-BE49-F238E27FC236}">
                  <a16:creationId xmlns:a16="http://schemas.microsoft.com/office/drawing/2014/main" id="{BCE9097C-B64A-46AD-B593-6EAC3EA8397E}"/>
                </a:ext>
              </a:extLst>
            </p:cNvPr>
            <p:cNvSpPr/>
            <p:nvPr/>
          </p:nvSpPr>
          <p:spPr>
            <a:xfrm>
              <a:off x="3680156" y="6315202"/>
              <a:ext cx="50933" cy="93054"/>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solidFill>
              <a:srgbClr val="C7CC8F"/>
            </a:solidFill>
            <a:ln cap="flat" cmpd="sng" w="0">
              <a:noFill/>
              <a:prstDash val="solid"/>
              <a:miter lim="800000"/>
            </a:ln>
          </p:spPr>
          <p:txBody>
            <a:bodyPr anchor="ctr">
              <a:spAutoFit/>
            </a:bodyPr>
            <a:lstStyle/>
            <a:p>
              <a:pPr algn="ctr"/>
              <a:endParaRPr lang="en-US"/>
            </a:p>
          </p:txBody>
        </p:sp>
        <p:sp>
          <p:nvSpPr>
            <p:cNvPr id="546" name="Free Form 167">
              <a:extLst>
                <a:ext uri="{FF2B5EF4-FFF2-40B4-BE49-F238E27FC236}">
                  <a16:creationId xmlns:a16="http://schemas.microsoft.com/office/drawing/2014/main" id="{08513CAA-C8D1-4FA3-9763-6C03FFAD97CD}"/>
                </a:ext>
              </a:extLst>
            </p:cNvPr>
            <p:cNvSpPr/>
            <p:nvPr/>
          </p:nvSpPr>
          <p:spPr>
            <a:xfrm>
              <a:off x="3084507" y="5295165"/>
              <a:ext cx="498875" cy="605181"/>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7" name="Free Form 168">
              <a:extLst>
                <a:ext uri="{FF2B5EF4-FFF2-40B4-BE49-F238E27FC236}">
                  <a16:creationId xmlns:a16="http://schemas.microsoft.com/office/drawing/2014/main" id="{3CCB4FE0-BDAF-44D2-B8CD-96234E898C85}"/>
                </a:ext>
              </a:extLst>
            </p:cNvPr>
            <p:cNvSpPr/>
            <p:nvPr/>
          </p:nvSpPr>
          <p:spPr>
            <a:xfrm>
              <a:off x="2913485" y="5295031"/>
              <a:ext cx="391885" cy="585329"/>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solidFill>
              <a:srgbClr val="D9D9D9"/>
            </a:solidFill>
            <a:ln cap="flat" cmpd="sng" w="0">
              <a:noFill/>
              <a:prstDash val="solid"/>
              <a:miter lim="800000"/>
            </a:ln>
          </p:spPr>
          <p:txBody>
            <a:bodyPr anchor="ctr">
              <a:spAutoFit/>
            </a:bodyPr>
            <a:lstStyle/>
            <a:p>
              <a:pPr algn="ctr"/>
              <a:endParaRPr lang="en-US"/>
            </a:p>
          </p:txBody>
        </p:sp>
        <p:sp>
          <p:nvSpPr>
            <p:cNvPr id="548" name="Free Form 169">
              <a:extLst>
                <a:ext uri="{FF2B5EF4-FFF2-40B4-BE49-F238E27FC236}">
                  <a16:creationId xmlns:a16="http://schemas.microsoft.com/office/drawing/2014/main" id="{FAC0021D-DF6A-4F3A-9B79-3AAF8DE33F08}"/>
                </a:ext>
              </a:extLst>
            </p:cNvPr>
            <p:cNvSpPr/>
            <p:nvPr/>
          </p:nvSpPr>
          <p:spPr>
            <a:xfrm>
              <a:off x="1885103" y="6402442"/>
              <a:ext cx="337050" cy="566360"/>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49" name="Free Form 170">
              <a:extLst>
                <a:ext uri="{FF2B5EF4-FFF2-40B4-BE49-F238E27FC236}">
                  <a16:creationId xmlns:a16="http://schemas.microsoft.com/office/drawing/2014/main" id="{113397BC-759F-40C7-9D50-A8306A892594}"/>
                </a:ext>
              </a:extLst>
            </p:cNvPr>
            <p:cNvSpPr/>
            <p:nvPr/>
          </p:nvSpPr>
          <p:spPr>
            <a:xfrm>
              <a:off x="2047751" y="6223086"/>
              <a:ext cx="512988" cy="579573"/>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solidFill>
              <a:srgbClr val="51828B"/>
            </a:solidFill>
            <a:ln cap="flat" cmpd="sng" w="0">
              <a:noFill/>
              <a:prstDash val="solid"/>
              <a:miter lim="800000"/>
            </a:ln>
          </p:spPr>
          <p:txBody>
            <a:bodyPr anchor="ctr">
              <a:spAutoFit/>
            </a:bodyPr>
            <a:lstStyle/>
            <a:p>
              <a:pPr algn="ctr"/>
              <a:endParaRPr lang="en-US"/>
            </a:p>
          </p:txBody>
        </p:sp>
        <p:sp>
          <p:nvSpPr>
            <p:cNvPr id="550" name="Free Form 171">
              <a:extLst>
                <a:ext uri="{FF2B5EF4-FFF2-40B4-BE49-F238E27FC236}">
                  <a16:creationId xmlns:a16="http://schemas.microsoft.com/office/drawing/2014/main" id="{88C53A68-C9AF-41F3-99CF-E93FF8124E0F}"/>
                </a:ext>
              </a:extLst>
            </p:cNvPr>
            <p:cNvSpPr/>
            <p:nvPr/>
          </p:nvSpPr>
          <p:spPr>
            <a:xfrm>
              <a:off x="1296489" y="2564111"/>
              <a:ext cx="4269867" cy="400210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1" name="Free Form 172">
              <a:extLst>
                <a:ext uri="{FF2B5EF4-FFF2-40B4-BE49-F238E27FC236}">
                  <a16:creationId xmlns:a16="http://schemas.microsoft.com/office/drawing/2014/main" id="{246075AB-0130-44AF-AD6B-D25C25DBEE59}"/>
                </a:ext>
              </a:extLst>
            </p:cNvPr>
            <p:cNvSpPr/>
            <p:nvPr/>
          </p:nvSpPr>
          <p:spPr>
            <a:xfrm>
              <a:off x="5546283" y="6044280"/>
              <a:ext cx="1093464" cy="469912"/>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2" name="Free Form 173">
              <a:extLst>
                <a:ext uri="{FF2B5EF4-FFF2-40B4-BE49-F238E27FC236}">
                  <a16:creationId xmlns:a16="http://schemas.microsoft.com/office/drawing/2014/main" id="{82365FF4-3C41-4D6C-94A8-63E793D63AAE}"/>
                </a:ext>
              </a:extLst>
            </p:cNvPr>
            <p:cNvSpPr/>
            <p:nvPr/>
          </p:nvSpPr>
          <p:spPr>
            <a:xfrm>
              <a:off x="6050377" y="7385307"/>
              <a:ext cx="1871689" cy="249280"/>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3" name="Free Form 174">
              <a:extLst>
                <a:ext uri="{FF2B5EF4-FFF2-40B4-BE49-F238E27FC236}">
                  <a16:creationId xmlns:a16="http://schemas.microsoft.com/office/drawing/2014/main" id="{2A507FB2-8777-48E9-B7F8-28D9AC7F3F56}"/>
                </a:ext>
              </a:extLst>
            </p:cNvPr>
            <p:cNvSpPr/>
            <p:nvPr/>
          </p:nvSpPr>
          <p:spPr>
            <a:xfrm>
              <a:off x="6806577" y="8157333"/>
              <a:ext cx="1547794" cy="663525"/>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554" name="Free Form 175">
              <a:extLst>
                <a:ext uri="{FF2B5EF4-FFF2-40B4-BE49-F238E27FC236}">
                  <a16:creationId xmlns:a16="http://schemas.microsoft.com/office/drawing/2014/main" id="{44609319-6DA5-49CD-9001-5D2C85F4F3FB}"/>
                </a:ext>
              </a:extLst>
            </p:cNvPr>
            <p:cNvSpPr/>
            <p:nvPr/>
          </p:nvSpPr>
          <p:spPr>
            <a:xfrm>
              <a:off x="6990841" y="8450083"/>
              <a:ext cx="2182224" cy="2005155"/>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grpSp>
      <p:grpSp>
        <p:nvGrpSpPr>
          <p:cNvPr id="3" name="Country">
            <a:extLst>
              <a:ext uri="{FF2B5EF4-FFF2-40B4-BE49-F238E27FC236}">
                <a16:creationId xmlns:a16="http://schemas.microsoft.com/office/drawing/2014/main" id="{6EB80091-227F-4505-A828-6851A90A4751}"/>
              </a:ext>
            </a:extLst>
          </p:cNvPr>
          <p:cNvGrpSpPr/>
          <p:nvPr/>
        </p:nvGrpSpPr>
        <p:grpSpPr>
          <a:xfrm>
            <a:off x="4294572" y="2173670"/>
            <a:ext cx="3205663" cy="3837810"/>
            <a:chOff x="1039543" y="1930635"/>
            <a:chExt cx="3284710" cy="3932444"/>
          </a:xfrm>
          <a:solidFill>
            <a:schemeClr val="bg2">
              <a:lumMod val="25000"/>
            </a:schemeClr>
          </a:solidFill>
        </p:grpSpPr>
        <p:sp>
          <p:nvSpPr>
            <p:cNvPr id="86" name="Free Form 3">
              <a:extLst>
                <a:ext uri="{FF2B5EF4-FFF2-40B4-BE49-F238E27FC236}">
                  <a16:creationId xmlns:a16="http://schemas.microsoft.com/office/drawing/2014/main" id="{7A25A425-DEB0-4C5E-B3B2-C7E448B18F9B}"/>
                </a:ext>
              </a:extLst>
            </p:cNvPr>
            <p:cNvSpPr/>
            <p:nvPr/>
          </p:nvSpPr>
          <p:spPr>
            <a:xfrm>
              <a:off x="1039543" y="1930635"/>
              <a:ext cx="3284709" cy="3932443"/>
            </a:xfrm>
            <a:custGeom>
              <a:avLst/>
              <a:gdLst/>
              <a:ahLst/>
              <a:cxnLst/>
              <a:rect b="0" l="0" r="0" t="0"/>
              <a:pathLst>
                <a:path h="10021095" w="8370466">
                  <a:moveTo>
                    <a:pt x="2404245" y="5194469"/>
                  </a:moveTo>
                  <a:cubicBezTo>
                    <a:pt x="2417929" y="5211804"/>
                    <a:pt x="2428880" y="5236439"/>
                    <a:pt x="2441655" y="5246476"/>
                  </a:cubicBezTo>
                  <a:cubicBezTo>
                    <a:pt x="2454427" y="5256512"/>
                    <a:pt x="2492749" y="5255600"/>
                    <a:pt x="2505521" y="5261986"/>
                  </a:cubicBezTo>
                  <a:cubicBezTo>
                    <a:pt x="2518294" y="5268375"/>
                    <a:pt x="2551141" y="5295746"/>
                    <a:pt x="2572129" y="5313083"/>
                  </a:cubicBezTo>
                  <a:cubicBezTo>
                    <a:pt x="2593114" y="5330418"/>
                    <a:pt x="2633259" y="5347752"/>
                    <a:pt x="2646944" y="5349576"/>
                  </a:cubicBezTo>
                  <a:cubicBezTo>
                    <a:pt x="2660633" y="5351402"/>
                    <a:pt x="2753638" y="5353912"/>
                    <a:pt x="2756406" y="5353912"/>
                  </a:cubicBezTo>
                  <a:cubicBezTo>
                    <a:pt x="2759142" y="5353912"/>
                    <a:pt x="2785945" y="5356650"/>
                    <a:pt x="2796920" y="5377264"/>
                  </a:cubicBezTo>
                  <a:cubicBezTo>
                    <a:pt x="2807927" y="5397878"/>
                    <a:pt x="2803109" y="5428787"/>
                    <a:pt x="2792131" y="5443898"/>
                  </a:cubicBezTo>
                  <a:cubicBezTo>
                    <a:pt x="2781126" y="5459009"/>
                    <a:pt x="2776335" y="5485809"/>
                    <a:pt x="2777703" y="5496816"/>
                  </a:cubicBezTo>
                  <a:cubicBezTo>
                    <a:pt x="2779073" y="5507794"/>
                    <a:pt x="2799005" y="5503690"/>
                    <a:pt x="2811348" y="5503690"/>
                  </a:cubicBezTo>
                  <a:cubicBezTo>
                    <a:pt x="2823723" y="5503690"/>
                    <a:pt x="2836095" y="5509847"/>
                    <a:pt x="2840887" y="5518089"/>
                  </a:cubicBezTo>
                  <a:cubicBezTo>
                    <a:pt x="2845707" y="5526355"/>
                    <a:pt x="2849158" y="5533229"/>
                    <a:pt x="2864269" y="5537333"/>
                  </a:cubicBezTo>
                  <a:cubicBezTo>
                    <a:pt x="2879379" y="5541468"/>
                    <a:pt x="2895860" y="5533229"/>
                    <a:pt x="2897914" y="5526355"/>
                  </a:cubicBezTo>
                  <a:cubicBezTo>
                    <a:pt x="2899967" y="5519484"/>
                    <a:pt x="2877299" y="5504373"/>
                    <a:pt x="2875246" y="5498187"/>
                  </a:cubicBezTo>
                  <a:cubicBezTo>
                    <a:pt x="2873191" y="5492001"/>
                    <a:pt x="2862901" y="5470016"/>
                    <a:pt x="2888306" y="5460409"/>
                  </a:cubicBezTo>
                  <a:cubicBezTo>
                    <a:pt x="2913710" y="5450770"/>
                    <a:pt x="2932956" y="5452852"/>
                    <a:pt x="2953570" y="5441160"/>
                  </a:cubicBezTo>
                  <a:cubicBezTo>
                    <a:pt x="2974184" y="5429470"/>
                    <a:pt x="2979688" y="5414359"/>
                    <a:pt x="2984477" y="5399246"/>
                  </a:cubicBezTo>
                  <a:cubicBezTo>
                    <a:pt x="2989297" y="5384135"/>
                    <a:pt x="2992719" y="5383450"/>
                    <a:pt x="3005091" y="5383450"/>
                  </a:cubicBezTo>
                  <a:cubicBezTo>
                    <a:pt x="3017466" y="5383450"/>
                    <a:pt x="3026393" y="5385733"/>
                    <a:pt x="3033947" y="5380115"/>
                  </a:cubicBezTo>
                  <a:cubicBezTo>
                    <a:pt x="3041504" y="5374528"/>
                    <a:pt x="3050428" y="5365604"/>
                    <a:pt x="3061435" y="5350490"/>
                  </a:cubicBezTo>
                  <a:cubicBezTo>
                    <a:pt x="3072413" y="5335377"/>
                    <a:pt x="3070357" y="5333982"/>
                    <a:pt x="3088206" y="5338116"/>
                  </a:cubicBezTo>
                  <a:cubicBezTo>
                    <a:pt x="3106085" y="5342222"/>
                    <a:pt x="3117062" y="5341537"/>
                    <a:pt x="3125302" y="5336062"/>
                  </a:cubicBezTo>
                  <a:cubicBezTo>
                    <a:pt x="3133541" y="5330561"/>
                    <a:pt x="3149366" y="5314992"/>
                    <a:pt x="3162168" y="5311769"/>
                  </a:cubicBezTo>
                  <a:cubicBezTo>
                    <a:pt x="3174999" y="5308577"/>
                    <a:pt x="3207076" y="5309945"/>
                    <a:pt x="3212550" y="5313595"/>
                  </a:cubicBezTo>
                  <a:cubicBezTo>
                    <a:pt x="3218054" y="5317272"/>
                    <a:pt x="3237300" y="5339710"/>
                    <a:pt x="3245542" y="5342907"/>
                  </a:cubicBezTo>
                  <a:cubicBezTo>
                    <a:pt x="3253779" y="5346128"/>
                    <a:pt x="3266156" y="5346128"/>
                    <a:pt x="3276675" y="5329191"/>
                  </a:cubicBezTo>
                  <a:cubicBezTo>
                    <a:pt x="3287224" y="5312227"/>
                    <a:pt x="3304619" y="5293466"/>
                    <a:pt x="3314226" y="5283371"/>
                  </a:cubicBezTo>
                  <a:cubicBezTo>
                    <a:pt x="3323865" y="5273305"/>
                    <a:pt x="3321098" y="5262786"/>
                    <a:pt x="3314226" y="5242169"/>
                  </a:cubicBezTo>
                  <a:cubicBezTo>
                    <a:pt x="3307355" y="5221555"/>
                    <a:pt x="3301881" y="5174397"/>
                    <a:pt x="3326145" y="5157886"/>
                  </a:cubicBezTo>
                  <a:cubicBezTo>
                    <a:pt x="3350407" y="5141405"/>
                    <a:pt x="3376072" y="5135901"/>
                    <a:pt x="3391182" y="5118055"/>
                  </a:cubicBezTo>
                  <a:cubicBezTo>
                    <a:pt x="3406293" y="5100176"/>
                    <a:pt x="3401702" y="5076826"/>
                    <a:pt x="3400336" y="5063084"/>
                  </a:cubicBezTo>
                  <a:cubicBezTo>
                    <a:pt x="3398966" y="5049338"/>
                    <a:pt x="3398054" y="5012245"/>
                    <a:pt x="3430102" y="5004004"/>
                  </a:cubicBezTo>
                  <a:cubicBezTo>
                    <a:pt x="3462179" y="4995764"/>
                    <a:pt x="3538364" y="4974579"/>
                    <a:pt x="3551139" y="4964543"/>
                  </a:cubicBezTo>
                  <a:cubicBezTo>
                    <a:pt x="3563914" y="4954506"/>
                    <a:pt x="3559352" y="4939908"/>
                    <a:pt x="3551139" y="4932607"/>
                  </a:cubicBezTo>
                  <a:cubicBezTo>
                    <a:pt x="3542926" y="4925309"/>
                    <a:pt x="3519203" y="4924397"/>
                    <a:pt x="3512817" y="4918923"/>
                  </a:cubicBezTo>
                  <a:cubicBezTo>
                    <a:pt x="3506431" y="4913449"/>
                    <a:pt x="3503695" y="4886075"/>
                    <a:pt x="3509169" y="4878777"/>
                  </a:cubicBezTo>
                  <a:cubicBezTo>
                    <a:pt x="3514643" y="4871479"/>
                    <a:pt x="3536540" y="4854142"/>
                    <a:pt x="3544753" y="4842279"/>
                  </a:cubicBezTo>
                  <a:cubicBezTo>
                    <a:pt x="3552965" y="4830419"/>
                    <a:pt x="3561175" y="4812170"/>
                    <a:pt x="3568474" y="4810346"/>
                  </a:cubicBezTo>
                  <a:cubicBezTo>
                    <a:pt x="3575774" y="4808522"/>
                    <a:pt x="3671462" y="4815308"/>
                    <a:pt x="3706504" y="4815308"/>
                  </a:cubicBezTo>
                  <a:cubicBezTo>
                    <a:pt x="3741546" y="4815308"/>
                    <a:pt x="3797888" y="4807751"/>
                    <a:pt x="3812999" y="4811887"/>
                  </a:cubicBezTo>
                  <a:cubicBezTo>
                    <a:pt x="3828112" y="4815991"/>
                    <a:pt x="3823976" y="4837290"/>
                    <a:pt x="3852830" y="4838687"/>
                  </a:cubicBezTo>
                  <a:cubicBezTo>
                    <a:pt x="3881686" y="4840055"/>
                    <a:pt x="3902985" y="4833869"/>
                    <a:pt x="3913990" y="4842108"/>
                  </a:cubicBezTo>
                  <a:cubicBezTo>
                    <a:pt x="3924968" y="4850350"/>
                    <a:pt x="3984048" y="4908060"/>
                    <a:pt x="3996420" y="4911510"/>
                  </a:cubicBezTo>
                  <a:cubicBezTo>
                    <a:pt x="4008766" y="4914931"/>
                    <a:pt x="4133824" y="4914246"/>
                    <a:pt x="4142063" y="4916984"/>
                  </a:cubicBezTo>
                  <a:cubicBezTo>
                    <a:pt x="4150303" y="4919750"/>
                    <a:pt x="4166784" y="4936231"/>
                    <a:pt x="4169522" y="4959581"/>
                  </a:cubicBezTo>
                  <a:cubicBezTo>
                    <a:pt x="4172287" y="4982933"/>
                    <a:pt x="4183948" y="4982933"/>
                    <a:pt x="4199058" y="4976745"/>
                  </a:cubicBezTo>
                  <a:cubicBezTo>
                    <a:pt x="4214201" y="4970588"/>
                    <a:pt x="4230680" y="4957528"/>
                    <a:pt x="4242342" y="4943785"/>
                  </a:cubicBezTo>
                  <a:cubicBezTo>
                    <a:pt x="4254032" y="4930042"/>
                    <a:pt x="4258853" y="4921803"/>
                    <a:pt x="4271884" y="4920435"/>
                  </a:cubicBezTo>
                  <a:cubicBezTo>
                    <a:pt x="4284941" y="4919035"/>
                    <a:pt x="4306241" y="4919750"/>
                    <a:pt x="4311059" y="4923856"/>
                  </a:cubicBezTo>
                  <a:cubicBezTo>
                    <a:pt x="4315848" y="4927989"/>
                    <a:pt x="4402414" y="5032404"/>
                    <a:pt x="4406547" y="5050250"/>
                  </a:cubicBezTo>
                  <a:cubicBezTo>
                    <a:pt x="4410682" y="5068129"/>
                    <a:pt x="4398307" y="5079106"/>
                    <a:pt x="4406547" y="5085978"/>
                  </a:cubicBezTo>
                  <a:cubicBezTo>
                    <a:pt x="4414786" y="5092849"/>
                    <a:pt x="4429214" y="5094219"/>
                    <a:pt x="4436088" y="5112781"/>
                  </a:cubicBezTo>
                  <a:cubicBezTo>
                    <a:pt x="4442959" y="5131342"/>
                    <a:pt x="4441589" y="5167040"/>
                    <a:pt x="4450516" y="5175308"/>
                  </a:cubicBezTo>
                  <a:cubicBezTo>
                    <a:pt x="4459438" y="5183548"/>
                    <a:pt x="4571436" y="5308577"/>
                    <a:pt x="4577366" y="5320010"/>
                  </a:cubicBezTo>
                  <a:cubicBezTo>
                    <a:pt x="4583326" y="5331473"/>
                    <a:pt x="4632340" y="5449029"/>
                    <a:pt x="4636902" y="5462718"/>
                  </a:cubicBezTo>
                  <a:cubicBezTo>
                    <a:pt x="4641462" y="5476402"/>
                    <a:pt x="4659714" y="5492825"/>
                    <a:pt x="4673398" y="5495561"/>
                  </a:cubicBezTo>
                  <a:cubicBezTo>
                    <a:pt x="4687085" y="5498301"/>
                    <a:pt x="4721756" y="5496475"/>
                    <a:pt x="4729054" y="5511986"/>
                  </a:cubicBezTo>
                  <a:cubicBezTo>
                    <a:pt x="4736353" y="5527496"/>
                    <a:pt x="4769968" y="5588856"/>
                    <a:pt x="4780263" y="5610156"/>
                  </a:cubicBezTo>
                  <a:cubicBezTo>
                    <a:pt x="4790585" y="5631455"/>
                    <a:pt x="4817359" y="5641774"/>
                    <a:pt x="4827678" y="5663047"/>
                  </a:cubicBezTo>
                  <a:cubicBezTo>
                    <a:pt x="4837973" y="5684344"/>
                    <a:pt x="4833152" y="5698087"/>
                    <a:pt x="4851716" y="5708411"/>
                  </a:cubicBezTo>
                  <a:cubicBezTo>
                    <a:pt x="4870248" y="5718703"/>
                    <a:pt x="4976289" y="5782143"/>
                    <a:pt x="5013384" y="5802758"/>
                  </a:cubicBezTo>
                  <a:cubicBezTo>
                    <a:pt x="5050477" y="5823345"/>
                    <a:pt x="5106789" y="5842277"/>
                    <a:pt x="5125953" y="5870562"/>
                  </a:cubicBezTo>
                  <a:cubicBezTo>
                    <a:pt x="5145111" y="5898845"/>
                    <a:pt x="5133251" y="5916182"/>
                    <a:pt x="5154236" y="5938991"/>
                  </a:cubicBezTo>
                  <a:cubicBezTo>
                    <a:pt x="5175221" y="5961802"/>
                    <a:pt x="5195294" y="5976401"/>
                    <a:pt x="5212628" y="5997386"/>
                  </a:cubicBezTo>
                  <a:cubicBezTo>
                    <a:pt x="5229965" y="6018371"/>
                    <a:pt x="5231792" y="6251035"/>
                    <a:pt x="5225403" y="6267458"/>
                  </a:cubicBezTo>
                  <a:cubicBezTo>
                    <a:pt x="5219017" y="6283881"/>
                    <a:pt x="5205330" y="6292093"/>
                    <a:pt x="5198032" y="6313078"/>
                  </a:cubicBezTo>
                  <a:cubicBezTo>
                    <a:pt x="5190731" y="6334065"/>
                    <a:pt x="5198032" y="6362348"/>
                    <a:pt x="5188907" y="6379683"/>
                  </a:cubicBezTo>
                  <a:cubicBezTo>
                    <a:pt x="5179783" y="6397020"/>
                    <a:pt x="5161534" y="6407968"/>
                    <a:pt x="5149674" y="6437166"/>
                  </a:cubicBezTo>
                  <a:cubicBezTo>
                    <a:pt x="5137813" y="6466361"/>
                    <a:pt x="5147850" y="6579503"/>
                    <a:pt x="5156972" y="6600485"/>
                  </a:cubicBezTo>
                  <a:cubicBezTo>
                    <a:pt x="5166096" y="6621472"/>
                    <a:pt x="5183433" y="6626947"/>
                    <a:pt x="5183433" y="6641543"/>
                  </a:cubicBezTo>
                  <a:cubicBezTo>
                    <a:pt x="5183433" y="6656141"/>
                    <a:pt x="5175221" y="6657053"/>
                    <a:pt x="5162446" y="6675305"/>
                  </a:cubicBezTo>
                  <a:cubicBezTo>
                    <a:pt x="5149674" y="6693551"/>
                    <a:pt x="5150586" y="6724573"/>
                    <a:pt x="5165184" y="6746470"/>
                  </a:cubicBezTo>
                  <a:cubicBezTo>
                    <a:pt x="5179783" y="6768369"/>
                    <a:pt x="5199856" y="6792090"/>
                    <a:pt x="5182521" y="6832235"/>
                  </a:cubicBezTo>
                  <a:cubicBezTo>
                    <a:pt x="5165184" y="6872384"/>
                    <a:pt x="5155148" y="6949937"/>
                    <a:pt x="5155148" y="6984611"/>
                  </a:cubicBezTo>
                  <a:cubicBezTo>
                    <a:pt x="5155148" y="7019280"/>
                    <a:pt x="5160622" y="7040265"/>
                    <a:pt x="5189819" y="7053040"/>
                  </a:cubicBezTo>
                  <a:cubicBezTo>
                    <a:pt x="5219017" y="7065812"/>
                    <a:pt x="5261898" y="7079501"/>
                    <a:pt x="5274673" y="7098660"/>
                  </a:cubicBezTo>
                  <a:cubicBezTo>
                    <a:pt x="5287446" y="7117818"/>
                    <a:pt x="5289272" y="7145192"/>
                    <a:pt x="5288360" y="7157052"/>
                  </a:cubicBezTo>
                  <a:cubicBezTo>
                    <a:pt x="5287446" y="7168913"/>
                    <a:pt x="5301132" y="7174389"/>
                    <a:pt x="5312083" y="7184426"/>
                  </a:cubicBezTo>
                  <a:cubicBezTo>
                    <a:pt x="5323032" y="7194462"/>
                    <a:pt x="5319381" y="7200848"/>
                    <a:pt x="5320293" y="7219097"/>
                  </a:cubicBezTo>
                  <a:cubicBezTo>
                    <a:pt x="5321208" y="7237346"/>
                    <a:pt x="5338542" y="7246468"/>
                    <a:pt x="5345840" y="7243732"/>
                  </a:cubicBezTo>
                  <a:cubicBezTo>
                    <a:pt x="5353139" y="7240994"/>
                    <a:pt x="5365001" y="7234664"/>
                    <a:pt x="5372302" y="7244215"/>
                  </a:cubicBezTo>
                  <a:cubicBezTo>
                    <a:pt x="5379600" y="7253769"/>
                    <a:pt x="5383250" y="7282966"/>
                    <a:pt x="5396023" y="7292088"/>
                  </a:cubicBezTo>
                  <a:cubicBezTo>
                    <a:pt x="5408797" y="7301213"/>
                    <a:pt x="5456244" y="7327674"/>
                    <a:pt x="5461716" y="7338623"/>
                  </a:cubicBezTo>
                  <a:cubicBezTo>
                    <a:pt x="5467190" y="7349571"/>
                    <a:pt x="5466278" y="7383331"/>
                    <a:pt x="5461716" y="7402492"/>
                  </a:cubicBezTo>
                  <a:cubicBezTo>
                    <a:pt x="5457156" y="7421650"/>
                    <a:pt x="5473578" y="7450850"/>
                    <a:pt x="5478138" y="7464534"/>
                  </a:cubicBezTo>
                  <a:cubicBezTo>
                    <a:pt x="5482700" y="7478221"/>
                    <a:pt x="5487263" y="7506507"/>
                    <a:pt x="5494561" y="7511066"/>
                  </a:cubicBezTo>
                  <a:cubicBezTo>
                    <a:pt x="5501864" y="7515629"/>
                    <a:pt x="5533197" y="7533049"/>
                    <a:pt x="5540754" y="7530286"/>
                  </a:cubicBezTo>
                  <a:cubicBezTo>
                    <a:pt x="5548308" y="7527548"/>
                    <a:pt x="5565501" y="7513805"/>
                    <a:pt x="5569610" y="7520676"/>
                  </a:cubicBezTo>
                  <a:cubicBezTo>
                    <a:pt x="5573743" y="7527548"/>
                    <a:pt x="5572375" y="7544714"/>
                    <a:pt x="5582665" y="7541976"/>
                  </a:cubicBezTo>
                  <a:cubicBezTo>
                    <a:pt x="5592989" y="7539240"/>
                    <a:pt x="5603282" y="7530969"/>
                    <a:pt x="5617707" y="7537840"/>
                  </a:cubicBezTo>
                  <a:cubicBezTo>
                    <a:pt x="5632135" y="7544714"/>
                    <a:pt x="5664413" y="7570144"/>
                    <a:pt x="5687765" y="7573568"/>
                  </a:cubicBezTo>
                  <a:cubicBezTo>
                    <a:pt x="5711147" y="7577018"/>
                    <a:pt x="5770910" y="7577701"/>
                    <a:pt x="5781200" y="7580439"/>
                  </a:cubicBezTo>
                  <a:cubicBezTo>
                    <a:pt x="5791524" y="7583204"/>
                    <a:pt x="5790124" y="7592129"/>
                    <a:pt x="5803867" y="7592811"/>
                  </a:cubicBezTo>
                  <a:cubicBezTo>
                    <a:pt x="5817612" y="7593499"/>
                    <a:pt x="5897989" y="7603789"/>
                    <a:pt x="5906231" y="7607239"/>
                  </a:cubicBezTo>
                  <a:cubicBezTo>
                    <a:pt x="5914497" y="7610663"/>
                    <a:pt x="5918604" y="7631277"/>
                    <a:pt x="5911732" y="7635410"/>
                  </a:cubicBezTo>
                  <a:cubicBezTo>
                    <a:pt x="5904861" y="7639519"/>
                    <a:pt x="5862947" y="7636095"/>
                    <a:pt x="5858158" y="7643652"/>
                  </a:cubicBezTo>
                  <a:cubicBezTo>
                    <a:pt x="5853337" y="7651209"/>
                    <a:pt x="5858158" y="7664266"/>
                    <a:pt x="5849233" y="7675927"/>
                  </a:cubicBezTo>
                  <a:cubicBezTo>
                    <a:pt x="5840280" y="7687616"/>
                    <a:pt x="5823116" y="7692408"/>
                    <a:pt x="5820377" y="7702730"/>
                  </a:cubicBezTo>
                  <a:cubicBezTo>
                    <a:pt x="5817612" y="7713022"/>
                    <a:pt x="5816242" y="7741193"/>
                    <a:pt x="5822428" y="7744643"/>
                  </a:cubicBezTo>
                  <a:cubicBezTo>
                    <a:pt x="5828619" y="7748064"/>
                    <a:pt x="5838227" y="7738457"/>
                    <a:pt x="5845783" y="7748064"/>
                  </a:cubicBezTo>
                  <a:cubicBezTo>
                    <a:pt x="5853337" y="7757674"/>
                    <a:pt x="5879455" y="7832574"/>
                    <a:pt x="5885641" y="7848373"/>
                  </a:cubicBezTo>
                  <a:cubicBezTo>
                    <a:pt x="5891803" y="7864166"/>
                    <a:pt x="5919745" y="7904000"/>
                    <a:pt x="5930749" y="7909503"/>
                  </a:cubicBezTo>
                  <a:cubicBezTo>
                    <a:pt x="5941727" y="7915007"/>
                    <a:pt x="5957779" y="7916375"/>
                    <a:pt x="5973804" y="7905397"/>
                  </a:cubicBezTo>
                  <a:cubicBezTo>
                    <a:pt x="5989829" y="7894393"/>
                    <a:pt x="5998980" y="7887063"/>
                    <a:pt x="6014091" y="7901262"/>
                  </a:cubicBezTo>
                  <a:cubicBezTo>
                    <a:pt x="6029204" y="7915463"/>
                    <a:pt x="6047992" y="7919596"/>
                    <a:pt x="6057146" y="7921422"/>
                  </a:cubicBezTo>
                  <a:cubicBezTo>
                    <a:pt x="6066300" y="7923246"/>
                    <a:pt x="6117821" y="7940410"/>
                    <a:pt x="6119218" y="7956921"/>
                  </a:cubicBezTo>
                  <a:cubicBezTo>
                    <a:pt x="6120588" y="7973399"/>
                    <a:pt x="6127457" y="7995384"/>
                    <a:pt x="6135699" y="8011865"/>
                  </a:cubicBezTo>
                  <a:cubicBezTo>
                    <a:pt x="6143938" y="8028346"/>
                    <a:pt x="6152863" y="8051723"/>
                    <a:pt x="6146677" y="8075761"/>
                  </a:cubicBezTo>
                  <a:cubicBezTo>
                    <a:pt x="6140488" y="8099796"/>
                    <a:pt x="6139120" y="8134153"/>
                    <a:pt x="6115085" y="8168513"/>
                  </a:cubicBezTo>
                  <a:cubicBezTo>
                    <a:pt x="6091050" y="8202841"/>
                    <a:pt x="6094471" y="8210397"/>
                    <a:pt x="6102027" y="8231014"/>
                  </a:cubicBezTo>
                  <a:cubicBezTo>
                    <a:pt x="6109581" y="8251628"/>
                    <a:pt x="6110952" y="8276349"/>
                    <a:pt x="6102710" y="8289406"/>
                  </a:cubicBezTo>
                  <a:cubicBezTo>
                    <a:pt x="6094471" y="8302464"/>
                    <a:pt x="6104107" y="8312074"/>
                    <a:pt x="6061508" y="8320315"/>
                  </a:cubicBezTo>
                  <a:cubicBezTo>
                    <a:pt x="6018912" y="8328582"/>
                    <a:pt x="6018912" y="8331320"/>
                    <a:pt x="6001748" y="8339559"/>
                  </a:cubicBezTo>
                  <a:cubicBezTo>
                    <a:pt x="5984555" y="8347799"/>
                    <a:pt x="5970810" y="8374601"/>
                    <a:pt x="5983867" y="8389715"/>
                  </a:cubicBezTo>
                  <a:cubicBezTo>
                    <a:pt x="5996927" y="8404825"/>
                    <a:pt x="6024413" y="8409646"/>
                    <a:pt x="6043630" y="8404825"/>
                  </a:cubicBezTo>
                  <a:cubicBezTo>
                    <a:pt x="6062879" y="8400005"/>
                    <a:pt x="6093100" y="8404143"/>
                    <a:pt x="6097236" y="8421307"/>
                  </a:cubicBezTo>
                  <a:cubicBezTo>
                    <a:pt x="6101340" y="8438500"/>
                    <a:pt x="6088282" y="8480384"/>
                    <a:pt x="6072486" y="8487256"/>
                  </a:cubicBezTo>
                  <a:cubicBezTo>
                    <a:pt x="6056690" y="8494127"/>
                    <a:pt x="6020963" y="8512005"/>
                    <a:pt x="5993477" y="8537409"/>
                  </a:cubicBezTo>
                  <a:cubicBezTo>
                    <a:pt x="5966021" y="8562844"/>
                    <a:pt x="5964623" y="8587562"/>
                    <a:pt x="5968074" y="8596489"/>
                  </a:cubicBezTo>
                  <a:cubicBezTo>
                    <a:pt x="5971495" y="8605440"/>
                    <a:pt x="5987320" y="8608863"/>
                    <a:pt x="5975630" y="8628792"/>
                  </a:cubicBezTo>
                  <a:cubicBezTo>
                    <a:pt x="5963941" y="8648722"/>
                    <a:pt x="5977681" y="8679631"/>
                    <a:pt x="5991424" y="8685105"/>
                  </a:cubicBezTo>
                  <a:cubicBezTo>
                    <a:pt x="6005169" y="8690608"/>
                    <a:pt x="6048451" y="8703668"/>
                    <a:pt x="6055322" y="8716726"/>
                  </a:cubicBezTo>
                  <a:cubicBezTo>
                    <a:pt x="6062194" y="8729757"/>
                    <a:pt x="6062194" y="8747633"/>
                    <a:pt x="6071801" y="8766194"/>
                  </a:cubicBezTo>
                  <a:cubicBezTo>
                    <a:pt x="6081411" y="8784728"/>
                    <a:pt x="6093785" y="8789546"/>
                    <a:pt x="6116455" y="8793653"/>
                  </a:cubicBezTo>
                  <a:cubicBezTo>
                    <a:pt x="6139120" y="8797786"/>
                    <a:pt x="6138435" y="8814267"/>
                    <a:pt x="6122642" y="8825959"/>
                  </a:cubicBezTo>
                  <a:cubicBezTo>
                    <a:pt x="6106843" y="8837619"/>
                    <a:pt x="6088967" y="8841070"/>
                    <a:pt x="6064244" y="8834881"/>
                  </a:cubicBezTo>
                  <a:cubicBezTo>
                    <a:pt x="6039526" y="8828695"/>
                    <a:pt x="6042265" y="8856866"/>
                    <a:pt x="6057375" y="8870609"/>
                  </a:cubicBezTo>
                  <a:cubicBezTo>
                    <a:pt x="6072486" y="8884351"/>
                    <a:pt x="6096524" y="8907702"/>
                    <a:pt x="6087599" y="8915943"/>
                  </a:cubicBezTo>
                  <a:cubicBezTo>
                    <a:pt x="6078672" y="8924183"/>
                    <a:pt x="6073856" y="8920079"/>
                    <a:pt x="6045000" y="8928318"/>
                  </a:cubicBezTo>
                  <a:cubicBezTo>
                    <a:pt x="6016176" y="8936558"/>
                    <a:pt x="6040211" y="8946167"/>
                    <a:pt x="6056690" y="8953721"/>
                  </a:cubicBezTo>
                  <a:cubicBezTo>
                    <a:pt x="6073171" y="8961278"/>
                    <a:pt x="6076622" y="8972970"/>
                    <a:pt x="6064932" y="8981210"/>
                  </a:cubicBezTo>
                  <a:cubicBezTo>
                    <a:pt x="6053242" y="8989449"/>
                    <a:pt x="6030572" y="8975023"/>
                    <a:pt x="6017542" y="8989449"/>
                  </a:cubicBezTo>
                  <a:cubicBezTo>
                    <a:pt x="6004484" y="9003877"/>
                    <a:pt x="6003116" y="9051977"/>
                    <a:pt x="6017542" y="9062272"/>
                  </a:cubicBezTo>
                  <a:cubicBezTo>
                    <a:pt x="6031970" y="9072593"/>
                    <a:pt x="6064244" y="9080118"/>
                    <a:pt x="6056690" y="9085622"/>
                  </a:cubicBezTo>
                  <a:cubicBezTo>
                    <a:pt x="6049134" y="9091125"/>
                    <a:pt x="6024413" y="9087019"/>
                    <a:pt x="6018912" y="9102132"/>
                  </a:cubicBezTo>
                  <a:cubicBezTo>
                    <a:pt x="6013409" y="9117243"/>
                    <a:pt x="6013409" y="9161895"/>
                    <a:pt x="6023701" y="9192802"/>
                  </a:cubicBezTo>
                  <a:cubicBezTo>
                    <a:pt x="6034023" y="9223708"/>
                    <a:pt x="6047768" y="9249826"/>
                    <a:pt x="6039526" y="9276629"/>
                  </a:cubicBezTo>
                  <a:cubicBezTo>
                    <a:pt x="6031287" y="9303403"/>
                    <a:pt x="5987320" y="9340498"/>
                    <a:pt x="5970127" y="9370720"/>
                  </a:cubicBezTo>
                  <a:cubicBezTo>
                    <a:pt x="5952963" y="9400946"/>
                    <a:pt x="5933714" y="9438753"/>
                    <a:pt x="5914497" y="9446308"/>
                  </a:cubicBezTo>
                  <a:cubicBezTo>
                    <a:pt x="5895253" y="9453864"/>
                    <a:pt x="5858158" y="9474478"/>
                    <a:pt x="5829985" y="9475846"/>
                  </a:cubicBezTo>
                  <a:cubicBezTo>
                    <a:pt x="5801814" y="9477217"/>
                    <a:pt x="5777096" y="9499884"/>
                    <a:pt x="5772960" y="9506755"/>
                  </a:cubicBezTo>
                  <a:cubicBezTo>
                    <a:pt x="5768856" y="9513627"/>
                    <a:pt x="5733127" y="9527370"/>
                    <a:pt x="5708379" y="9530106"/>
                  </a:cubicBezTo>
                  <a:cubicBezTo>
                    <a:pt x="5700481" y="9530991"/>
                    <a:pt x="5692810" y="9530106"/>
                    <a:pt x="5685368" y="9529052"/>
                  </a:cubicBezTo>
                  <a:lnTo>
                    <a:pt x="5685368" y="9529081"/>
                  </a:lnTo>
                  <a:cubicBezTo>
                    <a:pt x="5685368" y="9529081"/>
                    <a:pt x="5685029" y="9604296"/>
                    <a:pt x="5685368" y="9613250"/>
                  </a:cubicBezTo>
                  <a:cubicBezTo>
                    <a:pt x="5685712" y="9622175"/>
                    <a:pt x="5732444" y="9656532"/>
                    <a:pt x="5738603" y="9667509"/>
                  </a:cubicBezTo>
                  <a:cubicBezTo>
                    <a:pt x="5744792" y="9678487"/>
                    <a:pt x="5743422" y="9725902"/>
                    <a:pt x="5748242" y="9733461"/>
                  </a:cubicBezTo>
                  <a:cubicBezTo>
                    <a:pt x="5753031" y="9741017"/>
                    <a:pt x="5777779" y="9733461"/>
                    <a:pt x="5793575" y="9738962"/>
                  </a:cubicBezTo>
                  <a:cubicBezTo>
                    <a:pt x="5809371" y="9744465"/>
                    <a:pt x="5845098" y="9798727"/>
                    <a:pt x="5861577" y="9805596"/>
                  </a:cubicBezTo>
                  <a:cubicBezTo>
                    <a:pt x="5878058" y="9812467"/>
                    <a:pt x="5950195" y="9805596"/>
                    <a:pt x="5959149" y="9805596"/>
                  </a:cubicBezTo>
                  <a:cubicBezTo>
                    <a:pt x="5968074" y="9805596"/>
                    <a:pt x="6040211" y="9769186"/>
                    <a:pt x="6058746" y="9758893"/>
                  </a:cubicBezTo>
                  <a:cubicBezTo>
                    <a:pt x="6077304" y="9748572"/>
                    <a:pt x="6120588" y="9762314"/>
                    <a:pt x="6141203" y="9772609"/>
                  </a:cubicBezTo>
                  <a:cubicBezTo>
                    <a:pt x="6161788" y="9782929"/>
                    <a:pt x="6153546" y="9802175"/>
                    <a:pt x="6155631" y="9811785"/>
                  </a:cubicBezTo>
                  <a:cubicBezTo>
                    <a:pt x="6157684" y="9821392"/>
                    <a:pt x="6172109" y="9823445"/>
                    <a:pt x="6182402" y="9811785"/>
                  </a:cubicBezTo>
                  <a:cubicBezTo>
                    <a:pt x="6192726" y="9800093"/>
                    <a:pt x="6208520" y="9798727"/>
                    <a:pt x="6212626" y="9808334"/>
                  </a:cubicBezTo>
                  <a:cubicBezTo>
                    <a:pt x="6216759" y="9817971"/>
                    <a:pt x="6225683" y="9829631"/>
                    <a:pt x="6232557" y="9824842"/>
                  </a:cubicBezTo>
                  <a:cubicBezTo>
                    <a:pt x="6239429" y="9820024"/>
                    <a:pt x="6257275" y="9806964"/>
                    <a:pt x="6265546" y="9806964"/>
                  </a:cubicBezTo>
                  <a:cubicBezTo>
                    <a:pt x="6273786" y="9806964"/>
                    <a:pt x="6314502" y="9825242"/>
                    <a:pt x="6318150" y="9841038"/>
                  </a:cubicBezTo>
                  <a:cubicBezTo>
                    <a:pt x="6321800" y="9856861"/>
                    <a:pt x="6330325" y="9898233"/>
                    <a:pt x="6333978" y="9904307"/>
                  </a:cubicBezTo>
                  <a:cubicBezTo>
                    <a:pt x="6337628" y="9910381"/>
                    <a:pt x="6449853" y="10001934"/>
                    <a:pt x="6453501" y="10003757"/>
                  </a:cubicBezTo>
                  <a:cubicBezTo>
                    <a:pt x="6457151" y="10005586"/>
                    <a:pt x="6623208" y="10019271"/>
                    <a:pt x="6643281" y="10020183"/>
                  </a:cubicBezTo>
                  <a:cubicBezTo>
                    <a:pt x="6663357" y="10021095"/>
                    <a:pt x="6669743" y="10015620"/>
                    <a:pt x="6669743" y="10003757"/>
                  </a:cubicBezTo>
                  <a:cubicBezTo>
                    <a:pt x="6669743" y="9991897"/>
                    <a:pt x="6674305" y="9938979"/>
                    <a:pt x="6674305" y="9934417"/>
                  </a:cubicBezTo>
                  <a:cubicBezTo>
                    <a:pt x="6674305" y="9929854"/>
                    <a:pt x="6734521" y="9918906"/>
                    <a:pt x="6746382" y="9905219"/>
                  </a:cubicBezTo>
                  <a:cubicBezTo>
                    <a:pt x="6758245" y="9891533"/>
                    <a:pt x="6761895" y="9871462"/>
                    <a:pt x="6760983" y="9862335"/>
                  </a:cubicBezTo>
                  <a:cubicBezTo>
                    <a:pt x="6760071" y="9853213"/>
                    <a:pt x="6706238" y="9819453"/>
                    <a:pt x="6698938" y="9810329"/>
                  </a:cubicBezTo>
                  <a:cubicBezTo>
                    <a:pt x="6691640" y="9801204"/>
                    <a:pt x="6685251" y="9732776"/>
                    <a:pt x="6682515" y="9722737"/>
                  </a:cubicBezTo>
                  <a:cubicBezTo>
                    <a:pt x="6679777" y="9712703"/>
                    <a:pt x="6672479" y="9711788"/>
                    <a:pt x="6644193" y="9711788"/>
                  </a:cubicBezTo>
                  <a:cubicBezTo>
                    <a:pt x="6615910" y="9711788"/>
                    <a:pt x="6599485" y="9693542"/>
                    <a:pt x="6598573" y="9678943"/>
                  </a:cubicBezTo>
                  <a:cubicBezTo>
                    <a:pt x="6597661" y="9664344"/>
                    <a:pt x="6593099" y="9578579"/>
                    <a:pt x="6590363" y="9573104"/>
                  </a:cubicBezTo>
                  <a:cubicBezTo>
                    <a:pt x="6587625" y="9567630"/>
                    <a:pt x="6560251" y="9575840"/>
                    <a:pt x="6553865" y="9563980"/>
                  </a:cubicBezTo>
                  <a:cubicBezTo>
                    <a:pt x="6547479" y="9552119"/>
                    <a:pt x="6554777" y="9501025"/>
                    <a:pt x="6555689" y="9495551"/>
                  </a:cubicBezTo>
                  <a:cubicBezTo>
                    <a:pt x="6556604" y="9490074"/>
                    <a:pt x="6573026" y="9496463"/>
                    <a:pt x="6573941" y="9505587"/>
                  </a:cubicBezTo>
                  <a:cubicBezTo>
                    <a:pt x="6574853" y="9514710"/>
                    <a:pt x="6581239" y="9525743"/>
                    <a:pt x="6595835" y="9533471"/>
                  </a:cubicBezTo>
                  <a:cubicBezTo>
                    <a:pt x="6610434" y="9541171"/>
                    <a:pt x="6628683" y="9529308"/>
                    <a:pt x="6635071" y="9537518"/>
                  </a:cubicBezTo>
                  <a:cubicBezTo>
                    <a:pt x="6641457" y="9545733"/>
                    <a:pt x="6647844" y="9557594"/>
                    <a:pt x="6652406" y="9546645"/>
                  </a:cubicBezTo>
                  <a:cubicBezTo>
                    <a:pt x="6656968" y="9535694"/>
                    <a:pt x="6655142" y="9517448"/>
                    <a:pt x="6656968" y="9504673"/>
                  </a:cubicBezTo>
                  <a:cubicBezTo>
                    <a:pt x="6658794" y="9491898"/>
                    <a:pt x="6676129" y="9500113"/>
                    <a:pt x="6682515" y="9510147"/>
                  </a:cubicBezTo>
                  <a:cubicBezTo>
                    <a:pt x="6688901" y="9520184"/>
                    <a:pt x="6699850" y="9525658"/>
                    <a:pt x="6705326" y="9519272"/>
                  </a:cubicBezTo>
                  <a:cubicBezTo>
                    <a:pt x="6710801" y="9512886"/>
                    <a:pt x="6707150" y="9491898"/>
                    <a:pt x="6724485" y="9500113"/>
                  </a:cubicBezTo>
                  <a:cubicBezTo>
                    <a:pt x="6741822" y="9508323"/>
                    <a:pt x="6739996" y="9528482"/>
                    <a:pt x="6750032" y="9533471"/>
                  </a:cubicBezTo>
                  <a:cubicBezTo>
                    <a:pt x="6760071" y="9538430"/>
                    <a:pt x="6817551" y="9488250"/>
                    <a:pt x="6822114" y="9475476"/>
                  </a:cubicBezTo>
                  <a:cubicBezTo>
                    <a:pt x="6826676" y="9462703"/>
                    <a:pt x="6831236" y="9386060"/>
                    <a:pt x="6831236" y="9377849"/>
                  </a:cubicBezTo>
                  <a:cubicBezTo>
                    <a:pt x="6831236" y="9369637"/>
                    <a:pt x="6846749" y="9368725"/>
                    <a:pt x="6854961" y="9377849"/>
                  </a:cubicBezTo>
                  <a:cubicBezTo>
                    <a:pt x="6863171" y="9386974"/>
                    <a:pt x="6889630" y="9418907"/>
                    <a:pt x="6905144" y="9420734"/>
                  </a:cubicBezTo>
                  <a:cubicBezTo>
                    <a:pt x="6920652" y="9422558"/>
                    <a:pt x="6992733" y="9417083"/>
                    <a:pt x="7002770" y="9409785"/>
                  </a:cubicBezTo>
                  <a:cubicBezTo>
                    <a:pt x="7012806" y="9402485"/>
                    <a:pt x="7033791" y="9389710"/>
                    <a:pt x="7033791" y="9373287"/>
                  </a:cubicBezTo>
                  <a:cubicBezTo>
                    <a:pt x="7033791" y="9356865"/>
                    <a:pt x="7036529" y="9332229"/>
                    <a:pt x="7043828" y="9331317"/>
                  </a:cubicBezTo>
                  <a:cubicBezTo>
                    <a:pt x="7051128" y="9330403"/>
                    <a:pt x="7052952" y="9345002"/>
                    <a:pt x="7064812" y="9348652"/>
                  </a:cubicBezTo>
                  <a:cubicBezTo>
                    <a:pt x="7076675" y="9352300"/>
                    <a:pt x="7102222" y="9358691"/>
                    <a:pt x="7088536" y="9339528"/>
                  </a:cubicBezTo>
                  <a:cubicBezTo>
                    <a:pt x="7074849" y="9320369"/>
                    <a:pt x="7058426" y="9308509"/>
                    <a:pt x="7064812" y="9297558"/>
                  </a:cubicBezTo>
                  <a:cubicBezTo>
                    <a:pt x="7071199" y="9286609"/>
                    <a:pt x="7104046" y="9263801"/>
                    <a:pt x="7126858" y="9256498"/>
                  </a:cubicBezTo>
                  <a:cubicBezTo>
                    <a:pt x="7149666" y="9249199"/>
                    <a:pt x="7169742" y="9252850"/>
                    <a:pt x="7171566" y="9264713"/>
                  </a:cubicBezTo>
                  <a:cubicBezTo>
                    <a:pt x="7173390" y="9276573"/>
                    <a:pt x="7206235" y="9316719"/>
                    <a:pt x="7193462" y="9334965"/>
                  </a:cubicBezTo>
                  <a:cubicBezTo>
                    <a:pt x="7180690" y="9353214"/>
                    <a:pt x="7172478" y="9365989"/>
                    <a:pt x="7180690" y="9366901"/>
                  </a:cubicBezTo>
                  <a:cubicBezTo>
                    <a:pt x="7188900" y="9367813"/>
                    <a:pt x="7205323" y="9354126"/>
                    <a:pt x="7219010" y="9351388"/>
                  </a:cubicBezTo>
                  <a:cubicBezTo>
                    <a:pt x="7232696" y="9348652"/>
                    <a:pt x="7226310" y="9362339"/>
                    <a:pt x="7241821" y="9381500"/>
                  </a:cubicBezTo>
                  <a:cubicBezTo>
                    <a:pt x="7257329" y="9400658"/>
                    <a:pt x="7266456" y="9426205"/>
                    <a:pt x="7309340" y="9430768"/>
                  </a:cubicBezTo>
                  <a:cubicBezTo>
                    <a:pt x="7352219" y="9435330"/>
                    <a:pt x="7371383" y="9432594"/>
                    <a:pt x="7379593" y="9439892"/>
                  </a:cubicBezTo>
                  <a:cubicBezTo>
                    <a:pt x="7387805" y="9447193"/>
                    <a:pt x="7442547" y="9553031"/>
                    <a:pt x="7459884" y="9571278"/>
                  </a:cubicBezTo>
                  <a:cubicBezTo>
                    <a:pt x="7477221" y="9589529"/>
                    <a:pt x="7493644" y="9587703"/>
                    <a:pt x="7508243" y="9575840"/>
                  </a:cubicBezTo>
                  <a:cubicBezTo>
                    <a:pt x="7522842" y="9563980"/>
                    <a:pt x="7547477" y="9545733"/>
                    <a:pt x="7561161" y="9550296"/>
                  </a:cubicBezTo>
                  <a:cubicBezTo>
                    <a:pt x="7574848" y="9554855"/>
                    <a:pt x="7609519" y="9580402"/>
                    <a:pt x="7622292" y="9569454"/>
                  </a:cubicBezTo>
                  <a:cubicBezTo>
                    <a:pt x="7635069" y="9558506"/>
                    <a:pt x="7634154" y="9552205"/>
                    <a:pt x="7631416" y="9533471"/>
                  </a:cubicBezTo>
                  <a:cubicBezTo>
                    <a:pt x="7628678" y="9514710"/>
                    <a:pt x="7645103" y="9512886"/>
                    <a:pt x="7654227" y="9516536"/>
                  </a:cubicBezTo>
                  <a:cubicBezTo>
                    <a:pt x="7663352" y="9520184"/>
                    <a:pt x="7678860" y="9510147"/>
                    <a:pt x="7681601" y="9497375"/>
                  </a:cubicBezTo>
                  <a:cubicBezTo>
                    <a:pt x="7684337" y="9484600"/>
                    <a:pt x="7689811" y="9483688"/>
                    <a:pt x="7703498" y="9463615"/>
                  </a:cubicBezTo>
                  <a:cubicBezTo>
                    <a:pt x="7717182" y="9443542"/>
                    <a:pt x="7721744" y="9438068"/>
                    <a:pt x="7713534" y="9421646"/>
                  </a:cubicBezTo>
                  <a:cubicBezTo>
                    <a:pt x="7705322" y="9405223"/>
                    <a:pt x="7711679" y="9396096"/>
                    <a:pt x="7717611" y="9398834"/>
                  </a:cubicBezTo>
                  <a:cubicBezTo>
                    <a:pt x="7723568" y="9401573"/>
                    <a:pt x="7736345" y="9432594"/>
                    <a:pt x="7741820" y="9447193"/>
                  </a:cubicBezTo>
                  <a:cubicBezTo>
                    <a:pt x="7747294" y="9461791"/>
                    <a:pt x="7762802" y="9480038"/>
                    <a:pt x="7778315" y="9476388"/>
                  </a:cubicBezTo>
                  <a:cubicBezTo>
                    <a:pt x="7793826" y="9472740"/>
                    <a:pt x="7830321" y="9459053"/>
                    <a:pt x="7853130" y="9432594"/>
                  </a:cubicBezTo>
                  <a:cubicBezTo>
                    <a:pt x="7875944" y="9406135"/>
                    <a:pt x="7875944" y="9385148"/>
                    <a:pt x="7895102" y="9379673"/>
                  </a:cubicBezTo>
                  <a:cubicBezTo>
                    <a:pt x="7914263" y="9374199"/>
                    <a:pt x="7945285" y="9374199"/>
                    <a:pt x="7948020" y="9366901"/>
                  </a:cubicBezTo>
                  <a:cubicBezTo>
                    <a:pt x="7950759" y="9359603"/>
                    <a:pt x="7949847" y="9328579"/>
                    <a:pt x="7948020" y="9316719"/>
                  </a:cubicBezTo>
                  <a:cubicBezTo>
                    <a:pt x="7946197" y="9304856"/>
                    <a:pt x="7961710" y="9305768"/>
                    <a:pt x="7969008" y="9303032"/>
                  </a:cubicBezTo>
                  <a:cubicBezTo>
                    <a:pt x="7976306" y="9300294"/>
                    <a:pt x="7978132" y="9295731"/>
                    <a:pt x="7985430" y="9276573"/>
                  </a:cubicBezTo>
                  <a:cubicBezTo>
                    <a:pt x="7992729" y="9257410"/>
                    <a:pt x="8018278" y="9247376"/>
                    <a:pt x="8031962" y="9253762"/>
                  </a:cubicBezTo>
                  <a:cubicBezTo>
                    <a:pt x="8045649" y="9260148"/>
                    <a:pt x="8057512" y="9282959"/>
                    <a:pt x="8068460" y="9297558"/>
                  </a:cubicBezTo>
                  <a:cubicBezTo>
                    <a:pt x="8079409" y="9312157"/>
                    <a:pt x="8134151" y="9317631"/>
                    <a:pt x="8146016" y="9320369"/>
                  </a:cubicBezTo>
                  <a:cubicBezTo>
                    <a:pt x="8157876" y="9323105"/>
                    <a:pt x="8160612" y="9272923"/>
                    <a:pt x="8169737" y="9248288"/>
                  </a:cubicBezTo>
                  <a:cubicBezTo>
                    <a:pt x="8178859" y="9223652"/>
                    <a:pt x="8198022" y="9223652"/>
                    <a:pt x="8216269" y="9209054"/>
                  </a:cubicBezTo>
                  <a:cubicBezTo>
                    <a:pt x="8234515" y="9194455"/>
                    <a:pt x="8245466" y="9160695"/>
                    <a:pt x="8246378" y="9153397"/>
                  </a:cubicBezTo>
                  <a:cubicBezTo>
                    <a:pt x="8247293" y="9146099"/>
                    <a:pt x="8274664" y="9146099"/>
                    <a:pt x="8274664" y="9146099"/>
                  </a:cubicBezTo>
                  <a:cubicBezTo>
                    <a:pt x="8274664" y="9146099"/>
                    <a:pt x="8281050" y="9116899"/>
                    <a:pt x="8279223" y="9106865"/>
                  </a:cubicBezTo>
                  <a:cubicBezTo>
                    <a:pt x="8277400" y="9096829"/>
                    <a:pt x="8257327" y="9106865"/>
                    <a:pt x="8242730" y="9106865"/>
                  </a:cubicBezTo>
                  <a:cubicBezTo>
                    <a:pt x="8228129" y="9106865"/>
                    <a:pt x="8239992" y="9085880"/>
                    <a:pt x="8250940" y="9074929"/>
                  </a:cubicBezTo>
                  <a:cubicBezTo>
                    <a:pt x="8261889" y="9063981"/>
                    <a:pt x="8258241" y="9057595"/>
                    <a:pt x="8241818" y="9048470"/>
                  </a:cubicBezTo>
                  <a:cubicBezTo>
                    <a:pt x="8225393" y="9039348"/>
                    <a:pt x="8219007" y="9026571"/>
                    <a:pt x="8222655" y="9015623"/>
                  </a:cubicBezTo>
                  <a:cubicBezTo>
                    <a:pt x="8226305" y="9004674"/>
                    <a:pt x="8268275" y="8980039"/>
                    <a:pt x="8284700" y="8962705"/>
                  </a:cubicBezTo>
                  <a:cubicBezTo>
                    <a:pt x="8301123" y="8945370"/>
                    <a:pt x="8318457" y="8930769"/>
                    <a:pt x="8305685" y="8908872"/>
                  </a:cubicBezTo>
                  <a:cubicBezTo>
                    <a:pt x="8292913" y="8886973"/>
                    <a:pt x="8250940" y="8865078"/>
                    <a:pt x="8239080" y="8864164"/>
                  </a:cubicBezTo>
                  <a:cubicBezTo>
                    <a:pt x="8227217" y="8863252"/>
                    <a:pt x="8210795" y="8861428"/>
                    <a:pt x="8199846" y="8842267"/>
                  </a:cubicBezTo>
                  <a:cubicBezTo>
                    <a:pt x="8188895" y="8823106"/>
                    <a:pt x="8189807" y="8799385"/>
                    <a:pt x="8193460" y="8772924"/>
                  </a:cubicBezTo>
                  <a:cubicBezTo>
                    <a:pt x="8197110" y="8746462"/>
                    <a:pt x="8198022" y="8751939"/>
                    <a:pt x="8215357" y="8754390"/>
                  </a:cubicBezTo>
                  <a:cubicBezTo>
                    <a:pt x="8232691" y="8756816"/>
                    <a:pt x="8231780" y="8759240"/>
                    <a:pt x="8240904" y="8739164"/>
                  </a:cubicBezTo>
                  <a:cubicBezTo>
                    <a:pt x="8250028" y="8719094"/>
                    <a:pt x="8259153" y="8719094"/>
                    <a:pt x="8267363" y="8723654"/>
                  </a:cubicBezTo>
                  <a:cubicBezTo>
                    <a:pt x="8275576" y="8728216"/>
                    <a:pt x="8281962" y="8742815"/>
                    <a:pt x="8288350" y="8750115"/>
                  </a:cubicBezTo>
                  <a:cubicBezTo>
                    <a:pt x="8294737" y="8757413"/>
                    <a:pt x="8311159" y="8755589"/>
                    <a:pt x="8313897" y="8742815"/>
                  </a:cubicBezTo>
                  <a:cubicBezTo>
                    <a:pt x="8316633" y="8730042"/>
                    <a:pt x="8327582" y="8727304"/>
                    <a:pt x="8333058" y="8727304"/>
                  </a:cubicBezTo>
                  <a:cubicBezTo>
                    <a:pt x="8338533" y="8727304"/>
                    <a:pt x="8347657" y="8720918"/>
                    <a:pt x="8344007" y="8711793"/>
                  </a:cubicBezTo>
                  <a:cubicBezTo>
                    <a:pt x="8340357" y="8702669"/>
                    <a:pt x="8323932" y="8695368"/>
                    <a:pt x="8329406" y="8677122"/>
                  </a:cubicBezTo>
                  <a:cubicBezTo>
                    <a:pt x="8334882" y="8658875"/>
                    <a:pt x="8350393" y="8667997"/>
                    <a:pt x="8349481" y="8659787"/>
                  </a:cubicBezTo>
                  <a:cubicBezTo>
                    <a:pt x="8348569" y="8651574"/>
                    <a:pt x="8329406" y="8648836"/>
                    <a:pt x="8333970" y="8627851"/>
                  </a:cubicBezTo>
                  <a:cubicBezTo>
                    <a:pt x="8338533" y="8606866"/>
                    <a:pt x="8355867" y="8607778"/>
                    <a:pt x="8350393" y="8598654"/>
                  </a:cubicBezTo>
                  <a:cubicBezTo>
                    <a:pt x="8344919" y="8589529"/>
                    <a:pt x="8309335" y="8572195"/>
                    <a:pt x="8304773" y="8562158"/>
                  </a:cubicBezTo>
                  <a:cubicBezTo>
                    <a:pt x="8300211" y="8552122"/>
                    <a:pt x="8312983" y="8542997"/>
                    <a:pt x="8334882" y="8540261"/>
                  </a:cubicBezTo>
                  <a:cubicBezTo>
                    <a:pt x="8356779" y="8537523"/>
                    <a:pt x="8361341" y="8532961"/>
                    <a:pt x="8364906" y="8503764"/>
                  </a:cubicBezTo>
                  <a:cubicBezTo>
                    <a:pt x="8368469" y="8474569"/>
                    <a:pt x="8345831" y="8472745"/>
                    <a:pt x="8345831" y="8458143"/>
                  </a:cubicBezTo>
                  <a:cubicBezTo>
                    <a:pt x="8345831" y="8443547"/>
                    <a:pt x="8350393" y="8428037"/>
                    <a:pt x="8360429" y="8417998"/>
                  </a:cubicBezTo>
                  <a:cubicBezTo>
                    <a:pt x="8370466" y="8407961"/>
                    <a:pt x="8362253" y="8401575"/>
                    <a:pt x="8349481" y="8398839"/>
                  </a:cubicBezTo>
                  <a:cubicBezTo>
                    <a:pt x="8336709" y="8396101"/>
                    <a:pt x="8340357" y="8386064"/>
                    <a:pt x="8336709" y="8372378"/>
                  </a:cubicBezTo>
                  <a:cubicBezTo>
                    <a:pt x="8333058" y="8358691"/>
                    <a:pt x="8312071" y="8348657"/>
                    <a:pt x="8327582" y="8334970"/>
                  </a:cubicBezTo>
                  <a:cubicBezTo>
                    <a:pt x="8343095" y="8321283"/>
                    <a:pt x="8354955" y="8316721"/>
                    <a:pt x="8354043" y="8310335"/>
                  </a:cubicBezTo>
                  <a:cubicBezTo>
                    <a:pt x="8353129" y="8303949"/>
                    <a:pt x="8345831" y="8297560"/>
                    <a:pt x="8325758" y="8297560"/>
                  </a:cubicBezTo>
                  <a:cubicBezTo>
                    <a:pt x="8305685" y="8297560"/>
                    <a:pt x="8300211" y="8311247"/>
                    <a:pt x="8281962" y="8322195"/>
                  </a:cubicBezTo>
                  <a:cubicBezTo>
                    <a:pt x="8263715" y="8333146"/>
                    <a:pt x="8252767" y="8325846"/>
                    <a:pt x="8241789" y="8317633"/>
                  </a:cubicBezTo>
                  <a:cubicBezTo>
                    <a:pt x="8230782" y="8309423"/>
                    <a:pt x="8237254" y="8298475"/>
                    <a:pt x="8240904" y="8281138"/>
                  </a:cubicBezTo>
                  <a:cubicBezTo>
                    <a:pt x="8244554" y="8263801"/>
                    <a:pt x="8236342" y="8239168"/>
                    <a:pt x="8224481" y="8237341"/>
                  </a:cubicBezTo>
                  <a:cubicBezTo>
                    <a:pt x="8212621" y="8235515"/>
                    <a:pt x="8203496" y="8239168"/>
                    <a:pt x="8198022" y="8237341"/>
                  </a:cubicBezTo>
                  <a:cubicBezTo>
                    <a:pt x="8192548" y="8235515"/>
                    <a:pt x="8192548" y="8224569"/>
                    <a:pt x="8186159" y="8209970"/>
                  </a:cubicBezTo>
                  <a:cubicBezTo>
                    <a:pt x="8179773" y="8195372"/>
                    <a:pt x="8146928" y="8199934"/>
                    <a:pt x="8124117" y="8215445"/>
                  </a:cubicBezTo>
                  <a:cubicBezTo>
                    <a:pt x="8101308" y="8230955"/>
                    <a:pt x="8080321" y="8220919"/>
                    <a:pt x="8079409" y="8209970"/>
                  </a:cubicBezTo>
                  <a:cubicBezTo>
                    <a:pt x="8078497" y="8199022"/>
                    <a:pt x="8073935" y="8170737"/>
                    <a:pt x="8066634" y="8147928"/>
                  </a:cubicBezTo>
                  <a:cubicBezTo>
                    <a:pt x="8059336" y="8125117"/>
                    <a:pt x="8047473" y="8134239"/>
                    <a:pt x="8044737" y="8111430"/>
                  </a:cubicBezTo>
                  <a:cubicBezTo>
                    <a:pt x="8041999" y="8088619"/>
                    <a:pt x="8031962" y="8066722"/>
                    <a:pt x="8019190" y="8062162"/>
                  </a:cubicBezTo>
                  <a:cubicBezTo>
                    <a:pt x="8006418" y="8057600"/>
                    <a:pt x="7966272" y="8056688"/>
                    <a:pt x="7966272" y="8051211"/>
                  </a:cubicBezTo>
                  <a:cubicBezTo>
                    <a:pt x="7966272" y="8045737"/>
                    <a:pt x="7968096" y="7982780"/>
                    <a:pt x="7968096" y="7976394"/>
                  </a:cubicBezTo>
                  <a:cubicBezTo>
                    <a:pt x="7968096" y="7970008"/>
                    <a:pt x="7957145" y="7966357"/>
                    <a:pt x="7944373" y="7961797"/>
                  </a:cubicBezTo>
                  <a:cubicBezTo>
                    <a:pt x="7931598" y="7957233"/>
                    <a:pt x="7941634" y="7942634"/>
                    <a:pt x="7937072" y="7934424"/>
                  </a:cubicBezTo>
                  <a:cubicBezTo>
                    <a:pt x="7932512" y="7926211"/>
                    <a:pt x="7899665" y="7928038"/>
                    <a:pt x="7888716" y="7925299"/>
                  </a:cubicBezTo>
                  <a:cubicBezTo>
                    <a:pt x="7877768" y="7922564"/>
                    <a:pt x="7885066" y="7912525"/>
                    <a:pt x="7892364" y="7907050"/>
                  </a:cubicBezTo>
                  <a:cubicBezTo>
                    <a:pt x="7899665" y="7901576"/>
                    <a:pt x="7920649" y="7896102"/>
                    <a:pt x="7918825" y="7876029"/>
                  </a:cubicBezTo>
                  <a:cubicBezTo>
                    <a:pt x="7917002" y="7855956"/>
                    <a:pt x="7903312" y="7855044"/>
                    <a:pt x="7891452" y="7844096"/>
                  </a:cubicBezTo>
                  <a:cubicBezTo>
                    <a:pt x="7879592" y="7833147"/>
                    <a:pt x="7888716" y="7821287"/>
                    <a:pt x="7894190" y="7820373"/>
                  </a:cubicBezTo>
                  <a:cubicBezTo>
                    <a:pt x="7899665" y="7819458"/>
                    <a:pt x="7942546" y="7812160"/>
                    <a:pt x="7960798" y="7806686"/>
                  </a:cubicBezTo>
                  <a:cubicBezTo>
                    <a:pt x="7979044" y="7801212"/>
                    <a:pt x="8012804" y="7780227"/>
                    <a:pt x="8022526" y="7769276"/>
                  </a:cubicBezTo>
                  <a:cubicBezTo>
                    <a:pt x="8032277" y="7758328"/>
                    <a:pt x="8037124" y="7754680"/>
                    <a:pt x="8065125" y="7760751"/>
                  </a:cubicBezTo>
                  <a:cubicBezTo>
                    <a:pt x="8093093" y="7766855"/>
                    <a:pt x="8100396" y="7759554"/>
                    <a:pt x="8107694" y="7751029"/>
                  </a:cubicBezTo>
                  <a:cubicBezTo>
                    <a:pt x="8114992" y="7742505"/>
                    <a:pt x="8158788" y="7646417"/>
                    <a:pt x="8160015" y="7642769"/>
                  </a:cubicBezTo>
                  <a:cubicBezTo>
                    <a:pt x="8161212" y="7639117"/>
                    <a:pt x="8174611" y="7613570"/>
                    <a:pt x="8161212" y="7596520"/>
                  </a:cubicBezTo>
                  <a:cubicBezTo>
                    <a:pt x="8147840" y="7579498"/>
                    <a:pt x="8156821" y="7579071"/>
                    <a:pt x="8166430" y="7567523"/>
                  </a:cubicBezTo>
                  <a:cubicBezTo>
                    <a:pt x="8176038" y="7556004"/>
                    <a:pt x="8172617" y="7533736"/>
                    <a:pt x="8156135" y="7526862"/>
                  </a:cubicBezTo>
                  <a:cubicBezTo>
                    <a:pt x="8139625" y="7519991"/>
                    <a:pt x="8135521" y="7528916"/>
                    <a:pt x="8111457" y="7547477"/>
                  </a:cubicBezTo>
                  <a:cubicBezTo>
                    <a:pt x="8087419" y="7566011"/>
                    <a:pt x="8033847" y="7572197"/>
                    <a:pt x="8018732" y="7563958"/>
                  </a:cubicBezTo>
                  <a:cubicBezTo>
                    <a:pt x="8003621" y="7555716"/>
                    <a:pt x="7978188" y="7508301"/>
                    <a:pt x="7961710" y="7485634"/>
                  </a:cubicBezTo>
                  <a:cubicBezTo>
                    <a:pt x="7945228" y="7462967"/>
                    <a:pt x="7925297" y="7471206"/>
                    <a:pt x="7895758" y="7467102"/>
                  </a:cubicBezTo>
                  <a:cubicBezTo>
                    <a:pt x="7866217" y="7462967"/>
                    <a:pt x="7839417" y="7449224"/>
                    <a:pt x="7827071" y="7420370"/>
                  </a:cubicBezTo>
                  <a:cubicBezTo>
                    <a:pt x="7814698" y="7391514"/>
                    <a:pt x="7823935" y="7342271"/>
                    <a:pt x="7812984" y="7315814"/>
                  </a:cubicBezTo>
                  <a:cubicBezTo>
                    <a:pt x="7802036" y="7289353"/>
                    <a:pt x="7770103" y="7278404"/>
                    <a:pt x="7751854" y="7279316"/>
                  </a:cubicBezTo>
                  <a:cubicBezTo>
                    <a:pt x="7733607" y="7280228"/>
                    <a:pt x="7633243" y="7287529"/>
                    <a:pt x="7624118" y="7274754"/>
                  </a:cubicBezTo>
                  <a:cubicBezTo>
                    <a:pt x="7614994" y="7261979"/>
                    <a:pt x="7624118" y="7230958"/>
                    <a:pt x="7624118" y="7222748"/>
                  </a:cubicBezTo>
                  <a:cubicBezTo>
                    <a:pt x="7624118" y="7214535"/>
                    <a:pt x="7618644" y="7213621"/>
                    <a:pt x="7588534" y="7206323"/>
                  </a:cubicBezTo>
                  <a:cubicBezTo>
                    <a:pt x="7558425" y="7199024"/>
                    <a:pt x="7548389" y="7183514"/>
                    <a:pt x="7548389" y="7178040"/>
                  </a:cubicBezTo>
                  <a:cubicBezTo>
                    <a:pt x="7548389" y="7172565"/>
                    <a:pt x="7551127" y="7147930"/>
                    <a:pt x="7548389" y="7141544"/>
                  </a:cubicBezTo>
                  <a:cubicBezTo>
                    <a:pt x="7545653" y="7135155"/>
                    <a:pt x="7520103" y="7147018"/>
                    <a:pt x="7520218" y="7141544"/>
                  </a:cubicBezTo>
                  <a:cubicBezTo>
                    <a:pt x="7520303" y="7136070"/>
                    <a:pt x="7518279" y="7104134"/>
                    <a:pt x="7520218" y="7089535"/>
                  </a:cubicBezTo>
                  <a:cubicBezTo>
                    <a:pt x="7522127" y="7074937"/>
                    <a:pt x="7523753" y="7069462"/>
                    <a:pt x="7536526" y="7050302"/>
                  </a:cubicBezTo>
                  <a:cubicBezTo>
                    <a:pt x="7549301" y="7031143"/>
                    <a:pt x="7536526" y="7022928"/>
                    <a:pt x="7536526" y="7022928"/>
                  </a:cubicBezTo>
                  <a:lnTo>
                    <a:pt x="7502539" y="7005593"/>
                  </a:lnTo>
                  <a:lnTo>
                    <a:pt x="7496838" y="7003770"/>
                  </a:lnTo>
                  <a:cubicBezTo>
                    <a:pt x="7494100" y="7003770"/>
                    <a:pt x="7479957" y="6997383"/>
                    <a:pt x="7470833" y="7010156"/>
                  </a:cubicBezTo>
                  <a:cubicBezTo>
                    <a:pt x="7461711" y="7022928"/>
                    <a:pt x="7450762" y="7077675"/>
                    <a:pt x="7446198" y="7086800"/>
                  </a:cubicBezTo>
                  <a:cubicBezTo>
                    <a:pt x="7441635" y="7095922"/>
                    <a:pt x="7427951" y="7095010"/>
                    <a:pt x="7417915" y="7094098"/>
                  </a:cubicBezTo>
                  <a:cubicBezTo>
                    <a:pt x="7407878" y="7093186"/>
                    <a:pt x="7403316" y="7090450"/>
                    <a:pt x="7402404" y="7120557"/>
                  </a:cubicBezTo>
                  <a:cubicBezTo>
                    <a:pt x="7401492" y="7150666"/>
                    <a:pt x="7393280" y="7148842"/>
                    <a:pt x="7383243" y="7148842"/>
                  </a:cubicBezTo>
                  <a:cubicBezTo>
                    <a:pt x="7373207" y="7148842"/>
                    <a:pt x="7357696" y="7145192"/>
                    <a:pt x="7335797" y="7136982"/>
                  </a:cubicBezTo>
                  <a:cubicBezTo>
                    <a:pt x="7313900" y="7128769"/>
                    <a:pt x="7315726" y="7130596"/>
                    <a:pt x="7314814" y="7115083"/>
                  </a:cubicBezTo>
                  <a:cubicBezTo>
                    <a:pt x="7313900" y="7099572"/>
                    <a:pt x="7304775" y="7105958"/>
                    <a:pt x="7297589" y="7102310"/>
                  </a:cubicBezTo>
                  <a:cubicBezTo>
                    <a:pt x="7290406" y="7098660"/>
                    <a:pt x="7286529" y="7090450"/>
                    <a:pt x="7288353" y="7075849"/>
                  </a:cubicBezTo>
                  <a:cubicBezTo>
                    <a:pt x="7290177" y="7061250"/>
                    <a:pt x="7285614" y="7053952"/>
                    <a:pt x="7273754" y="7043915"/>
                  </a:cubicBezTo>
                  <a:cubicBezTo>
                    <a:pt x="7261894" y="7033879"/>
                    <a:pt x="7256417" y="7032967"/>
                    <a:pt x="7280140" y="7008332"/>
                  </a:cubicBezTo>
                  <a:cubicBezTo>
                    <a:pt x="7303863" y="6983697"/>
                    <a:pt x="7302949" y="6970922"/>
                    <a:pt x="7280140" y="6958150"/>
                  </a:cubicBezTo>
                  <a:cubicBezTo>
                    <a:pt x="7257329" y="6945377"/>
                    <a:pt x="7222660" y="6945377"/>
                    <a:pt x="7207147" y="6940815"/>
                  </a:cubicBezTo>
                  <a:cubicBezTo>
                    <a:pt x="7191639" y="6936250"/>
                    <a:pt x="7204411" y="6929864"/>
                    <a:pt x="7199849" y="6907311"/>
                  </a:cubicBezTo>
                  <a:cubicBezTo>
                    <a:pt x="7195286" y="6884756"/>
                    <a:pt x="7177040" y="6888806"/>
                    <a:pt x="7172478" y="6867821"/>
                  </a:cubicBezTo>
                  <a:cubicBezTo>
                    <a:pt x="7167913" y="6846837"/>
                    <a:pt x="7164265" y="6666180"/>
                    <a:pt x="7160615" y="6641543"/>
                  </a:cubicBezTo>
                  <a:cubicBezTo>
                    <a:pt x="7156964" y="6616910"/>
                    <a:pt x="7155141" y="6620560"/>
                    <a:pt x="7142368" y="6616910"/>
                  </a:cubicBezTo>
                  <a:cubicBezTo>
                    <a:pt x="7129596" y="6613260"/>
                    <a:pt x="7125034" y="6602311"/>
                    <a:pt x="7126858" y="6582238"/>
                  </a:cubicBezTo>
                  <a:cubicBezTo>
                    <a:pt x="7128681" y="6562163"/>
                    <a:pt x="7157879" y="6562163"/>
                    <a:pt x="7163353" y="6547567"/>
                  </a:cubicBezTo>
                  <a:cubicBezTo>
                    <a:pt x="7168827" y="6532968"/>
                    <a:pt x="7167913" y="6475488"/>
                    <a:pt x="7163353" y="6469099"/>
                  </a:cubicBezTo>
                  <a:cubicBezTo>
                    <a:pt x="7158791" y="6462713"/>
                    <a:pt x="7148754" y="6480962"/>
                    <a:pt x="7142368" y="6491910"/>
                  </a:cubicBezTo>
                  <a:cubicBezTo>
                    <a:pt x="7135982" y="6502859"/>
                    <a:pt x="7109521" y="6512895"/>
                    <a:pt x="7093098" y="6506507"/>
                  </a:cubicBezTo>
                  <a:cubicBezTo>
                    <a:pt x="7076675" y="6500120"/>
                    <a:pt x="7085800" y="6488260"/>
                    <a:pt x="7080326" y="6476400"/>
                  </a:cubicBezTo>
                  <a:cubicBezTo>
                    <a:pt x="7074849" y="6464537"/>
                    <a:pt x="7055688" y="6482786"/>
                    <a:pt x="7042004" y="6481874"/>
                  </a:cubicBezTo>
                  <a:cubicBezTo>
                    <a:pt x="7028317" y="6480962"/>
                    <a:pt x="7017112" y="6455159"/>
                    <a:pt x="7017112" y="6455159"/>
                  </a:cubicBezTo>
                  <a:cubicBezTo>
                    <a:pt x="7017112" y="6455159"/>
                    <a:pt x="6989624" y="6420117"/>
                    <a:pt x="7001972" y="6405003"/>
                  </a:cubicBezTo>
                  <a:cubicBezTo>
                    <a:pt x="7014345" y="6389890"/>
                    <a:pt x="7016398" y="6384389"/>
                    <a:pt x="7010924" y="6370644"/>
                  </a:cubicBezTo>
                  <a:cubicBezTo>
                    <a:pt x="7005423" y="6356930"/>
                    <a:pt x="6984121" y="6357615"/>
                    <a:pt x="6964877" y="6341790"/>
                  </a:cubicBezTo>
                  <a:cubicBezTo>
                    <a:pt x="6945658" y="6325994"/>
                    <a:pt x="6936735" y="6286163"/>
                    <a:pt x="6928464" y="6268285"/>
                  </a:cubicBezTo>
                  <a:cubicBezTo>
                    <a:pt x="6920225" y="6250436"/>
                    <a:pt x="6909247" y="6253857"/>
                    <a:pt x="6899611" y="6252489"/>
                  </a:cubicBezTo>
                  <a:cubicBezTo>
                    <a:pt x="6890004" y="6251121"/>
                    <a:pt x="6882445" y="6239431"/>
                    <a:pt x="6890686" y="6233957"/>
                  </a:cubicBezTo>
                  <a:cubicBezTo>
                    <a:pt x="6898926" y="6228453"/>
                    <a:pt x="6920910" y="6222265"/>
                    <a:pt x="6933285" y="6211287"/>
                  </a:cubicBezTo>
                  <a:cubicBezTo>
                    <a:pt x="6945658" y="6200283"/>
                    <a:pt x="6915436" y="6196862"/>
                    <a:pt x="6900323" y="6188590"/>
                  </a:cubicBezTo>
                  <a:cubicBezTo>
                    <a:pt x="6885183" y="6180351"/>
                    <a:pt x="6892084" y="6170744"/>
                    <a:pt x="6882445" y="6141205"/>
                  </a:cubicBezTo>
                  <a:cubicBezTo>
                    <a:pt x="6872837" y="6111664"/>
                    <a:pt x="6859777" y="6121274"/>
                    <a:pt x="6855644" y="6133648"/>
                  </a:cubicBezTo>
                  <a:cubicBezTo>
                    <a:pt x="6851538" y="6146021"/>
                    <a:pt x="6853591" y="6170059"/>
                    <a:pt x="6850170" y="6181751"/>
                  </a:cubicBezTo>
                  <a:cubicBezTo>
                    <a:pt x="6846720" y="6193411"/>
                    <a:pt x="6832977" y="6197544"/>
                    <a:pt x="6814445" y="6185855"/>
                  </a:cubicBezTo>
                  <a:cubicBezTo>
                    <a:pt x="6795881" y="6174162"/>
                    <a:pt x="6686763" y="6092874"/>
                    <a:pt x="6653918" y="6058831"/>
                  </a:cubicBezTo>
                  <a:cubicBezTo>
                    <a:pt x="6621070" y="6024759"/>
                    <a:pt x="6504283" y="5873898"/>
                    <a:pt x="6479962" y="5839853"/>
                  </a:cubicBezTo>
                  <a:cubicBezTo>
                    <a:pt x="6455639" y="5805781"/>
                    <a:pt x="6372012" y="5720757"/>
                    <a:pt x="6343841" y="5711149"/>
                  </a:cubicBezTo>
                  <a:cubicBezTo>
                    <a:pt x="6315673" y="5701537"/>
                    <a:pt x="6269653" y="5695351"/>
                    <a:pt x="6269653" y="5695351"/>
                  </a:cubicBezTo>
                  <a:cubicBezTo>
                    <a:pt x="6269653" y="5695351"/>
                    <a:pt x="6270335" y="5663388"/>
                    <a:pt x="6269653" y="5642801"/>
                  </a:cubicBezTo>
                  <a:cubicBezTo>
                    <a:pt x="6268967" y="5622187"/>
                    <a:pt x="6255225" y="5611524"/>
                    <a:pt x="6236690" y="5603967"/>
                  </a:cubicBezTo>
                  <a:cubicBezTo>
                    <a:pt x="6218129" y="5596413"/>
                    <a:pt x="6208863" y="5587830"/>
                    <a:pt x="6209890" y="5574087"/>
                  </a:cubicBezTo>
                  <a:cubicBezTo>
                    <a:pt x="6210916" y="5560344"/>
                    <a:pt x="6206469" y="5526699"/>
                    <a:pt x="6203018" y="5516377"/>
                  </a:cubicBezTo>
                  <a:cubicBezTo>
                    <a:pt x="6199595" y="5506085"/>
                    <a:pt x="6139805" y="5471725"/>
                    <a:pt x="6129169" y="5456271"/>
                  </a:cubicBezTo>
                  <a:cubicBezTo>
                    <a:pt x="6118535" y="5440819"/>
                    <a:pt x="6124351" y="5404750"/>
                    <a:pt x="6138779" y="5384477"/>
                  </a:cubicBezTo>
                  <a:cubicBezTo>
                    <a:pt x="6153207" y="5364233"/>
                    <a:pt x="6154916" y="5325399"/>
                    <a:pt x="6150469" y="5320266"/>
                  </a:cubicBezTo>
                  <a:cubicBezTo>
                    <a:pt x="6145992" y="5315107"/>
                    <a:pt x="6098375" y="5307206"/>
                    <a:pt x="6098375" y="5307206"/>
                  </a:cubicBezTo>
                  <a:cubicBezTo>
                    <a:pt x="6087826" y="5303985"/>
                    <a:pt x="6092418" y="5274220"/>
                    <a:pt x="6092418" y="5257739"/>
                  </a:cubicBezTo>
                  <a:cubicBezTo>
                    <a:pt x="6092418" y="5241257"/>
                    <a:pt x="6086914" y="5211463"/>
                    <a:pt x="6083264" y="5207815"/>
                  </a:cubicBezTo>
                  <a:cubicBezTo>
                    <a:pt x="6079584" y="5204164"/>
                    <a:pt x="6057146" y="5212860"/>
                    <a:pt x="6050275" y="5215596"/>
                  </a:cubicBezTo>
                  <a:cubicBezTo>
                    <a:pt x="6043406" y="5218363"/>
                    <a:pt x="6042491" y="5208268"/>
                    <a:pt x="6042491" y="5194526"/>
                  </a:cubicBezTo>
                  <a:cubicBezTo>
                    <a:pt x="6042491" y="5180783"/>
                    <a:pt x="6036990" y="5170261"/>
                    <a:pt x="6031970" y="5164758"/>
                  </a:cubicBezTo>
                  <a:cubicBezTo>
                    <a:pt x="6026925" y="5159256"/>
                    <a:pt x="6023245" y="5164758"/>
                    <a:pt x="6020051" y="5168893"/>
                  </a:cubicBezTo>
                  <a:cubicBezTo>
                    <a:pt x="6016859" y="5172997"/>
                    <a:pt x="6007222" y="5169805"/>
                    <a:pt x="6004825" y="5162478"/>
                  </a:cubicBezTo>
                  <a:cubicBezTo>
                    <a:pt x="6002431" y="5155150"/>
                    <a:pt x="6007905" y="5106251"/>
                    <a:pt x="6004825" y="5097670"/>
                  </a:cubicBezTo>
                  <a:cubicBezTo>
                    <a:pt x="6001748" y="5089084"/>
                    <a:pt x="5996927" y="5092166"/>
                    <a:pt x="5992794" y="5099035"/>
                  </a:cubicBezTo>
                  <a:cubicBezTo>
                    <a:pt x="5988688" y="5105909"/>
                    <a:pt x="5986976" y="5111069"/>
                    <a:pt x="5981817" y="5105565"/>
                  </a:cubicBezTo>
                  <a:cubicBezTo>
                    <a:pt x="5976655" y="5100062"/>
                    <a:pt x="5988344" y="5088401"/>
                    <a:pt x="5994845" y="5077738"/>
                  </a:cubicBezTo>
                  <a:cubicBezTo>
                    <a:pt x="6001375" y="5067104"/>
                    <a:pt x="5991424" y="5068470"/>
                    <a:pt x="5986976" y="5072264"/>
                  </a:cubicBezTo>
                  <a:cubicBezTo>
                    <a:pt x="5982502" y="5076027"/>
                    <a:pt x="5980790" y="5082898"/>
                    <a:pt x="5969100" y="5082557"/>
                  </a:cubicBezTo>
                  <a:cubicBezTo>
                    <a:pt x="5957411" y="5082215"/>
                    <a:pt x="5962570" y="5069497"/>
                    <a:pt x="5955014" y="5068470"/>
                  </a:cubicBezTo>
                  <a:cubicBezTo>
                    <a:pt x="5947460" y="5067443"/>
                    <a:pt x="5936453" y="5073291"/>
                    <a:pt x="5936111" y="5081871"/>
                  </a:cubicBezTo>
                  <a:cubicBezTo>
                    <a:pt x="5935767" y="5090455"/>
                    <a:pt x="5937847" y="5096985"/>
                    <a:pt x="5933714" y="5102829"/>
                  </a:cubicBezTo>
                  <a:cubicBezTo>
                    <a:pt x="5929610" y="5108647"/>
                    <a:pt x="5922737" y="5101459"/>
                    <a:pt x="5917921" y="5099379"/>
                  </a:cubicBezTo>
                  <a:cubicBezTo>
                    <a:pt x="5913100" y="5097326"/>
                    <a:pt x="5907970" y="5112437"/>
                    <a:pt x="5907970" y="5118967"/>
                  </a:cubicBezTo>
                  <a:cubicBezTo>
                    <a:pt x="5907970" y="5125497"/>
                    <a:pt x="5904861" y="5129601"/>
                    <a:pt x="5899016" y="5129601"/>
                  </a:cubicBezTo>
                  <a:cubicBezTo>
                    <a:pt x="5893198" y="5129601"/>
                    <a:pt x="5881508" y="5126180"/>
                    <a:pt x="5880482" y="5122732"/>
                  </a:cubicBezTo>
                  <a:cubicBezTo>
                    <a:pt x="5879455" y="5119252"/>
                    <a:pt x="5878772" y="5109330"/>
                    <a:pt x="5869136" y="5110042"/>
                  </a:cubicBezTo>
                  <a:cubicBezTo>
                    <a:pt x="5859524" y="5110727"/>
                    <a:pt x="5860211" y="5121020"/>
                    <a:pt x="5857473" y="5122388"/>
                  </a:cubicBezTo>
                  <a:cubicBezTo>
                    <a:pt x="5854708" y="5123758"/>
                    <a:pt x="5844757" y="5120679"/>
                    <a:pt x="5842018" y="5113122"/>
                  </a:cubicBezTo>
                  <a:cubicBezTo>
                    <a:pt x="5839253" y="5105565"/>
                    <a:pt x="5835488" y="5100747"/>
                    <a:pt x="5829302" y="5097326"/>
                  </a:cubicBezTo>
                  <a:cubicBezTo>
                    <a:pt x="5823116" y="5093876"/>
                    <a:pt x="5809029" y="5090113"/>
                    <a:pt x="5807317" y="5084951"/>
                  </a:cubicBezTo>
                  <a:cubicBezTo>
                    <a:pt x="5805608" y="5079791"/>
                    <a:pt x="5812138" y="5013499"/>
                    <a:pt x="5809029" y="5004233"/>
                  </a:cubicBezTo>
                  <a:cubicBezTo>
                    <a:pt x="5805952" y="4994967"/>
                    <a:pt x="5795628" y="4997018"/>
                    <a:pt x="5791863" y="5001153"/>
                  </a:cubicBezTo>
                  <a:cubicBezTo>
                    <a:pt x="5788074" y="5005259"/>
                    <a:pt x="5784994" y="5022794"/>
                    <a:pt x="5784650" y="5029324"/>
                  </a:cubicBezTo>
                  <a:cubicBezTo>
                    <a:pt x="5784309" y="5035825"/>
                    <a:pt x="5778464" y="5042011"/>
                    <a:pt x="5776411" y="5040643"/>
                  </a:cubicBezTo>
                  <a:cubicBezTo>
                    <a:pt x="5774331" y="5039275"/>
                    <a:pt x="5774331" y="5015581"/>
                    <a:pt x="5773987" y="5014555"/>
                  </a:cubicBezTo>
                  <a:cubicBezTo>
                    <a:pt x="5773646" y="5013499"/>
                    <a:pt x="5744104" y="5012131"/>
                    <a:pt x="5738974" y="5012131"/>
                  </a:cubicBezTo>
                  <a:cubicBezTo>
                    <a:pt x="5733814" y="5012131"/>
                    <a:pt x="5728311" y="5009736"/>
                    <a:pt x="5727626" y="5004574"/>
                  </a:cubicBezTo>
                  <a:cubicBezTo>
                    <a:pt x="5726940" y="4999444"/>
                    <a:pt x="5726599" y="4979854"/>
                    <a:pt x="5721437" y="4971956"/>
                  </a:cubicBezTo>
                  <a:cubicBezTo>
                    <a:pt x="5716277" y="4964058"/>
                    <a:pt x="5693610" y="4952027"/>
                    <a:pt x="5675417" y="4944811"/>
                  </a:cubicBezTo>
                  <a:cubicBezTo>
                    <a:pt x="5657200" y="4937599"/>
                    <a:pt x="5651382" y="4931412"/>
                    <a:pt x="5650326" y="4928674"/>
                  </a:cubicBezTo>
                  <a:cubicBezTo>
                    <a:pt x="5649299" y="4925909"/>
                    <a:pt x="5650899" y="4867058"/>
                    <a:pt x="5649075" y="4861099"/>
                  </a:cubicBezTo>
                  <a:cubicBezTo>
                    <a:pt x="5647249" y="4855112"/>
                    <a:pt x="5631223" y="4852401"/>
                    <a:pt x="5625722" y="4857448"/>
                  </a:cubicBezTo>
                  <a:cubicBezTo>
                    <a:pt x="5620219" y="4862496"/>
                    <a:pt x="5611980" y="4862952"/>
                    <a:pt x="5608329" y="4854713"/>
                  </a:cubicBezTo>
                  <a:cubicBezTo>
                    <a:pt x="5604650" y="4846444"/>
                    <a:pt x="5603282" y="4824033"/>
                    <a:pt x="5602826" y="4821267"/>
                  </a:cubicBezTo>
                  <a:cubicBezTo>
                    <a:pt x="5602367" y="4818529"/>
                    <a:pt x="5590451" y="4824489"/>
                    <a:pt x="5586345" y="4824489"/>
                  </a:cubicBezTo>
                  <a:cubicBezTo>
                    <a:pt x="5582212" y="4824489"/>
                    <a:pt x="5580841" y="4814850"/>
                    <a:pt x="5578105" y="4807525"/>
                  </a:cubicBezTo>
                  <a:cubicBezTo>
                    <a:pt x="5575338" y="4800195"/>
                    <a:pt x="5566189" y="4800195"/>
                    <a:pt x="5561597" y="4792867"/>
                  </a:cubicBezTo>
                  <a:cubicBezTo>
                    <a:pt x="5557006" y="4785540"/>
                    <a:pt x="5570749" y="4760819"/>
                    <a:pt x="5570749" y="4748901"/>
                  </a:cubicBezTo>
                  <a:cubicBezTo>
                    <a:pt x="5570749" y="4737011"/>
                    <a:pt x="5568013" y="4733790"/>
                    <a:pt x="5566642" y="4726004"/>
                  </a:cubicBezTo>
                  <a:cubicBezTo>
                    <a:pt x="5565274" y="4718221"/>
                    <a:pt x="5577162" y="4712720"/>
                    <a:pt x="5577162" y="4705390"/>
                  </a:cubicBezTo>
                  <a:cubicBezTo>
                    <a:pt x="5577162" y="4698062"/>
                    <a:pt x="5569837" y="4688455"/>
                    <a:pt x="5581300" y="4678845"/>
                  </a:cubicBezTo>
                  <a:cubicBezTo>
                    <a:pt x="5592760" y="4669209"/>
                    <a:pt x="5599490" y="4652842"/>
                    <a:pt x="5597781" y="4644259"/>
                  </a:cubicBezTo>
                  <a:cubicBezTo>
                    <a:pt x="5596067" y="4635676"/>
                    <a:pt x="5593672" y="4623645"/>
                    <a:pt x="5597093" y="4615747"/>
                  </a:cubicBezTo>
                  <a:cubicBezTo>
                    <a:pt x="5600517" y="4607849"/>
                    <a:pt x="5623898" y="4594447"/>
                    <a:pt x="5629373" y="4596159"/>
                  </a:cubicBezTo>
                  <a:cubicBezTo>
                    <a:pt x="5634874" y="4597871"/>
                    <a:pt x="5659623" y="4610929"/>
                    <a:pt x="5662359" y="4608190"/>
                  </a:cubicBezTo>
                  <a:cubicBezTo>
                    <a:pt x="5665098" y="4605454"/>
                    <a:pt x="5665098" y="4556669"/>
                    <a:pt x="5662359" y="4552534"/>
                  </a:cubicBezTo>
                  <a:cubicBezTo>
                    <a:pt x="5659623" y="4548428"/>
                    <a:pt x="5642772" y="4547401"/>
                    <a:pt x="5633847" y="4543268"/>
                  </a:cubicBezTo>
                  <a:cubicBezTo>
                    <a:pt x="5624923" y="4539135"/>
                    <a:pt x="5596866" y="4510279"/>
                    <a:pt x="5598234" y="4502981"/>
                  </a:cubicBezTo>
                  <a:cubicBezTo>
                    <a:pt x="5599605" y="4495622"/>
                    <a:pt x="5610153" y="4487841"/>
                    <a:pt x="5606476" y="4481423"/>
                  </a:cubicBezTo>
                  <a:cubicBezTo>
                    <a:pt x="5602826" y="4475037"/>
                    <a:pt x="5585403" y="4469989"/>
                    <a:pt x="5573058" y="4476863"/>
                  </a:cubicBezTo>
                  <a:cubicBezTo>
                    <a:pt x="5560685" y="4483732"/>
                    <a:pt x="5566642" y="4489691"/>
                    <a:pt x="5562509" y="4491062"/>
                  </a:cubicBezTo>
                  <a:cubicBezTo>
                    <a:pt x="5558403" y="4492430"/>
                    <a:pt x="5509391" y="4493342"/>
                    <a:pt x="5502517" y="4491062"/>
                  </a:cubicBezTo>
                  <a:cubicBezTo>
                    <a:pt x="5495646" y="4488779"/>
                    <a:pt x="5497472" y="4484646"/>
                    <a:pt x="5507565" y="4480055"/>
                  </a:cubicBezTo>
                  <a:cubicBezTo>
                    <a:pt x="5517628" y="4475493"/>
                    <a:pt x="5515804" y="4466312"/>
                    <a:pt x="5514436" y="4465400"/>
                  </a:cubicBezTo>
                  <a:cubicBezTo>
                    <a:pt x="5513039" y="4464488"/>
                    <a:pt x="5485124" y="4461294"/>
                    <a:pt x="5476885" y="4461750"/>
                  </a:cubicBezTo>
                  <a:cubicBezTo>
                    <a:pt x="5468616" y="4462206"/>
                    <a:pt x="5467246" y="4457617"/>
                    <a:pt x="5470013" y="4450345"/>
                  </a:cubicBezTo>
                  <a:cubicBezTo>
                    <a:pt x="5472749" y="4443074"/>
                    <a:pt x="5476429" y="4436088"/>
                    <a:pt x="5471837" y="4435176"/>
                  </a:cubicBezTo>
                  <a:cubicBezTo>
                    <a:pt x="5467246" y="4434264"/>
                    <a:pt x="5463142" y="4442959"/>
                    <a:pt x="5457639" y="4447380"/>
                  </a:cubicBezTo>
                  <a:cubicBezTo>
                    <a:pt x="5452135" y="4451799"/>
                    <a:pt x="5444808" y="4451657"/>
                    <a:pt x="5439304" y="4444357"/>
                  </a:cubicBezTo>
                  <a:cubicBezTo>
                    <a:pt x="5433830" y="4437000"/>
                    <a:pt x="5422826" y="4437941"/>
                    <a:pt x="5407256" y="4442959"/>
                  </a:cubicBezTo>
                  <a:cubicBezTo>
                    <a:pt x="5391690" y="4448007"/>
                    <a:pt x="5380227" y="4448463"/>
                    <a:pt x="5378859" y="4445727"/>
                  </a:cubicBezTo>
                  <a:cubicBezTo>
                    <a:pt x="5377491" y="4442959"/>
                    <a:pt x="5374297" y="4410456"/>
                    <a:pt x="5370390" y="4403357"/>
                  </a:cubicBezTo>
                  <a:cubicBezTo>
                    <a:pt x="5366484" y="4396257"/>
                    <a:pt x="5353226" y="4391665"/>
                    <a:pt x="5340166" y="4391665"/>
                  </a:cubicBezTo>
                  <a:cubicBezTo>
                    <a:pt x="5327109" y="4391665"/>
                    <a:pt x="5305124" y="4393948"/>
                    <a:pt x="5303300" y="4397854"/>
                  </a:cubicBezTo>
                  <a:cubicBezTo>
                    <a:pt x="5301476" y="4401760"/>
                    <a:pt x="5296655" y="4408146"/>
                    <a:pt x="5284281" y="4405181"/>
                  </a:cubicBezTo>
                  <a:cubicBezTo>
                    <a:pt x="5271937" y="4402216"/>
                    <a:pt x="5274217" y="4393948"/>
                    <a:pt x="5263213" y="4393492"/>
                  </a:cubicBezTo>
                  <a:cubicBezTo>
                    <a:pt x="5252235" y="4393036"/>
                    <a:pt x="5240770" y="4399449"/>
                    <a:pt x="5232986" y="4398081"/>
                  </a:cubicBezTo>
                  <a:cubicBezTo>
                    <a:pt x="5225205" y="4396713"/>
                    <a:pt x="5218788" y="4390753"/>
                    <a:pt x="5217193" y="4386191"/>
                  </a:cubicBezTo>
                  <a:cubicBezTo>
                    <a:pt x="5215593" y="4381602"/>
                    <a:pt x="5205045" y="4371763"/>
                    <a:pt x="5196120" y="4375413"/>
                  </a:cubicBezTo>
                  <a:cubicBezTo>
                    <a:pt x="5187198" y="4379064"/>
                    <a:pt x="5184460" y="4385250"/>
                    <a:pt x="5175506" y="4385023"/>
                  </a:cubicBezTo>
                  <a:cubicBezTo>
                    <a:pt x="5166581" y="4384794"/>
                    <a:pt x="5157657" y="4377240"/>
                    <a:pt x="5156289" y="4369683"/>
                  </a:cubicBezTo>
                  <a:cubicBezTo>
                    <a:pt x="5154919" y="4362126"/>
                    <a:pt x="5148506" y="4361214"/>
                    <a:pt x="5141861" y="4358476"/>
                  </a:cubicBezTo>
                  <a:cubicBezTo>
                    <a:pt x="5135216" y="4355711"/>
                    <a:pt x="5135446" y="4342680"/>
                    <a:pt x="5132680" y="4337177"/>
                  </a:cubicBezTo>
                  <a:cubicBezTo>
                    <a:pt x="5129942" y="4331676"/>
                    <a:pt x="5105907" y="4337177"/>
                    <a:pt x="5096982" y="4337177"/>
                  </a:cubicBezTo>
                  <a:cubicBezTo>
                    <a:pt x="5088028" y="4337177"/>
                    <a:pt x="5085292" y="4333729"/>
                    <a:pt x="5083239" y="4322066"/>
                  </a:cubicBezTo>
                  <a:cubicBezTo>
                    <a:pt x="5081157" y="4310376"/>
                    <a:pt x="5068129" y="4307640"/>
                    <a:pt x="5053701" y="4299399"/>
                  </a:cubicBezTo>
                  <a:cubicBezTo>
                    <a:pt x="5039273" y="4291130"/>
                    <a:pt x="5041323" y="4286341"/>
                    <a:pt x="5035822" y="4276019"/>
                  </a:cubicBezTo>
                  <a:cubicBezTo>
                    <a:pt x="5030319" y="4265724"/>
                    <a:pt x="5011102" y="4262988"/>
                    <a:pt x="4997359" y="4260223"/>
                  </a:cubicBezTo>
                  <a:cubicBezTo>
                    <a:pt x="4983616" y="4257485"/>
                    <a:pt x="4978798" y="4258170"/>
                    <a:pt x="4974692" y="4251299"/>
                  </a:cubicBezTo>
                  <a:cubicBezTo>
                    <a:pt x="4970556" y="4244427"/>
                    <a:pt x="4971241" y="4226578"/>
                    <a:pt x="4962317" y="4215571"/>
                  </a:cubicBezTo>
                  <a:cubicBezTo>
                    <a:pt x="4953392" y="4204594"/>
                    <a:pt x="4939649" y="4198407"/>
                    <a:pt x="4941702" y="4189454"/>
                  </a:cubicBezTo>
                  <a:cubicBezTo>
                    <a:pt x="4943756" y="4180529"/>
                    <a:pt x="4945836" y="4171605"/>
                    <a:pt x="4938281" y="4166330"/>
                  </a:cubicBezTo>
                  <a:cubicBezTo>
                    <a:pt x="4930725" y="4161085"/>
                    <a:pt x="4910793" y="4166330"/>
                    <a:pt x="4904378" y="4166330"/>
                  </a:cubicBezTo>
                  <a:cubicBezTo>
                    <a:pt x="4897965" y="4166330"/>
                    <a:pt x="4897506" y="4148025"/>
                    <a:pt x="4893859" y="4140242"/>
                  </a:cubicBezTo>
                  <a:cubicBezTo>
                    <a:pt x="4890179" y="4132456"/>
                    <a:pt x="4878748" y="4130605"/>
                    <a:pt x="4874156" y="4140242"/>
                  </a:cubicBezTo>
                  <a:cubicBezTo>
                    <a:pt x="4869565" y="4149849"/>
                    <a:pt x="4867741" y="4158091"/>
                    <a:pt x="4862237" y="4160371"/>
                  </a:cubicBezTo>
                  <a:cubicBezTo>
                    <a:pt x="4856763" y="4162680"/>
                    <a:pt x="4831557" y="4160856"/>
                    <a:pt x="4829278" y="4157179"/>
                  </a:cubicBezTo>
                  <a:cubicBezTo>
                    <a:pt x="4826966" y="4153526"/>
                    <a:pt x="4783002" y="4107253"/>
                    <a:pt x="4781175" y="4102234"/>
                  </a:cubicBezTo>
                  <a:cubicBezTo>
                    <a:pt x="4779351" y="4097187"/>
                    <a:pt x="4785308" y="4081620"/>
                    <a:pt x="4780719" y="4076117"/>
                  </a:cubicBezTo>
                  <a:cubicBezTo>
                    <a:pt x="4776157" y="4070613"/>
                    <a:pt x="4759191" y="4074290"/>
                    <a:pt x="4755999" y="4066507"/>
                  </a:cubicBezTo>
                  <a:cubicBezTo>
                    <a:pt x="4752778" y="4058724"/>
                    <a:pt x="4745906" y="4053676"/>
                    <a:pt x="4739035" y="4055500"/>
                  </a:cubicBezTo>
                  <a:cubicBezTo>
                    <a:pt x="4732190" y="4057326"/>
                    <a:pt x="4727599" y="4061918"/>
                    <a:pt x="4723010" y="4060548"/>
                  </a:cubicBezTo>
                  <a:cubicBezTo>
                    <a:pt x="4718447" y="4059180"/>
                    <a:pt x="4688679" y="4045437"/>
                    <a:pt x="4681808" y="4041760"/>
                  </a:cubicBezTo>
                  <a:cubicBezTo>
                    <a:pt x="4674939" y="4038109"/>
                    <a:pt x="4676534" y="4021172"/>
                    <a:pt x="4676192" y="4014986"/>
                  </a:cubicBezTo>
                  <a:cubicBezTo>
                    <a:pt x="4675851" y="4008797"/>
                    <a:pt x="4673113" y="4004321"/>
                    <a:pt x="4657631" y="4004321"/>
                  </a:cubicBezTo>
                  <a:cubicBezTo>
                    <a:pt x="4642177" y="4004321"/>
                    <a:pt x="4617115" y="4011192"/>
                    <a:pt x="4596157" y="4011536"/>
                  </a:cubicBezTo>
                  <a:cubicBezTo>
                    <a:pt x="4575199" y="4011877"/>
                    <a:pt x="4573148" y="4006403"/>
                    <a:pt x="4574516" y="4000899"/>
                  </a:cubicBezTo>
                  <a:cubicBezTo>
                    <a:pt x="4575886" y="3995396"/>
                    <a:pt x="4582755" y="3975467"/>
                    <a:pt x="4586888" y="3965516"/>
                  </a:cubicBezTo>
                  <a:cubicBezTo>
                    <a:pt x="4590997" y="3955535"/>
                    <a:pt x="4585523" y="3951088"/>
                    <a:pt x="4573148" y="3952458"/>
                  </a:cubicBezTo>
                  <a:cubicBezTo>
                    <a:pt x="4560771" y="3953826"/>
                    <a:pt x="4555955" y="3952800"/>
                    <a:pt x="4552531" y="3948008"/>
                  </a:cubicBezTo>
                  <a:cubicBezTo>
                    <a:pt x="4549081" y="3943190"/>
                    <a:pt x="4545660" y="3915363"/>
                    <a:pt x="4543607" y="3910542"/>
                  </a:cubicBezTo>
                  <a:cubicBezTo>
                    <a:pt x="4541527" y="3905753"/>
                    <a:pt x="4506511" y="3908489"/>
                    <a:pt x="4496192" y="3907806"/>
                  </a:cubicBezTo>
                  <a:cubicBezTo>
                    <a:pt x="4485897" y="3907121"/>
                    <a:pt x="4481081" y="3904385"/>
                    <a:pt x="4480738" y="3895261"/>
                  </a:cubicBezTo>
                  <a:cubicBezTo>
                    <a:pt x="4480394" y="3886136"/>
                    <a:pt x="4472496" y="3878609"/>
                    <a:pt x="4464600" y="3885139"/>
                  </a:cubicBezTo>
                  <a:cubicBezTo>
                    <a:pt x="4456702" y="3891666"/>
                    <a:pt x="4460123" y="3897484"/>
                    <a:pt x="4449489" y="3894405"/>
                  </a:cubicBezTo>
                  <a:cubicBezTo>
                    <a:pt x="4438824" y="3891325"/>
                    <a:pt x="4427849" y="3863839"/>
                    <a:pt x="4425793" y="3860418"/>
                  </a:cubicBezTo>
                  <a:cubicBezTo>
                    <a:pt x="4423711" y="3856968"/>
                    <a:pt x="4414786" y="3854915"/>
                    <a:pt x="4398993" y="3859704"/>
                  </a:cubicBezTo>
                  <a:cubicBezTo>
                    <a:pt x="4383194" y="3864525"/>
                    <a:pt x="4339230" y="3876897"/>
                    <a:pt x="4330276" y="3870711"/>
                  </a:cubicBezTo>
                  <a:cubicBezTo>
                    <a:pt x="4321352" y="3864525"/>
                    <a:pt x="4268233" y="3823294"/>
                    <a:pt x="4257682" y="3813684"/>
                  </a:cubicBezTo>
                  <a:cubicBezTo>
                    <a:pt x="4247161" y="3804077"/>
                    <a:pt x="4249928" y="3799485"/>
                    <a:pt x="4248987" y="3793070"/>
                  </a:cubicBezTo>
                  <a:cubicBezTo>
                    <a:pt x="4248073" y="3786654"/>
                    <a:pt x="4241204" y="3783006"/>
                    <a:pt x="4226091" y="3786198"/>
                  </a:cubicBezTo>
                  <a:cubicBezTo>
                    <a:pt x="4210980" y="3789422"/>
                    <a:pt x="4213716" y="3793526"/>
                    <a:pt x="4206874" y="3786198"/>
                  </a:cubicBezTo>
                  <a:cubicBezTo>
                    <a:pt x="4200002" y="3778871"/>
                    <a:pt x="4200914" y="3768808"/>
                    <a:pt x="4208700" y="3761478"/>
                  </a:cubicBezTo>
                  <a:cubicBezTo>
                    <a:pt x="4216481" y="3754150"/>
                    <a:pt x="4233876" y="3751385"/>
                    <a:pt x="4249443" y="3750017"/>
                  </a:cubicBezTo>
                  <a:cubicBezTo>
                    <a:pt x="4265039" y="3748649"/>
                    <a:pt x="4292498" y="3717055"/>
                    <a:pt x="4294351" y="3712922"/>
                  </a:cubicBezTo>
                  <a:cubicBezTo>
                    <a:pt x="4296175" y="3708816"/>
                    <a:pt x="4295719" y="3696441"/>
                    <a:pt x="4297543" y="3689569"/>
                  </a:cubicBezTo>
                  <a:cubicBezTo>
                    <a:pt x="4299367" y="3682698"/>
                    <a:pt x="4308550" y="3674915"/>
                    <a:pt x="4312654" y="3674003"/>
                  </a:cubicBezTo>
                  <a:cubicBezTo>
                    <a:pt x="4316789" y="3673088"/>
                    <a:pt x="4344246" y="3671720"/>
                    <a:pt x="4352973" y="3671720"/>
                  </a:cubicBezTo>
                  <a:cubicBezTo>
                    <a:pt x="4361668" y="3671720"/>
                    <a:pt x="4385250" y="3649482"/>
                    <a:pt x="4389383" y="3646059"/>
                  </a:cubicBezTo>
                  <a:cubicBezTo>
                    <a:pt x="4393489" y="3642638"/>
                    <a:pt x="4401043" y="3651221"/>
                    <a:pt x="4408256" y="3655668"/>
                  </a:cubicBezTo>
                  <a:cubicBezTo>
                    <a:pt x="4415471" y="3660145"/>
                    <a:pt x="4421660" y="3651903"/>
                    <a:pt x="4422345" y="3647085"/>
                  </a:cubicBezTo>
                  <a:cubicBezTo>
                    <a:pt x="4423028" y="3642296"/>
                    <a:pt x="4424737" y="3625786"/>
                    <a:pt x="4421316" y="3620655"/>
                  </a:cubicBezTo>
                  <a:cubicBezTo>
                    <a:pt x="4417868" y="3615493"/>
                    <a:pt x="4412050" y="3616178"/>
                    <a:pt x="4411709" y="3609990"/>
                  </a:cubicBezTo>
                  <a:cubicBezTo>
                    <a:pt x="4411367" y="3603804"/>
                    <a:pt x="4424054" y="3603804"/>
                    <a:pt x="4429558" y="3599356"/>
                  </a:cubicBezTo>
                  <a:cubicBezTo>
                    <a:pt x="4435061" y="3594879"/>
                    <a:pt x="4436088" y="3578056"/>
                    <a:pt x="4440562" y="3572553"/>
                  </a:cubicBezTo>
                  <a:cubicBezTo>
                    <a:pt x="4445013" y="3567050"/>
                    <a:pt x="4462203" y="3573238"/>
                    <a:pt x="4466310" y="3572553"/>
                  </a:cubicBezTo>
                  <a:cubicBezTo>
                    <a:pt x="4470443" y="3571868"/>
                    <a:pt x="4479028" y="3557784"/>
                    <a:pt x="4475234" y="3549203"/>
                  </a:cubicBezTo>
                  <a:cubicBezTo>
                    <a:pt x="4471469" y="3540620"/>
                    <a:pt x="4461491" y="3543014"/>
                    <a:pt x="4458412" y="3532692"/>
                  </a:cubicBezTo>
                  <a:cubicBezTo>
                    <a:pt x="4455332" y="3522400"/>
                    <a:pt x="4457729" y="3496312"/>
                    <a:pt x="4459097" y="3484963"/>
                  </a:cubicBezTo>
                  <a:cubicBezTo>
                    <a:pt x="4460467" y="3473615"/>
                    <a:pt x="4458753" y="3470194"/>
                    <a:pt x="4439538" y="3464349"/>
                  </a:cubicBezTo>
                  <a:cubicBezTo>
                    <a:pt x="4420290" y="3458502"/>
                    <a:pt x="4410682" y="3439285"/>
                    <a:pt x="4409626" y="3429307"/>
                  </a:cubicBezTo>
                  <a:cubicBezTo>
                    <a:pt x="4408600" y="3419356"/>
                    <a:pt x="4410682" y="3356484"/>
                    <a:pt x="4412050" y="3349271"/>
                  </a:cubicBezTo>
                  <a:cubicBezTo>
                    <a:pt x="4413421" y="3342056"/>
                    <a:pt x="4422345" y="3341373"/>
                    <a:pt x="4429558" y="3348245"/>
                  </a:cubicBezTo>
                  <a:cubicBezTo>
                    <a:pt x="4436771" y="3355116"/>
                    <a:pt x="4440906" y="3364411"/>
                    <a:pt x="4462203" y="3367147"/>
                  </a:cubicBezTo>
                  <a:cubicBezTo>
                    <a:pt x="4483503" y="3369885"/>
                    <a:pt x="4505002" y="3361190"/>
                    <a:pt x="4510506" y="3356599"/>
                  </a:cubicBezTo>
                  <a:cubicBezTo>
                    <a:pt x="4516009" y="3352036"/>
                    <a:pt x="4511417" y="3328686"/>
                    <a:pt x="4516463" y="3324551"/>
                  </a:cubicBezTo>
                  <a:cubicBezTo>
                    <a:pt x="4521510" y="3320444"/>
                    <a:pt x="4526528" y="3330054"/>
                    <a:pt x="4529752" y="3332334"/>
                  </a:cubicBezTo>
                  <a:cubicBezTo>
                    <a:pt x="4532944" y="3334616"/>
                    <a:pt x="4539359" y="3332334"/>
                    <a:pt x="4548969" y="3331878"/>
                  </a:cubicBezTo>
                  <a:cubicBezTo>
                    <a:pt x="4558608" y="3331422"/>
                    <a:pt x="4570039" y="3328201"/>
                    <a:pt x="4578737" y="3321812"/>
                  </a:cubicBezTo>
                  <a:cubicBezTo>
                    <a:pt x="4587461" y="3315397"/>
                    <a:pt x="4608046" y="3313088"/>
                    <a:pt x="4616317" y="3314029"/>
                  </a:cubicBezTo>
                  <a:cubicBezTo>
                    <a:pt x="4624557" y="3314941"/>
                    <a:pt x="4639209" y="3322727"/>
                    <a:pt x="4644713" y="3325919"/>
                  </a:cubicBezTo>
                  <a:cubicBezTo>
                    <a:pt x="4650187" y="3329142"/>
                    <a:pt x="4686370" y="3328686"/>
                    <a:pt x="4691418" y="3333246"/>
                  </a:cubicBezTo>
                  <a:cubicBezTo>
                    <a:pt x="4696465" y="3337838"/>
                    <a:pt x="4695068" y="3358908"/>
                    <a:pt x="4695068" y="3358908"/>
                  </a:cubicBezTo>
                  <a:cubicBezTo>
                    <a:pt x="4695068" y="3358908"/>
                    <a:pt x="4712034" y="3356143"/>
                    <a:pt x="4718903" y="3351580"/>
                  </a:cubicBezTo>
                  <a:cubicBezTo>
                    <a:pt x="4725775" y="3346989"/>
                    <a:pt x="4722554" y="3334160"/>
                    <a:pt x="4730337" y="3329142"/>
                  </a:cubicBezTo>
                  <a:cubicBezTo>
                    <a:pt x="4738123" y="3324095"/>
                    <a:pt x="4802248" y="3313088"/>
                    <a:pt x="4803616" y="3314941"/>
                  </a:cubicBezTo>
                  <a:cubicBezTo>
                    <a:pt x="4805011" y="3316767"/>
                    <a:pt x="4809573" y="3353404"/>
                    <a:pt x="4810943" y="3355687"/>
                  </a:cubicBezTo>
                  <a:cubicBezTo>
                    <a:pt x="4812314" y="3357996"/>
                    <a:pt x="4826054" y="3357996"/>
                    <a:pt x="4833381" y="3357511"/>
                  </a:cubicBezTo>
                  <a:cubicBezTo>
                    <a:pt x="4840711" y="3357055"/>
                    <a:pt x="4841623" y="3366691"/>
                    <a:pt x="4841623" y="3371256"/>
                  </a:cubicBezTo>
                  <a:cubicBezTo>
                    <a:pt x="4841623" y="3375845"/>
                    <a:pt x="4847580" y="3381804"/>
                    <a:pt x="4855366" y="3380892"/>
                  </a:cubicBezTo>
                  <a:cubicBezTo>
                    <a:pt x="4863179" y="3379980"/>
                    <a:pt x="4883764" y="3373107"/>
                    <a:pt x="4886531" y="3376757"/>
                  </a:cubicBezTo>
                  <a:cubicBezTo>
                    <a:pt x="4889267" y="3380436"/>
                    <a:pt x="4890637" y="3405154"/>
                    <a:pt x="4900274" y="3413852"/>
                  </a:cubicBezTo>
                  <a:cubicBezTo>
                    <a:pt x="4909881" y="3422577"/>
                    <a:pt x="4922256" y="3421180"/>
                    <a:pt x="4929584" y="3417988"/>
                  </a:cubicBezTo>
                  <a:cubicBezTo>
                    <a:pt x="4936911" y="3414764"/>
                    <a:pt x="4944697" y="3418444"/>
                    <a:pt x="4947889" y="3424401"/>
                  </a:cubicBezTo>
                  <a:cubicBezTo>
                    <a:pt x="4951110" y="3430333"/>
                    <a:pt x="4957954" y="3434466"/>
                    <a:pt x="4962999" y="3431272"/>
                  </a:cubicBezTo>
                  <a:cubicBezTo>
                    <a:pt x="4968049" y="3428051"/>
                    <a:pt x="4971241" y="3416161"/>
                    <a:pt x="4984072" y="3408834"/>
                  </a:cubicBezTo>
                  <a:cubicBezTo>
                    <a:pt x="4996903" y="3401507"/>
                    <a:pt x="5017061" y="3402875"/>
                    <a:pt x="5033542" y="3407437"/>
                  </a:cubicBezTo>
                  <a:cubicBezTo>
                    <a:pt x="5050021" y="3412028"/>
                    <a:pt x="5057351" y="3413852"/>
                    <a:pt x="5061028" y="3409746"/>
                  </a:cubicBezTo>
                  <a:cubicBezTo>
                    <a:pt x="5064678" y="3405610"/>
                    <a:pt x="5059631" y="3391414"/>
                    <a:pt x="5054157" y="3385911"/>
                  </a:cubicBezTo>
                  <a:cubicBezTo>
                    <a:pt x="5048653" y="3380436"/>
                    <a:pt x="5051847" y="3374018"/>
                    <a:pt x="5057804" y="3372651"/>
                  </a:cubicBezTo>
                  <a:cubicBezTo>
                    <a:pt x="5063766" y="3371256"/>
                    <a:pt x="5066046" y="3369885"/>
                    <a:pt x="5065134" y="3357996"/>
                  </a:cubicBezTo>
                  <a:cubicBezTo>
                    <a:pt x="5064220" y="3346077"/>
                    <a:pt x="5072462" y="3351580"/>
                    <a:pt x="5080245" y="3346533"/>
                  </a:cubicBezTo>
                  <a:cubicBezTo>
                    <a:pt x="5088028" y="3341488"/>
                    <a:pt x="5079331" y="3332334"/>
                    <a:pt x="5075198" y="3324095"/>
                  </a:cubicBezTo>
                  <a:cubicBezTo>
                    <a:pt x="5071094" y="3315853"/>
                    <a:pt x="5074286" y="3310349"/>
                    <a:pt x="5085748" y="3303024"/>
                  </a:cubicBezTo>
                  <a:cubicBezTo>
                    <a:pt x="5097209" y="3295695"/>
                    <a:pt x="5103142" y="3294783"/>
                    <a:pt x="5106363" y="3288367"/>
                  </a:cubicBezTo>
                  <a:cubicBezTo>
                    <a:pt x="5109557" y="3281952"/>
                    <a:pt x="5110952" y="3271433"/>
                    <a:pt x="5122844" y="3259028"/>
                  </a:cubicBezTo>
                  <a:cubicBezTo>
                    <a:pt x="5134763" y="3246624"/>
                    <a:pt x="5145055" y="3248307"/>
                    <a:pt x="5157430" y="3254922"/>
                  </a:cubicBezTo>
                  <a:cubicBezTo>
                    <a:pt x="5169803" y="3261567"/>
                    <a:pt x="5184687" y="3259058"/>
                    <a:pt x="5186055" y="3254922"/>
                  </a:cubicBezTo>
                  <a:cubicBezTo>
                    <a:pt x="5187425" y="3250816"/>
                    <a:pt x="5182833" y="3237529"/>
                    <a:pt x="5181465" y="3233425"/>
                  </a:cubicBezTo>
                  <a:cubicBezTo>
                    <a:pt x="5180097" y="3229290"/>
                    <a:pt x="5191529" y="3222418"/>
                    <a:pt x="5211231" y="3218768"/>
                  </a:cubicBezTo>
                  <a:cubicBezTo>
                    <a:pt x="5230933" y="3215091"/>
                    <a:pt x="5230021" y="3221048"/>
                    <a:pt x="5244220" y="3224242"/>
                  </a:cubicBezTo>
                  <a:cubicBezTo>
                    <a:pt x="5258421" y="3227463"/>
                    <a:pt x="5261160" y="3212353"/>
                    <a:pt x="5261160" y="3205025"/>
                  </a:cubicBezTo>
                  <a:cubicBezTo>
                    <a:pt x="5261160" y="3197698"/>
                    <a:pt x="5262525" y="3172036"/>
                    <a:pt x="5266205" y="3167930"/>
                  </a:cubicBezTo>
                  <a:cubicBezTo>
                    <a:pt x="5269855" y="3163794"/>
                    <a:pt x="5281315" y="3156013"/>
                    <a:pt x="5279948" y="3152334"/>
                  </a:cubicBezTo>
                  <a:cubicBezTo>
                    <a:pt x="5278553" y="3148684"/>
                    <a:pt x="5269855" y="3153275"/>
                    <a:pt x="5260701" y="3147316"/>
                  </a:cubicBezTo>
                  <a:cubicBezTo>
                    <a:pt x="5251547" y="3141356"/>
                    <a:pt x="5260701" y="3137223"/>
                    <a:pt x="5267117" y="3133573"/>
                  </a:cubicBezTo>
                  <a:cubicBezTo>
                    <a:pt x="5273532" y="3129896"/>
                    <a:pt x="5277182" y="3126245"/>
                    <a:pt x="5274902" y="3118006"/>
                  </a:cubicBezTo>
                  <a:cubicBezTo>
                    <a:pt x="5272620" y="3109764"/>
                    <a:pt x="5266663" y="3106085"/>
                    <a:pt x="5271708" y="3096477"/>
                  </a:cubicBezTo>
                  <a:cubicBezTo>
                    <a:pt x="5276726" y="3086870"/>
                    <a:pt x="5279948" y="3079969"/>
                    <a:pt x="5277182" y="3072669"/>
                  </a:cubicBezTo>
                  <a:cubicBezTo>
                    <a:pt x="5274444" y="3065312"/>
                    <a:pt x="5272620" y="3058014"/>
                    <a:pt x="5274444" y="3052055"/>
                  </a:cubicBezTo>
                  <a:cubicBezTo>
                    <a:pt x="5276270" y="3046095"/>
                    <a:pt x="5318525" y="3022972"/>
                    <a:pt x="5327791" y="3017810"/>
                  </a:cubicBezTo>
                  <a:cubicBezTo>
                    <a:pt x="5337060" y="3012650"/>
                    <a:pt x="5352883" y="2995486"/>
                    <a:pt x="5353226" y="2970766"/>
                  </a:cubicBezTo>
                  <a:cubicBezTo>
                    <a:pt x="5353568" y="2946016"/>
                    <a:pt x="5361807" y="2931246"/>
                    <a:pt x="5381368" y="2923690"/>
                  </a:cubicBezTo>
                  <a:cubicBezTo>
                    <a:pt x="5400956" y="2916136"/>
                    <a:pt x="5406118" y="2907553"/>
                    <a:pt x="5412648" y="2893810"/>
                  </a:cubicBezTo>
                  <a:cubicBezTo>
                    <a:pt x="5419175" y="2880067"/>
                    <a:pt x="5437366" y="2859109"/>
                    <a:pt x="5437366" y="2857741"/>
                  </a:cubicBezTo>
                  <a:cubicBezTo>
                    <a:pt x="5437366" y="2856373"/>
                    <a:pt x="5412648" y="2854661"/>
                    <a:pt x="5407486" y="2852923"/>
                  </a:cubicBezTo>
                  <a:cubicBezTo>
                    <a:pt x="5402324" y="2851211"/>
                    <a:pt x="5406118" y="2839550"/>
                    <a:pt x="5404747" y="2836785"/>
                  </a:cubicBezTo>
                  <a:cubicBezTo>
                    <a:pt x="5403379" y="2834047"/>
                    <a:pt x="5375209" y="2818936"/>
                    <a:pt x="5368793" y="2816169"/>
                  </a:cubicBezTo>
                  <a:cubicBezTo>
                    <a:pt x="5362380" y="2813433"/>
                    <a:pt x="5360098" y="2806561"/>
                    <a:pt x="5363292" y="2799490"/>
                  </a:cubicBezTo>
                  <a:cubicBezTo>
                    <a:pt x="5366484" y="2792419"/>
                    <a:pt x="5376120" y="2787313"/>
                    <a:pt x="5373841" y="2781841"/>
                  </a:cubicBezTo>
                  <a:cubicBezTo>
                    <a:pt x="5371529" y="2776337"/>
                    <a:pt x="5359186" y="2779532"/>
                    <a:pt x="5347723" y="2788712"/>
                  </a:cubicBezTo>
                  <a:cubicBezTo>
                    <a:pt x="5336262" y="2797864"/>
                    <a:pt x="5318411" y="2801058"/>
                    <a:pt x="5300079" y="2798778"/>
                  </a:cubicBezTo>
                  <a:cubicBezTo>
                    <a:pt x="5281774" y="2796496"/>
                    <a:pt x="5262525" y="2789624"/>
                    <a:pt x="5248326" y="2775425"/>
                  </a:cubicBezTo>
                  <a:cubicBezTo>
                    <a:pt x="5234128" y="2761224"/>
                    <a:pt x="5197488" y="2734650"/>
                    <a:pt x="5194296" y="2733283"/>
                  </a:cubicBezTo>
                  <a:cubicBezTo>
                    <a:pt x="5191075" y="2731915"/>
                    <a:pt x="5131083" y="2734650"/>
                    <a:pt x="5129259" y="2733283"/>
                  </a:cubicBezTo>
                  <a:cubicBezTo>
                    <a:pt x="5127433" y="2731915"/>
                    <a:pt x="5119650" y="2721849"/>
                    <a:pt x="5115514" y="2719540"/>
                  </a:cubicBezTo>
                  <a:cubicBezTo>
                    <a:pt x="5111410" y="2717257"/>
                    <a:pt x="5092620" y="2722305"/>
                    <a:pt x="5086660" y="2719540"/>
                  </a:cubicBezTo>
                  <a:cubicBezTo>
                    <a:pt x="5080701" y="2716801"/>
                    <a:pt x="5078419" y="2712212"/>
                    <a:pt x="5076139" y="2705797"/>
                  </a:cubicBezTo>
                  <a:cubicBezTo>
                    <a:pt x="5073832" y="2699381"/>
                    <a:pt x="5066958" y="2695731"/>
                    <a:pt x="5059631" y="2697099"/>
                  </a:cubicBezTo>
                  <a:cubicBezTo>
                    <a:pt x="5052301" y="2698470"/>
                    <a:pt x="5042694" y="2702603"/>
                    <a:pt x="5033998" y="2700293"/>
                  </a:cubicBezTo>
                  <a:cubicBezTo>
                    <a:pt x="5025301" y="2698011"/>
                    <a:pt x="5014752" y="2688860"/>
                    <a:pt x="5014296" y="2682900"/>
                  </a:cubicBezTo>
                  <a:cubicBezTo>
                    <a:pt x="5013840" y="2676941"/>
                    <a:pt x="5014296" y="2653591"/>
                    <a:pt x="5013384" y="2648087"/>
                  </a:cubicBezTo>
                  <a:cubicBezTo>
                    <a:pt x="5012470" y="2642613"/>
                    <a:pt x="5023477" y="2634371"/>
                    <a:pt x="5028039" y="2628412"/>
                  </a:cubicBezTo>
                  <a:cubicBezTo>
                    <a:pt x="5032628" y="2622455"/>
                    <a:pt x="5025301" y="2614213"/>
                    <a:pt x="5021167" y="2606430"/>
                  </a:cubicBezTo>
                  <a:cubicBezTo>
                    <a:pt x="5017061" y="2598646"/>
                    <a:pt x="5022079" y="2593143"/>
                    <a:pt x="5026213" y="2586727"/>
                  </a:cubicBezTo>
                  <a:cubicBezTo>
                    <a:pt x="5030319" y="2580312"/>
                    <a:pt x="5030319" y="2573897"/>
                    <a:pt x="5024845" y="2567937"/>
                  </a:cubicBezTo>
                  <a:cubicBezTo>
                    <a:pt x="5019344" y="2562007"/>
                    <a:pt x="5016576" y="2554680"/>
                    <a:pt x="5020255" y="2547352"/>
                  </a:cubicBezTo>
                  <a:cubicBezTo>
                    <a:pt x="5023933" y="2539995"/>
                    <a:pt x="5069723" y="2518952"/>
                    <a:pt x="5082098" y="2514819"/>
                  </a:cubicBezTo>
                  <a:cubicBezTo>
                    <a:pt x="5094446" y="2510683"/>
                    <a:pt x="5091708" y="2503385"/>
                    <a:pt x="5093988" y="2499708"/>
                  </a:cubicBezTo>
                  <a:cubicBezTo>
                    <a:pt x="5096270" y="2496029"/>
                    <a:pt x="5113234" y="2496514"/>
                    <a:pt x="5124212" y="2496514"/>
                  </a:cubicBezTo>
                  <a:cubicBezTo>
                    <a:pt x="5135216" y="2496514"/>
                    <a:pt x="5140266" y="2497426"/>
                    <a:pt x="5134763" y="2488731"/>
                  </a:cubicBezTo>
                  <a:cubicBezTo>
                    <a:pt x="5129259" y="2480006"/>
                    <a:pt x="5094446" y="2443823"/>
                    <a:pt x="5088799" y="2443823"/>
                  </a:cubicBezTo>
                  <a:cubicBezTo>
                    <a:pt x="5083154" y="2443823"/>
                    <a:pt x="5071094" y="2445220"/>
                    <a:pt x="5075198" y="2435581"/>
                  </a:cubicBezTo>
                  <a:cubicBezTo>
                    <a:pt x="5079331" y="2425973"/>
                    <a:pt x="5090796" y="2419558"/>
                    <a:pt x="5088484" y="2418190"/>
                  </a:cubicBezTo>
                  <a:cubicBezTo>
                    <a:pt x="5086204" y="2416822"/>
                    <a:pt x="5058263" y="2413599"/>
                    <a:pt x="5047741" y="2419558"/>
                  </a:cubicBezTo>
                  <a:cubicBezTo>
                    <a:pt x="5037190" y="2425517"/>
                    <a:pt x="5022079" y="2440172"/>
                    <a:pt x="5019344" y="2446132"/>
                  </a:cubicBezTo>
                  <a:cubicBezTo>
                    <a:pt x="5016576" y="2452062"/>
                    <a:pt x="5019344" y="2474988"/>
                    <a:pt x="5012014" y="2479092"/>
                  </a:cubicBezTo>
                  <a:cubicBezTo>
                    <a:pt x="5004686" y="2483227"/>
                    <a:pt x="4972153" y="2480462"/>
                    <a:pt x="4960264" y="2479550"/>
                  </a:cubicBezTo>
                  <a:cubicBezTo>
                    <a:pt x="4948347" y="2478636"/>
                    <a:pt x="4952936" y="2486421"/>
                    <a:pt x="4949259" y="2491466"/>
                  </a:cubicBezTo>
                  <a:cubicBezTo>
                    <a:pt x="4945609" y="2496514"/>
                    <a:pt x="4937823" y="2484595"/>
                    <a:pt x="4926818" y="2481374"/>
                  </a:cubicBezTo>
                  <a:cubicBezTo>
                    <a:pt x="4915843" y="2478180"/>
                    <a:pt x="4920403" y="2488272"/>
                    <a:pt x="4922712" y="2496970"/>
                  </a:cubicBezTo>
                  <a:cubicBezTo>
                    <a:pt x="4924992" y="2505668"/>
                    <a:pt x="4924539" y="2516187"/>
                    <a:pt x="4914929" y="2518040"/>
                  </a:cubicBezTo>
                  <a:cubicBezTo>
                    <a:pt x="4905290" y="2519866"/>
                    <a:pt x="4892947" y="2523970"/>
                    <a:pt x="4883764" y="2529474"/>
                  </a:cubicBezTo>
                  <a:cubicBezTo>
                    <a:pt x="4874610" y="2534977"/>
                    <a:pt x="4871418" y="2539539"/>
                    <a:pt x="4859499" y="2536801"/>
                  </a:cubicBezTo>
                  <a:cubicBezTo>
                    <a:pt x="4847580" y="2534065"/>
                    <a:pt x="4838429" y="2523058"/>
                    <a:pt x="4825142" y="2523970"/>
                  </a:cubicBezTo>
                  <a:cubicBezTo>
                    <a:pt x="4811855" y="2524882"/>
                    <a:pt x="4807749" y="2530842"/>
                    <a:pt x="4801789" y="2526738"/>
                  </a:cubicBezTo>
                  <a:cubicBezTo>
                    <a:pt x="4795832" y="2522602"/>
                    <a:pt x="4786450" y="2492608"/>
                    <a:pt x="4788503" y="2484368"/>
                  </a:cubicBezTo>
                  <a:cubicBezTo>
                    <a:pt x="4790585" y="2476126"/>
                    <a:pt x="4798824" y="2467887"/>
                    <a:pt x="4796062" y="2464437"/>
                  </a:cubicBezTo>
                  <a:cubicBezTo>
                    <a:pt x="4793321" y="2461016"/>
                    <a:pt x="4763099" y="2461016"/>
                    <a:pt x="4758279" y="2457565"/>
                  </a:cubicBezTo>
                  <a:cubicBezTo>
                    <a:pt x="4753463" y="2454144"/>
                    <a:pt x="4755543" y="2439716"/>
                    <a:pt x="4754175" y="2430107"/>
                  </a:cubicBezTo>
                  <a:cubicBezTo>
                    <a:pt x="4752778" y="2420470"/>
                    <a:pt x="4761729" y="2416366"/>
                    <a:pt x="4766520" y="2412916"/>
                  </a:cubicBezTo>
                  <a:cubicBezTo>
                    <a:pt x="4771339" y="2409492"/>
                    <a:pt x="4765153" y="2400570"/>
                    <a:pt x="4765835" y="2396435"/>
                  </a:cubicBezTo>
                  <a:cubicBezTo>
                    <a:pt x="4766520" y="2392299"/>
                    <a:pt x="4798142" y="2396435"/>
                    <a:pt x="4805011" y="2396435"/>
                  </a:cubicBezTo>
                  <a:cubicBezTo>
                    <a:pt x="4811855" y="2396435"/>
                    <a:pt x="4813938" y="2377871"/>
                    <a:pt x="4820809" y="2372397"/>
                  </a:cubicBezTo>
                  <a:cubicBezTo>
                    <a:pt x="4827678" y="2366893"/>
                    <a:pt x="4852401" y="2366893"/>
                    <a:pt x="4861325" y="2363446"/>
                  </a:cubicBezTo>
                  <a:cubicBezTo>
                    <a:pt x="4870248" y="2360024"/>
                    <a:pt x="4879201" y="2336672"/>
                    <a:pt x="4888126" y="2329800"/>
                  </a:cubicBezTo>
                  <a:cubicBezTo>
                    <a:pt x="4897050" y="2322929"/>
                    <a:pt x="4917667" y="2330483"/>
                    <a:pt x="4920403" y="2324980"/>
                  </a:cubicBezTo>
                  <a:cubicBezTo>
                    <a:pt x="4923168" y="2319479"/>
                    <a:pt x="4923168" y="2305736"/>
                    <a:pt x="4926592" y="2290623"/>
                  </a:cubicBezTo>
                  <a:cubicBezTo>
                    <a:pt x="4930042" y="2275512"/>
                    <a:pt x="4937596" y="2261769"/>
                    <a:pt x="4956130" y="2256978"/>
                  </a:cubicBezTo>
                  <a:cubicBezTo>
                    <a:pt x="4974692" y="2252159"/>
                    <a:pt x="4982248" y="2252845"/>
                    <a:pt x="4991855" y="2257663"/>
                  </a:cubicBezTo>
                  <a:cubicBezTo>
                    <a:pt x="5001465" y="2262452"/>
                    <a:pt x="5008337" y="2259716"/>
                    <a:pt x="5010419" y="2250791"/>
                  </a:cubicBezTo>
                  <a:cubicBezTo>
                    <a:pt x="5012470" y="2241867"/>
                    <a:pt x="5015208" y="2237731"/>
                    <a:pt x="5027583" y="2237731"/>
                  </a:cubicBezTo>
                  <a:cubicBezTo>
                    <a:pt x="5039958" y="2237731"/>
                    <a:pt x="5040641" y="2223991"/>
                    <a:pt x="5041323" y="2210960"/>
                  </a:cubicBezTo>
                  <a:cubicBezTo>
                    <a:pt x="5042011" y="2197900"/>
                    <a:pt x="5047514" y="2175233"/>
                    <a:pt x="5041323" y="2173836"/>
                  </a:cubicBezTo>
                  <a:cubicBezTo>
                    <a:pt x="5035137" y="2172468"/>
                    <a:pt x="4994621" y="2176601"/>
                    <a:pt x="4990488" y="2170414"/>
                  </a:cubicBezTo>
                  <a:cubicBezTo>
                    <a:pt x="4986354" y="2164226"/>
                    <a:pt x="4983616" y="2141558"/>
                    <a:pt x="4976059" y="2129186"/>
                  </a:cubicBezTo>
                  <a:cubicBezTo>
                    <a:pt x="4968503" y="2116838"/>
                    <a:pt x="4950656" y="2114073"/>
                    <a:pt x="4942385" y="2120259"/>
                  </a:cubicBezTo>
                  <a:cubicBezTo>
                    <a:pt x="4934146" y="2126448"/>
                    <a:pt x="4920403" y="2138137"/>
                    <a:pt x="4914217" y="2138823"/>
                  </a:cubicBezTo>
                  <a:cubicBezTo>
                    <a:pt x="4908057" y="2139508"/>
                    <a:pt x="4897050" y="2134687"/>
                    <a:pt x="4885361" y="2125080"/>
                  </a:cubicBezTo>
                  <a:cubicBezTo>
                    <a:pt x="4873698" y="2115441"/>
                    <a:pt x="4876436" y="2096224"/>
                    <a:pt x="4876436" y="2096224"/>
                  </a:cubicBezTo>
                  <a:cubicBezTo>
                    <a:pt x="4876436" y="2096224"/>
                    <a:pt x="4881254" y="2066685"/>
                    <a:pt x="4876436" y="2060499"/>
                  </a:cubicBezTo>
                  <a:cubicBezTo>
                    <a:pt x="4871647" y="2054310"/>
                    <a:pt x="4848980" y="2051574"/>
                    <a:pt x="4842794" y="2051574"/>
                  </a:cubicBezTo>
                  <a:cubicBezTo>
                    <a:pt x="4836603" y="2051574"/>
                    <a:pt x="4835237" y="2044703"/>
                    <a:pt x="4835920" y="2034381"/>
                  </a:cubicBezTo>
                  <a:cubicBezTo>
                    <a:pt x="4836603" y="2024089"/>
                    <a:pt x="4839343" y="2021350"/>
                    <a:pt x="4823545" y="2026139"/>
                  </a:cubicBezTo>
                  <a:cubicBezTo>
                    <a:pt x="4807749" y="2030958"/>
                    <a:pt x="4808434" y="2036461"/>
                    <a:pt x="4796744" y="2032328"/>
                  </a:cubicBezTo>
                  <a:cubicBezTo>
                    <a:pt x="4785084" y="2028192"/>
                    <a:pt x="4787820" y="2004840"/>
                    <a:pt x="4785767" y="2001419"/>
                  </a:cubicBezTo>
                  <a:cubicBezTo>
                    <a:pt x="4783714" y="1997971"/>
                    <a:pt x="4753463" y="2001419"/>
                    <a:pt x="4744538" y="1997971"/>
                  </a:cubicBezTo>
                  <a:cubicBezTo>
                    <a:pt x="4735611" y="1994547"/>
                    <a:pt x="4736296" y="1984226"/>
                    <a:pt x="4732873" y="1973933"/>
                  </a:cubicBezTo>
                  <a:cubicBezTo>
                    <a:pt x="4729425" y="1963641"/>
                    <a:pt x="4718903" y="1959734"/>
                    <a:pt x="4714314" y="1962955"/>
                  </a:cubicBezTo>
                  <a:cubicBezTo>
                    <a:pt x="4709723" y="1966150"/>
                    <a:pt x="4703793" y="1965238"/>
                    <a:pt x="4701027" y="1956057"/>
                  </a:cubicBezTo>
                  <a:cubicBezTo>
                    <a:pt x="4698289" y="1946903"/>
                    <a:pt x="4706531" y="1934558"/>
                    <a:pt x="4705161" y="1925377"/>
                  </a:cubicBezTo>
                  <a:cubicBezTo>
                    <a:pt x="4703793" y="1916223"/>
                    <a:pt x="4690962" y="1903393"/>
                    <a:pt x="4674939" y="1899742"/>
                  </a:cubicBezTo>
                  <a:cubicBezTo>
                    <a:pt x="4658911" y="1896065"/>
                    <a:pt x="4665302" y="1886455"/>
                    <a:pt x="4665302" y="1880496"/>
                  </a:cubicBezTo>
                  <a:cubicBezTo>
                    <a:pt x="4665302" y="1874537"/>
                    <a:pt x="4656149" y="1875022"/>
                    <a:pt x="4648363" y="1877304"/>
                  </a:cubicBezTo>
                  <a:cubicBezTo>
                    <a:pt x="4640580" y="1879584"/>
                    <a:pt x="4630514" y="1887826"/>
                    <a:pt x="4630514" y="1890591"/>
                  </a:cubicBezTo>
                  <a:cubicBezTo>
                    <a:pt x="4630514" y="1893329"/>
                    <a:pt x="4628207" y="1908440"/>
                    <a:pt x="4619053" y="1909808"/>
                  </a:cubicBezTo>
                  <a:cubicBezTo>
                    <a:pt x="4609900" y="1911176"/>
                    <a:pt x="4604852" y="1896521"/>
                    <a:pt x="4601660" y="1891959"/>
                  </a:cubicBezTo>
                  <a:cubicBezTo>
                    <a:pt x="4598439" y="1887370"/>
                    <a:pt x="4607593" y="1870889"/>
                    <a:pt x="4607593" y="1867212"/>
                  </a:cubicBezTo>
                  <a:cubicBezTo>
                    <a:pt x="4607593" y="1863561"/>
                    <a:pt x="4597527" y="1864017"/>
                    <a:pt x="4580588" y="1864473"/>
                  </a:cubicBezTo>
                  <a:cubicBezTo>
                    <a:pt x="4563624" y="1864929"/>
                    <a:pt x="4569583" y="1861279"/>
                    <a:pt x="4560432" y="1850275"/>
                  </a:cubicBezTo>
                  <a:cubicBezTo>
                    <a:pt x="4551278" y="1839268"/>
                    <a:pt x="4547142" y="1837900"/>
                    <a:pt x="4534314" y="1841121"/>
                  </a:cubicBezTo>
                  <a:cubicBezTo>
                    <a:pt x="4521510" y="1844315"/>
                    <a:pt x="4494480" y="1855778"/>
                    <a:pt x="4486241" y="1855778"/>
                  </a:cubicBezTo>
                  <a:cubicBezTo>
                    <a:pt x="4477999" y="1855778"/>
                    <a:pt x="4485783" y="1847080"/>
                    <a:pt x="4486241" y="1837444"/>
                  </a:cubicBezTo>
                  <a:cubicBezTo>
                    <a:pt x="4486695" y="1827834"/>
                    <a:pt x="4469304" y="1819139"/>
                    <a:pt x="4461947" y="1815915"/>
                  </a:cubicBezTo>
                  <a:cubicBezTo>
                    <a:pt x="4454649" y="1812723"/>
                    <a:pt x="4447775" y="1815915"/>
                    <a:pt x="4441362" y="1828290"/>
                  </a:cubicBezTo>
                  <a:cubicBezTo>
                    <a:pt x="4434947" y="1840665"/>
                    <a:pt x="4424398" y="1838356"/>
                    <a:pt x="4412050" y="1839268"/>
                  </a:cubicBezTo>
                  <a:cubicBezTo>
                    <a:pt x="4399675" y="1840209"/>
                    <a:pt x="4396481" y="1848448"/>
                    <a:pt x="4396481" y="1856690"/>
                  </a:cubicBezTo>
                  <a:cubicBezTo>
                    <a:pt x="4396481" y="1864929"/>
                    <a:pt x="4389612" y="1892415"/>
                    <a:pt x="4383653" y="1897918"/>
                  </a:cubicBezTo>
                  <a:cubicBezTo>
                    <a:pt x="4377691" y="1903393"/>
                    <a:pt x="4365774" y="1908440"/>
                    <a:pt x="4344246" y="1900198"/>
                  </a:cubicBezTo>
                  <a:cubicBezTo>
                    <a:pt x="4322749" y="1891959"/>
                    <a:pt x="4313566" y="1889677"/>
                    <a:pt x="4309462" y="1891503"/>
                  </a:cubicBezTo>
                  <a:cubicBezTo>
                    <a:pt x="4305329" y="1893329"/>
                    <a:pt x="4287024" y="1913944"/>
                    <a:pt x="4279694" y="1916679"/>
                  </a:cubicBezTo>
                  <a:cubicBezTo>
                    <a:pt x="4272337" y="1919445"/>
                    <a:pt x="4271884" y="1906614"/>
                    <a:pt x="4270057" y="1902025"/>
                  </a:cubicBezTo>
                  <a:cubicBezTo>
                    <a:pt x="4268233" y="1897433"/>
                    <a:pt x="4238921" y="1898374"/>
                    <a:pt x="4227458" y="1903849"/>
                  </a:cubicBezTo>
                  <a:cubicBezTo>
                    <a:pt x="4216027" y="1909352"/>
                    <a:pt x="4183494" y="1954687"/>
                    <a:pt x="4175252" y="1956996"/>
                  </a:cubicBezTo>
                  <a:cubicBezTo>
                    <a:pt x="4167013" y="1959278"/>
                    <a:pt x="4165189" y="1945991"/>
                    <a:pt x="4160142" y="1940032"/>
                  </a:cubicBezTo>
                  <a:cubicBezTo>
                    <a:pt x="4155094" y="1934102"/>
                    <a:pt x="4141378" y="1937750"/>
                    <a:pt x="4138613" y="1941885"/>
                  </a:cubicBezTo>
                  <a:cubicBezTo>
                    <a:pt x="4135875" y="1945991"/>
                    <a:pt x="4134963" y="1952407"/>
                    <a:pt x="4130515" y="1958820"/>
                  </a:cubicBezTo>
                  <a:cubicBezTo>
                    <a:pt x="4126067" y="1965238"/>
                    <a:pt x="4116175" y="1966606"/>
                    <a:pt x="4118940" y="1972109"/>
                  </a:cubicBezTo>
                  <a:cubicBezTo>
                    <a:pt x="4121678" y="1977610"/>
                    <a:pt x="4131742" y="1991811"/>
                    <a:pt x="4130376" y="1995915"/>
                  </a:cubicBezTo>
                  <a:cubicBezTo>
                    <a:pt x="4129006" y="2000051"/>
                    <a:pt x="4101976" y="2018812"/>
                    <a:pt x="4099694" y="2021121"/>
                  </a:cubicBezTo>
                  <a:cubicBezTo>
                    <a:pt x="4097414" y="2023403"/>
                    <a:pt x="4092822" y="2033925"/>
                    <a:pt x="4097414" y="2038970"/>
                  </a:cubicBezTo>
                  <a:cubicBezTo>
                    <a:pt x="4101976" y="2044018"/>
                    <a:pt x="4114348" y="2048580"/>
                    <a:pt x="4113895" y="2054539"/>
                  </a:cubicBezTo>
                  <a:cubicBezTo>
                    <a:pt x="4113436" y="2060499"/>
                    <a:pt x="4101062" y="2064147"/>
                    <a:pt x="4100608" y="2067826"/>
                  </a:cubicBezTo>
                  <a:cubicBezTo>
                    <a:pt x="4100150" y="2071476"/>
                    <a:pt x="4106109" y="2080657"/>
                    <a:pt x="4106109" y="2086587"/>
                  </a:cubicBezTo>
                  <a:cubicBezTo>
                    <a:pt x="4106109" y="2092547"/>
                    <a:pt x="4091910" y="2101242"/>
                    <a:pt x="4087777" y="2102183"/>
                  </a:cubicBezTo>
                  <a:cubicBezTo>
                    <a:pt x="4083668" y="2103095"/>
                    <a:pt x="4049311" y="2102639"/>
                    <a:pt x="4045661" y="2103551"/>
                  </a:cubicBezTo>
                  <a:cubicBezTo>
                    <a:pt x="4041986" y="2104463"/>
                    <a:pt x="4040616" y="2142014"/>
                    <a:pt x="4045178" y="2153021"/>
                  </a:cubicBezTo>
                  <a:cubicBezTo>
                    <a:pt x="4049767" y="2163999"/>
                    <a:pt x="4058465" y="2166737"/>
                    <a:pt x="4057551" y="2170870"/>
                  </a:cubicBezTo>
                  <a:cubicBezTo>
                    <a:pt x="4056639" y="2174977"/>
                    <a:pt x="4045178" y="2185525"/>
                    <a:pt x="4038763" y="2189632"/>
                  </a:cubicBezTo>
                  <a:cubicBezTo>
                    <a:pt x="4032374" y="2193765"/>
                    <a:pt x="3985642" y="2191941"/>
                    <a:pt x="3983818" y="2189632"/>
                  </a:cubicBezTo>
                  <a:cubicBezTo>
                    <a:pt x="3981995" y="2187352"/>
                    <a:pt x="3975579" y="2151624"/>
                    <a:pt x="3974665" y="2144753"/>
                  </a:cubicBezTo>
                  <a:cubicBezTo>
                    <a:pt x="3973753" y="2137911"/>
                    <a:pt x="3962292" y="2144753"/>
                    <a:pt x="3951768" y="2144753"/>
                  </a:cubicBezTo>
                  <a:cubicBezTo>
                    <a:pt x="3941220" y="2144753"/>
                    <a:pt x="3945811" y="2137425"/>
                    <a:pt x="3946270" y="2130098"/>
                  </a:cubicBezTo>
                  <a:cubicBezTo>
                    <a:pt x="3946723" y="2122768"/>
                    <a:pt x="3936175" y="2117296"/>
                    <a:pt x="3927933" y="2118208"/>
                  </a:cubicBezTo>
                  <a:cubicBezTo>
                    <a:pt x="3919693" y="2119120"/>
                    <a:pt x="3908260" y="2117296"/>
                    <a:pt x="3904583" y="2108113"/>
                  </a:cubicBezTo>
                  <a:cubicBezTo>
                    <a:pt x="3900932" y="2098962"/>
                    <a:pt x="3900250" y="2092432"/>
                    <a:pt x="3890952" y="2090038"/>
                  </a:cubicBezTo>
                  <a:cubicBezTo>
                    <a:pt x="3881686" y="2087643"/>
                    <a:pt x="3840458" y="2091405"/>
                    <a:pt x="3822950" y="2092432"/>
                  </a:cubicBezTo>
                  <a:cubicBezTo>
                    <a:pt x="3805445" y="2093459"/>
                    <a:pt x="3793755" y="2088326"/>
                    <a:pt x="3790305" y="2068738"/>
                  </a:cubicBezTo>
                  <a:cubicBezTo>
                    <a:pt x="3786881" y="2049150"/>
                    <a:pt x="3784487" y="2053283"/>
                    <a:pt x="3772853" y="2043303"/>
                  </a:cubicBezTo>
                  <a:cubicBezTo>
                    <a:pt x="3761249" y="2033354"/>
                    <a:pt x="3764899" y="2030275"/>
                    <a:pt x="3769717" y="2024430"/>
                  </a:cubicBezTo>
                  <a:cubicBezTo>
                    <a:pt x="3774506" y="2018585"/>
                    <a:pt x="3774167" y="2012396"/>
                    <a:pt x="3766267" y="2007266"/>
                  </a:cubicBezTo>
                  <a:cubicBezTo>
                    <a:pt x="3758369" y="2002104"/>
                    <a:pt x="3747391" y="1988361"/>
                    <a:pt x="3738437" y="1997971"/>
                  </a:cubicBezTo>
                  <a:cubicBezTo>
                    <a:pt x="3729513" y="2007607"/>
                    <a:pt x="3722300" y="2021350"/>
                    <a:pt x="3722300" y="2027166"/>
                  </a:cubicBezTo>
                  <a:cubicBezTo>
                    <a:pt x="3722300" y="2033011"/>
                    <a:pt x="3718879" y="2033696"/>
                    <a:pt x="3709954" y="2033011"/>
                  </a:cubicBezTo>
                  <a:cubicBezTo>
                    <a:pt x="3701003" y="2032328"/>
                    <a:pt x="3685887" y="2028534"/>
                    <a:pt x="3682810" y="2036120"/>
                  </a:cubicBezTo>
                  <a:cubicBezTo>
                    <a:pt x="3679701" y="2043647"/>
                    <a:pt x="3671803" y="2046071"/>
                    <a:pt x="3666329" y="2045729"/>
                  </a:cubicBezTo>
                  <a:cubicBezTo>
                    <a:pt x="3660826" y="2045386"/>
                    <a:pt x="3645032" y="2025113"/>
                    <a:pt x="3637475" y="2019953"/>
                  </a:cubicBezTo>
                  <a:cubicBezTo>
                    <a:pt x="3629892" y="2014820"/>
                    <a:pt x="3628865" y="2021006"/>
                    <a:pt x="3616861" y="2021692"/>
                  </a:cubicBezTo>
                  <a:cubicBezTo>
                    <a:pt x="3604828" y="2022377"/>
                    <a:pt x="3596930" y="2008634"/>
                    <a:pt x="3590058" y="2005184"/>
                  </a:cubicBezTo>
                  <a:cubicBezTo>
                    <a:pt x="3583187" y="2001763"/>
                    <a:pt x="3570812" y="2005184"/>
                    <a:pt x="3564994" y="2002189"/>
                  </a:cubicBezTo>
                  <a:cubicBezTo>
                    <a:pt x="3559152" y="1999166"/>
                    <a:pt x="3560861" y="1986993"/>
                    <a:pt x="3557098" y="1980804"/>
                  </a:cubicBezTo>
                  <a:cubicBezTo>
                    <a:pt x="3553304" y="1974618"/>
                    <a:pt x="3543697" y="1980463"/>
                    <a:pt x="3540590" y="1989388"/>
                  </a:cubicBezTo>
                  <a:cubicBezTo>
                    <a:pt x="3537511" y="1998312"/>
                    <a:pt x="3535458" y="2000734"/>
                    <a:pt x="3530981" y="2002104"/>
                  </a:cubicBezTo>
                  <a:cubicBezTo>
                    <a:pt x="3526504" y="2003472"/>
                    <a:pt x="3510367" y="1987676"/>
                    <a:pt x="3501098" y="1985252"/>
                  </a:cubicBezTo>
                  <a:cubicBezTo>
                    <a:pt x="3491832" y="1982858"/>
                    <a:pt x="3482537" y="1974960"/>
                    <a:pt x="3483905" y="1968088"/>
                  </a:cubicBezTo>
                  <a:cubicBezTo>
                    <a:pt x="3485305" y="1961217"/>
                    <a:pt x="3495595" y="1938206"/>
                    <a:pt x="3490806" y="1932702"/>
                  </a:cubicBezTo>
                  <a:cubicBezTo>
                    <a:pt x="3485987" y="1927228"/>
                    <a:pt x="3431014" y="1890133"/>
                    <a:pt x="3423118" y="1888396"/>
                  </a:cubicBezTo>
                  <a:cubicBezTo>
                    <a:pt x="3415218" y="1886685"/>
                    <a:pt x="3414194" y="1899401"/>
                    <a:pt x="3409031" y="1903166"/>
                  </a:cubicBezTo>
                  <a:cubicBezTo>
                    <a:pt x="3403899" y="1906958"/>
                    <a:pt x="3388446" y="1898033"/>
                    <a:pt x="3377781" y="1898033"/>
                  </a:cubicBezTo>
                  <a:cubicBezTo>
                    <a:pt x="3367118" y="1898033"/>
                    <a:pt x="3370912" y="1910379"/>
                    <a:pt x="3367830" y="1915538"/>
                  </a:cubicBezTo>
                  <a:cubicBezTo>
                    <a:pt x="3364721" y="1920700"/>
                    <a:pt x="3353404" y="1915538"/>
                    <a:pt x="3351322" y="1910720"/>
                  </a:cubicBezTo>
                  <a:cubicBezTo>
                    <a:pt x="3349269" y="1905931"/>
                    <a:pt x="3354087" y="1873283"/>
                    <a:pt x="3351322" y="1870545"/>
                  </a:cubicBezTo>
                  <a:cubicBezTo>
                    <a:pt x="3348584" y="1867780"/>
                    <a:pt x="3329679" y="1866412"/>
                    <a:pt x="3328313" y="1864700"/>
                  </a:cubicBezTo>
                  <a:cubicBezTo>
                    <a:pt x="3326943" y="1862991"/>
                    <a:pt x="3326943" y="1828631"/>
                    <a:pt x="3323865" y="1821760"/>
                  </a:cubicBezTo>
                  <a:cubicBezTo>
                    <a:pt x="3320757" y="1814891"/>
                    <a:pt x="3307813" y="1803569"/>
                    <a:pt x="3300969" y="1797154"/>
                  </a:cubicBezTo>
                  <a:cubicBezTo>
                    <a:pt x="3294068" y="1790739"/>
                    <a:pt x="3302793" y="1776540"/>
                    <a:pt x="3300969" y="1771492"/>
                  </a:cubicBezTo>
                  <a:cubicBezTo>
                    <a:pt x="3299116" y="1766476"/>
                    <a:pt x="3284917" y="1759603"/>
                    <a:pt x="3277587" y="1747686"/>
                  </a:cubicBezTo>
                  <a:cubicBezTo>
                    <a:pt x="3270260" y="1735767"/>
                    <a:pt x="3277134" y="1726613"/>
                    <a:pt x="3271657" y="1722024"/>
                  </a:cubicBezTo>
                  <a:cubicBezTo>
                    <a:pt x="3266156" y="1717462"/>
                    <a:pt x="3234535" y="1712415"/>
                    <a:pt x="3218054" y="1711959"/>
                  </a:cubicBezTo>
                  <a:cubicBezTo>
                    <a:pt x="3201572" y="1711503"/>
                    <a:pt x="3192877" y="1706911"/>
                    <a:pt x="3191024" y="1696390"/>
                  </a:cubicBezTo>
                  <a:cubicBezTo>
                    <a:pt x="3189198" y="1685870"/>
                    <a:pt x="3201572" y="1677602"/>
                    <a:pt x="3201572" y="1671671"/>
                  </a:cubicBezTo>
                  <a:cubicBezTo>
                    <a:pt x="3201572" y="1665710"/>
                    <a:pt x="3188744" y="1651969"/>
                    <a:pt x="3179134" y="1648290"/>
                  </a:cubicBezTo>
                  <a:cubicBezTo>
                    <a:pt x="3169525" y="1644639"/>
                    <a:pt x="3161027" y="1633862"/>
                    <a:pt x="3170663" y="1627731"/>
                  </a:cubicBezTo>
                  <a:cubicBezTo>
                    <a:pt x="3180275" y="1621604"/>
                    <a:pt x="3177537" y="1615330"/>
                    <a:pt x="3174087" y="1609141"/>
                  </a:cubicBezTo>
                  <a:cubicBezTo>
                    <a:pt x="3170663" y="1602955"/>
                    <a:pt x="3161027" y="1602955"/>
                    <a:pt x="3147969" y="1603638"/>
                  </a:cubicBezTo>
                  <a:cubicBezTo>
                    <a:pt x="3134938" y="1604323"/>
                    <a:pt x="3128069" y="1601587"/>
                    <a:pt x="3124619" y="1598849"/>
                  </a:cubicBezTo>
                  <a:cubicBezTo>
                    <a:pt x="3121195" y="1596083"/>
                    <a:pt x="3124619" y="1584421"/>
                    <a:pt x="3130122" y="1578234"/>
                  </a:cubicBezTo>
                  <a:cubicBezTo>
                    <a:pt x="3135623" y="1572048"/>
                    <a:pt x="3131488" y="1550064"/>
                    <a:pt x="3130805" y="1537689"/>
                  </a:cubicBezTo>
                  <a:cubicBezTo>
                    <a:pt x="3130122" y="1525343"/>
                    <a:pt x="3139730" y="1521893"/>
                    <a:pt x="3136309" y="1513653"/>
                  </a:cubicBezTo>
                  <a:cubicBezTo>
                    <a:pt x="3132858" y="1505414"/>
                    <a:pt x="3109506" y="1493039"/>
                    <a:pt x="3091657" y="1488218"/>
                  </a:cubicBezTo>
                  <a:cubicBezTo>
                    <a:pt x="3073778" y="1483429"/>
                    <a:pt x="3064856" y="1491669"/>
                    <a:pt x="3047690" y="1497172"/>
                  </a:cubicBezTo>
                  <a:cubicBezTo>
                    <a:pt x="3030497" y="1502646"/>
                    <a:pt x="3024340" y="1491669"/>
                    <a:pt x="3022940" y="1487536"/>
                  </a:cubicBezTo>
                  <a:cubicBezTo>
                    <a:pt x="3021572" y="1483429"/>
                    <a:pt x="3026393" y="1469687"/>
                    <a:pt x="3044925" y="1461447"/>
                  </a:cubicBezTo>
                  <a:cubicBezTo>
                    <a:pt x="3063486" y="1453205"/>
                    <a:pt x="3066222" y="1440831"/>
                    <a:pt x="3069674" y="1435671"/>
                  </a:cubicBezTo>
                  <a:cubicBezTo>
                    <a:pt x="3073096" y="1430509"/>
                    <a:pt x="3094736" y="1429482"/>
                    <a:pt x="3109506" y="1430509"/>
                  </a:cubicBezTo>
                  <a:cubicBezTo>
                    <a:pt x="3124275" y="1431565"/>
                    <a:pt x="3126014" y="1426746"/>
                    <a:pt x="3123931" y="1417822"/>
                  </a:cubicBezTo>
                  <a:cubicBezTo>
                    <a:pt x="3121881" y="1408897"/>
                    <a:pt x="3116377" y="1409239"/>
                    <a:pt x="3109506" y="1396181"/>
                  </a:cubicBezTo>
                  <a:cubicBezTo>
                    <a:pt x="3102634" y="1383121"/>
                    <a:pt x="3116036" y="1382780"/>
                    <a:pt x="3116036" y="1370749"/>
                  </a:cubicBezTo>
                  <a:cubicBezTo>
                    <a:pt x="3116036" y="1358744"/>
                    <a:pt x="3114668" y="1341892"/>
                    <a:pt x="3114668" y="1332627"/>
                  </a:cubicBezTo>
                  <a:cubicBezTo>
                    <a:pt x="3114668" y="1323358"/>
                    <a:pt x="3127043" y="1320622"/>
                    <a:pt x="3137335" y="1314092"/>
                  </a:cubicBezTo>
                  <a:cubicBezTo>
                    <a:pt x="3147628" y="1307562"/>
                    <a:pt x="3142153" y="1300693"/>
                    <a:pt x="3144548" y="1286607"/>
                  </a:cubicBezTo>
                  <a:cubicBezTo>
                    <a:pt x="3146942" y="1272520"/>
                    <a:pt x="3169980" y="1246402"/>
                    <a:pt x="3170324" y="1244352"/>
                  </a:cubicBezTo>
                  <a:cubicBezTo>
                    <a:pt x="3170663" y="1242298"/>
                    <a:pt x="3156238" y="1241272"/>
                    <a:pt x="3146942" y="1249170"/>
                  </a:cubicBezTo>
                  <a:cubicBezTo>
                    <a:pt x="3137677" y="1257068"/>
                    <a:pt x="3133541" y="1270125"/>
                    <a:pt x="3128069" y="1276656"/>
                  </a:cubicBezTo>
                  <a:cubicBezTo>
                    <a:pt x="3122566" y="1283156"/>
                    <a:pt x="3094736" y="1288660"/>
                    <a:pt x="3088206" y="1291766"/>
                  </a:cubicBezTo>
                  <a:cubicBezTo>
                    <a:pt x="3081676" y="1294846"/>
                    <a:pt x="3086838" y="1280420"/>
                    <a:pt x="3095078" y="1272179"/>
                  </a:cubicBezTo>
                  <a:cubicBezTo>
                    <a:pt x="3103317" y="1263939"/>
                    <a:pt x="3106085" y="1254644"/>
                    <a:pt x="3106085" y="1242984"/>
                  </a:cubicBezTo>
                  <a:cubicBezTo>
                    <a:pt x="3106085" y="1231292"/>
                    <a:pt x="3106085" y="1221340"/>
                    <a:pt x="3115007" y="1220999"/>
                  </a:cubicBezTo>
                  <a:cubicBezTo>
                    <a:pt x="3123931" y="1220658"/>
                    <a:pt x="3135282" y="1221340"/>
                    <a:pt x="3135623" y="1214128"/>
                  </a:cubicBezTo>
                  <a:cubicBezTo>
                    <a:pt x="3135965" y="1206915"/>
                    <a:pt x="3136309" y="1191119"/>
                    <a:pt x="3141468" y="1183218"/>
                  </a:cubicBezTo>
                  <a:cubicBezTo>
                    <a:pt x="3146601" y="1175323"/>
                    <a:pt x="3170663" y="1164657"/>
                    <a:pt x="3178564" y="1156074"/>
                  </a:cubicBezTo>
                  <a:cubicBezTo>
                    <a:pt x="3186462" y="1147493"/>
                    <a:pt x="3180617" y="1134092"/>
                    <a:pt x="3185435" y="1127906"/>
                  </a:cubicBezTo>
                  <a:cubicBezTo>
                    <a:pt x="3190224" y="1121717"/>
                    <a:pt x="3226978" y="1099735"/>
                    <a:pt x="3225266" y="1089440"/>
                  </a:cubicBezTo>
                  <a:cubicBezTo>
                    <a:pt x="3223557" y="1079118"/>
                    <a:pt x="3210497" y="1047526"/>
                    <a:pt x="3209473" y="1023150"/>
                  </a:cubicBezTo>
                  <a:cubicBezTo>
                    <a:pt x="3208446" y="998744"/>
                    <a:pt x="3221845" y="986398"/>
                    <a:pt x="3218736" y="978156"/>
                  </a:cubicBezTo>
                  <a:cubicBezTo>
                    <a:pt x="3215659" y="969917"/>
                    <a:pt x="3209129" y="971626"/>
                    <a:pt x="3204652" y="963728"/>
                  </a:cubicBezTo>
                  <a:cubicBezTo>
                    <a:pt x="3200204" y="955830"/>
                    <a:pt x="3214632" y="955118"/>
                    <a:pt x="3220448" y="948247"/>
                  </a:cubicBezTo>
                  <a:cubicBezTo>
                    <a:pt x="3226293" y="941402"/>
                    <a:pt x="3223213" y="933478"/>
                    <a:pt x="3216000" y="926292"/>
                  </a:cubicBezTo>
                  <a:cubicBezTo>
                    <a:pt x="3208785" y="919050"/>
                    <a:pt x="3209129" y="910466"/>
                    <a:pt x="3204652" y="903254"/>
                  </a:cubicBezTo>
                  <a:cubicBezTo>
                    <a:pt x="3200204" y="896038"/>
                    <a:pt x="3190909" y="903597"/>
                    <a:pt x="3187488" y="910810"/>
                  </a:cubicBezTo>
                  <a:cubicBezTo>
                    <a:pt x="3184067" y="918023"/>
                    <a:pt x="3184409" y="922841"/>
                    <a:pt x="3167901" y="926977"/>
                  </a:cubicBezTo>
                  <a:cubicBezTo>
                    <a:pt x="3151419" y="931081"/>
                    <a:pt x="3120057" y="935672"/>
                    <a:pt x="3113641" y="938410"/>
                  </a:cubicBezTo>
                  <a:cubicBezTo>
                    <a:pt x="3107226" y="941176"/>
                    <a:pt x="3104458" y="953065"/>
                    <a:pt x="3098984" y="954433"/>
                  </a:cubicBezTo>
                  <a:cubicBezTo>
                    <a:pt x="3093481" y="955830"/>
                    <a:pt x="3075634" y="938410"/>
                    <a:pt x="3072866" y="933363"/>
                  </a:cubicBezTo>
                  <a:cubicBezTo>
                    <a:pt x="3070130" y="928345"/>
                    <a:pt x="3072413" y="790485"/>
                    <a:pt x="3070130" y="789117"/>
                  </a:cubicBezTo>
                  <a:cubicBezTo>
                    <a:pt x="3067848" y="787720"/>
                    <a:pt x="3037141" y="787264"/>
                    <a:pt x="3033035" y="790485"/>
                  </a:cubicBezTo>
                  <a:cubicBezTo>
                    <a:pt x="3028902" y="793679"/>
                    <a:pt x="3024340" y="809275"/>
                    <a:pt x="3027076" y="815120"/>
                  </a:cubicBezTo>
                  <a:cubicBezTo>
                    <a:pt x="3029814" y="820994"/>
                    <a:pt x="3034859" y="829407"/>
                    <a:pt x="3034405" y="838102"/>
                  </a:cubicBezTo>
                  <a:cubicBezTo>
                    <a:pt x="3033947" y="846827"/>
                    <a:pt x="3028444" y="852301"/>
                    <a:pt x="3029356" y="860543"/>
                  </a:cubicBezTo>
                  <a:cubicBezTo>
                    <a:pt x="3030267" y="868809"/>
                    <a:pt x="3039904" y="892164"/>
                    <a:pt x="3040818" y="900859"/>
                  </a:cubicBezTo>
                  <a:cubicBezTo>
                    <a:pt x="3041733" y="909554"/>
                    <a:pt x="3040818" y="913690"/>
                    <a:pt x="3031667" y="917796"/>
                  </a:cubicBezTo>
                  <a:cubicBezTo>
                    <a:pt x="3022484" y="921929"/>
                    <a:pt x="3026620" y="933819"/>
                    <a:pt x="3022940" y="940720"/>
                  </a:cubicBezTo>
                  <a:cubicBezTo>
                    <a:pt x="3019290" y="947562"/>
                    <a:pt x="3006917" y="946194"/>
                    <a:pt x="2993172" y="954433"/>
                  </a:cubicBezTo>
                  <a:cubicBezTo>
                    <a:pt x="2979432" y="962675"/>
                    <a:pt x="2960215" y="998856"/>
                    <a:pt x="2954711" y="1000709"/>
                  </a:cubicBezTo>
                  <a:cubicBezTo>
                    <a:pt x="2949208" y="1002535"/>
                    <a:pt x="2911656" y="998400"/>
                    <a:pt x="2900223" y="1000253"/>
                  </a:cubicBezTo>
                  <a:cubicBezTo>
                    <a:pt x="2888760" y="1002079"/>
                    <a:pt x="2884627" y="1013057"/>
                    <a:pt x="2878694" y="1013513"/>
                  </a:cubicBezTo>
                  <a:cubicBezTo>
                    <a:pt x="2872737" y="1013996"/>
                    <a:pt x="2863583" y="1003447"/>
                    <a:pt x="2861730" y="995206"/>
                  </a:cubicBezTo>
                  <a:cubicBezTo>
                    <a:pt x="2859906" y="986966"/>
                    <a:pt x="2861274" y="956742"/>
                    <a:pt x="2856227" y="944370"/>
                  </a:cubicBezTo>
                  <a:cubicBezTo>
                    <a:pt x="2851211" y="931993"/>
                    <a:pt x="2843881" y="931537"/>
                    <a:pt x="2840204" y="917338"/>
                  </a:cubicBezTo>
                  <a:cubicBezTo>
                    <a:pt x="2836554" y="903139"/>
                    <a:pt x="2848929" y="873827"/>
                    <a:pt x="2856227" y="859172"/>
                  </a:cubicBezTo>
                  <a:cubicBezTo>
                    <a:pt x="2863583" y="844517"/>
                    <a:pt x="2857168" y="845429"/>
                    <a:pt x="2846161" y="835366"/>
                  </a:cubicBezTo>
                  <a:cubicBezTo>
                    <a:pt x="2835183" y="825300"/>
                    <a:pt x="2841572" y="806966"/>
                    <a:pt x="2841116" y="789573"/>
                  </a:cubicBezTo>
                  <a:cubicBezTo>
                    <a:pt x="2840660" y="772153"/>
                    <a:pt x="2839748" y="765767"/>
                    <a:pt x="2824635" y="760719"/>
                  </a:cubicBezTo>
                  <a:cubicBezTo>
                    <a:pt x="2809524" y="755672"/>
                    <a:pt x="2799917" y="750168"/>
                    <a:pt x="2799917" y="741473"/>
                  </a:cubicBezTo>
                  <a:cubicBezTo>
                    <a:pt x="2799917" y="732775"/>
                    <a:pt x="2814116" y="727728"/>
                    <a:pt x="2812745" y="715841"/>
                  </a:cubicBezTo>
                  <a:cubicBezTo>
                    <a:pt x="2811348" y="703922"/>
                    <a:pt x="2795781" y="695680"/>
                    <a:pt x="2777020" y="683307"/>
                  </a:cubicBezTo>
                  <a:cubicBezTo>
                    <a:pt x="2758230" y="670933"/>
                    <a:pt x="2683127" y="629275"/>
                    <a:pt x="2675800" y="619668"/>
                  </a:cubicBezTo>
                  <a:cubicBezTo>
                    <a:pt x="2668470" y="610029"/>
                    <a:pt x="2666646" y="586220"/>
                    <a:pt x="2673520" y="581631"/>
                  </a:cubicBezTo>
                  <a:cubicBezTo>
                    <a:pt x="2680360" y="577069"/>
                    <a:pt x="2706936" y="570653"/>
                    <a:pt x="2702829" y="562870"/>
                  </a:cubicBezTo>
                  <a:cubicBezTo>
                    <a:pt x="2698696" y="555084"/>
                    <a:pt x="2684610" y="552207"/>
                    <a:pt x="2676026" y="551863"/>
                  </a:cubicBezTo>
                  <a:cubicBezTo>
                    <a:pt x="2667443" y="551522"/>
                    <a:pt x="2659889" y="553575"/>
                    <a:pt x="2659889" y="541912"/>
                  </a:cubicBezTo>
                  <a:cubicBezTo>
                    <a:pt x="2659889" y="530222"/>
                    <a:pt x="2649567" y="523692"/>
                    <a:pt x="2639616" y="521983"/>
                  </a:cubicBezTo>
                  <a:cubicBezTo>
                    <a:pt x="2629665" y="520271"/>
                    <a:pt x="2615581" y="520956"/>
                    <a:pt x="2613842" y="506528"/>
                  </a:cubicBezTo>
                  <a:cubicBezTo>
                    <a:pt x="2612131" y="492100"/>
                    <a:pt x="2616264" y="484546"/>
                    <a:pt x="2610078" y="470460"/>
                  </a:cubicBezTo>
                  <a:cubicBezTo>
                    <a:pt x="2603891" y="456375"/>
                    <a:pt x="2579168" y="448134"/>
                    <a:pt x="2579168" y="448134"/>
                  </a:cubicBezTo>
                  <a:lnTo>
                    <a:pt x="2546864" y="446766"/>
                  </a:lnTo>
                  <a:cubicBezTo>
                    <a:pt x="2546864" y="446766"/>
                    <a:pt x="2551000" y="426837"/>
                    <a:pt x="2546864" y="417910"/>
                  </a:cubicBezTo>
                  <a:cubicBezTo>
                    <a:pt x="2542761" y="408987"/>
                    <a:pt x="2525567" y="398666"/>
                    <a:pt x="2525567" y="398666"/>
                  </a:cubicBezTo>
                  <a:lnTo>
                    <a:pt x="2492605" y="400034"/>
                  </a:lnTo>
                  <a:lnTo>
                    <a:pt x="2492605" y="372575"/>
                  </a:lnTo>
                  <a:cubicBezTo>
                    <a:pt x="2492605" y="372575"/>
                    <a:pt x="2493290" y="360200"/>
                    <a:pt x="2485734" y="356067"/>
                  </a:cubicBezTo>
                  <a:cubicBezTo>
                    <a:pt x="2478177" y="351961"/>
                    <a:pt x="2436266" y="356781"/>
                    <a:pt x="2433528" y="349966"/>
                  </a:cubicBezTo>
                  <a:cubicBezTo>
                    <a:pt x="2430762" y="343151"/>
                    <a:pt x="2428707" y="319657"/>
                    <a:pt x="2428707" y="315550"/>
                  </a:cubicBezTo>
                  <a:cubicBezTo>
                    <a:pt x="2428707" y="311417"/>
                    <a:pt x="2398485" y="318971"/>
                    <a:pt x="2391614" y="313497"/>
                  </a:cubicBezTo>
                  <a:cubicBezTo>
                    <a:pt x="2384743" y="307994"/>
                    <a:pt x="2387478" y="265395"/>
                    <a:pt x="2385425" y="259209"/>
                  </a:cubicBezTo>
                  <a:cubicBezTo>
                    <a:pt x="2383372" y="253023"/>
                    <a:pt x="2370315" y="255788"/>
                    <a:pt x="2360020" y="256473"/>
                  </a:cubicBezTo>
                  <a:cubicBezTo>
                    <a:pt x="2349700" y="257156"/>
                    <a:pt x="2334590" y="246378"/>
                    <a:pt x="2324068" y="234032"/>
                  </a:cubicBezTo>
                  <a:cubicBezTo>
                    <a:pt x="2313517" y="221657"/>
                    <a:pt x="2334131" y="208371"/>
                    <a:pt x="2339635" y="201955"/>
                  </a:cubicBezTo>
                  <a:cubicBezTo>
                    <a:pt x="2345109" y="195542"/>
                    <a:pt x="2336869" y="187300"/>
                    <a:pt x="2323612" y="188668"/>
                  </a:cubicBezTo>
                  <a:cubicBezTo>
                    <a:pt x="2310323" y="190065"/>
                    <a:pt x="2308499" y="185476"/>
                    <a:pt x="2311693" y="170819"/>
                  </a:cubicBezTo>
                  <a:cubicBezTo>
                    <a:pt x="2314887" y="156164"/>
                    <a:pt x="2314887" y="154340"/>
                    <a:pt x="2307560" y="148837"/>
                  </a:cubicBezTo>
                  <a:cubicBezTo>
                    <a:pt x="2300230" y="143334"/>
                    <a:pt x="2288340" y="133268"/>
                    <a:pt x="2277792" y="112198"/>
                  </a:cubicBezTo>
                  <a:cubicBezTo>
                    <a:pt x="2267270" y="91127"/>
                    <a:pt x="2274598" y="87933"/>
                    <a:pt x="2261767" y="77385"/>
                  </a:cubicBezTo>
                  <a:cubicBezTo>
                    <a:pt x="2248936" y="66863"/>
                    <a:pt x="2173833" y="49670"/>
                    <a:pt x="2158037" y="55173"/>
                  </a:cubicBezTo>
                  <a:cubicBezTo>
                    <a:pt x="2142241" y="60674"/>
                    <a:pt x="2133319" y="72337"/>
                    <a:pt x="2131234" y="79923"/>
                  </a:cubicBezTo>
                  <a:cubicBezTo>
                    <a:pt x="2129181" y="87448"/>
                    <a:pt x="2120942" y="90215"/>
                    <a:pt x="2119574" y="78523"/>
                  </a:cubicBezTo>
                  <a:cubicBezTo>
                    <a:pt x="2118179" y="66863"/>
                    <a:pt x="2116809" y="66863"/>
                    <a:pt x="2112017" y="70284"/>
                  </a:cubicBezTo>
                  <a:cubicBezTo>
                    <a:pt x="2107201" y="73734"/>
                    <a:pt x="2094141" y="80606"/>
                    <a:pt x="2082449" y="82659"/>
                  </a:cubicBezTo>
                  <a:cubicBezTo>
                    <a:pt x="2070789" y="84712"/>
                    <a:pt x="2041250" y="78523"/>
                    <a:pt x="2037114" y="81291"/>
                  </a:cubicBezTo>
                  <a:cubicBezTo>
                    <a:pt x="2033011" y="84027"/>
                    <a:pt x="2028190" y="100508"/>
                    <a:pt x="2026139" y="115619"/>
                  </a:cubicBezTo>
                  <a:cubicBezTo>
                    <a:pt x="2024057" y="130729"/>
                    <a:pt x="2019951" y="139000"/>
                    <a:pt x="2005523" y="143107"/>
                  </a:cubicBezTo>
                  <a:cubicBezTo>
                    <a:pt x="1991095" y="147240"/>
                    <a:pt x="1977354" y="139000"/>
                    <a:pt x="1969798" y="129361"/>
                  </a:cubicBezTo>
                  <a:cubicBezTo>
                    <a:pt x="1962241" y="119754"/>
                    <a:pt x="1934755" y="59991"/>
                    <a:pt x="1924236" y="43483"/>
                  </a:cubicBezTo>
                  <a:cubicBezTo>
                    <a:pt x="1913683" y="27002"/>
                    <a:pt x="1903617" y="9153"/>
                    <a:pt x="1888053" y="4562"/>
                  </a:cubicBezTo>
                  <a:cubicBezTo>
                    <a:pt x="1872483" y="0"/>
                    <a:pt x="1843627" y="3650"/>
                    <a:pt x="1835844" y="9609"/>
                  </a:cubicBezTo>
                  <a:cubicBezTo>
                    <a:pt x="1828061" y="15569"/>
                    <a:pt x="1821645" y="27914"/>
                    <a:pt x="1810182" y="32050"/>
                  </a:cubicBezTo>
                  <a:cubicBezTo>
                    <a:pt x="1798751" y="36183"/>
                    <a:pt x="1788656" y="27002"/>
                    <a:pt x="1776766" y="37095"/>
                  </a:cubicBezTo>
                  <a:cubicBezTo>
                    <a:pt x="1764848" y="47161"/>
                    <a:pt x="1763024" y="60447"/>
                    <a:pt x="1763024" y="66863"/>
                  </a:cubicBezTo>
                  <a:cubicBezTo>
                    <a:pt x="1763024" y="73278"/>
                    <a:pt x="1767130" y="90671"/>
                    <a:pt x="1760715" y="98455"/>
                  </a:cubicBezTo>
                  <a:cubicBezTo>
                    <a:pt x="1754326" y="106238"/>
                    <a:pt x="1751105" y="103500"/>
                    <a:pt x="1753870" y="113110"/>
                  </a:cubicBezTo>
                  <a:cubicBezTo>
                    <a:pt x="1756606" y="122719"/>
                    <a:pt x="1772175" y="153429"/>
                    <a:pt x="1769439" y="156620"/>
                  </a:cubicBezTo>
                  <a:cubicBezTo>
                    <a:pt x="1766672" y="159815"/>
                    <a:pt x="1754782" y="156620"/>
                    <a:pt x="1751561" y="159359"/>
                  </a:cubicBezTo>
                  <a:cubicBezTo>
                    <a:pt x="1748366" y="162124"/>
                    <a:pt x="1719057" y="257841"/>
                    <a:pt x="1712641" y="265168"/>
                  </a:cubicBezTo>
                  <a:cubicBezTo>
                    <a:pt x="1706226" y="272496"/>
                    <a:pt x="1696616" y="272496"/>
                    <a:pt x="1681962" y="270216"/>
                  </a:cubicBezTo>
                  <a:cubicBezTo>
                    <a:pt x="1667304" y="267907"/>
                    <a:pt x="1655388" y="261033"/>
                    <a:pt x="1651282" y="263344"/>
                  </a:cubicBezTo>
                  <a:cubicBezTo>
                    <a:pt x="1647148" y="265624"/>
                    <a:pt x="1635912" y="284644"/>
                    <a:pt x="1627673" y="300096"/>
                  </a:cubicBezTo>
                  <a:cubicBezTo>
                    <a:pt x="1619434" y="315550"/>
                    <a:pt x="1626305" y="329635"/>
                    <a:pt x="1632150" y="331005"/>
                  </a:cubicBezTo>
                  <a:cubicBezTo>
                    <a:pt x="1637995" y="332373"/>
                    <a:pt x="1651026" y="337533"/>
                    <a:pt x="1653791" y="342353"/>
                  </a:cubicBezTo>
                  <a:cubicBezTo>
                    <a:pt x="1656527" y="347142"/>
                    <a:pt x="1688118" y="406220"/>
                    <a:pt x="1686068" y="419963"/>
                  </a:cubicBezTo>
                  <a:cubicBezTo>
                    <a:pt x="1684015" y="433706"/>
                    <a:pt x="1673690" y="451555"/>
                    <a:pt x="1667533" y="455005"/>
                  </a:cubicBezTo>
                  <a:cubicBezTo>
                    <a:pt x="1661347" y="458428"/>
                    <a:pt x="1655844" y="463929"/>
                    <a:pt x="1661347" y="473568"/>
                  </a:cubicBezTo>
                  <a:cubicBezTo>
                    <a:pt x="1666851" y="483176"/>
                    <a:pt x="1714465" y="566518"/>
                    <a:pt x="1718145" y="577525"/>
                  </a:cubicBezTo>
                  <a:cubicBezTo>
                    <a:pt x="1721793" y="588502"/>
                    <a:pt x="1718145" y="602245"/>
                    <a:pt x="1712641" y="611853"/>
                  </a:cubicBezTo>
                  <a:cubicBezTo>
                    <a:pt x="1707138" y="621492"/>
                    <a:pt x="1708508" y="633381"/>
                    <a:pt x="1710362" y="637970"/>
                  </a:cubicBezTo>
                  <a:cubicBezTo>
                    <a:pt x="1712185" y="642562"/>
                    <a:pt x="1756606" y="672786"/>
                    <a:pt x="1761168" y="677348"/>
                  </a:cubicBezTo>
                  <a:cubicBezTo>
                    <a:pt x="1765760" y="681937"/>
                    <a:pt x="1775825" y="677348"/>
                    <a:pt x="1780873" y="670477"/>
                  </a:cubicBezTo>
                  <a:cubicBezTo>
                    <a:pt x="1785918" y="663632"/>
                    <a:pt x="1801031" y="660867"/>
                    <a:pt x="1805137" y="670477"/>
                  </a:cubicBezTo>
                  <a:cubicBezTo>
                    <a:pt x="1809270" y="680113"/>
                    <a:pt x="1812038" y="697050"/>
                    <a:pt x="1804679" y="704378"/>
                  </a:cubicBezTo>
                  <a:cubicBezTo>
                    <a:pt x="1797381" y="711705"/>
                    <a:pt x="1798751" y="723624"/>
                    <a:pt x="1804225" y="732319"/>
                  </a:cubicBezTo>
                  <a:cubicBezTo>
                    <a:pt x="1809729" y="741017"/>
                    <a:pt x="1826693" y="746977"/>
                    <a:pt x="1835388" y="749256"/>
                  </a:cubicBezTo>
                  <a:cubicBezTo>
                    <a:pt x="1844083" y="751566"/>
                    <a:pt x="1850499" y="772609"/>
                    <a:pt x="1849131" y="779480"/>
                  </a:cubicBezTo>
                  <a:cubicBezTo>
                    <a:pt x="1847734" y="786352"/>
                    <a:pt x="1855061" y="791855"/>
                    <a:pt x="1866068" y="793223"/>
                  </a:cubicBezTo>
                  <a:cubicBezTo>
                    <a:pt x="1877046" y="794591"/>
                    <a:pt x="1885314" y="798271"/>
                    <a:pt x="1883461" y="807878"/>
                  </a:cubicBezTo>
                  <a:cubicBezTo>
                    <a:pt x="1881637" y="817517"/>
                    <a:pt x="1865612" y="864676"/>
                    <a:pt x="1859653" y="878874"/>
                  </a:cubicBezTo>
                  <a:cubicBezTo>
                    <a:pt x="1853693" y="893076"/>
                    <a:pt x="1840892" y="919164"/>
                    <a:pt x="1850045" y="927433"/>
                  </a:cubicBezTo>
                  <a:cubicBezTo>
                    <a:pt x="1859197" y="935672"/>
                    <a:pt x="1864698" y="932451"/>
                    <a:pt x="1867438" y="941176"/>
                  </a:cubicBezTo>
                  <a:cubicBezTo>
                    <a:pt x="1870201" y="949873"/>
                    <a:pt x="1865156" y="986966"/>
                    <a:pt x="1866068" y="996120"/>
                  </a:cubicBezTo>
                  <a:cubicBezTo>
                    <a:pt x="1866980" y="1005271"/>
                    <a:pt x="1893098" y="1014908"/>
                    <a:pt x="1903617" y="1020841"/>
                  </a:cubicBezTo>
                  <a:cubicBezTo>
                    <a:pt x="1914170" y="1026798"/>
                    <a:pt x="1931561" y="1039631"/>
                    <a:pt x="1934297" y="1058877"/>
                  </a:cubicBezTo>
                  <a:cubicBezTo>
                    <a:pt x="1937064" y="1078094"/>
                    <a:pt x="1924236" y="1089555"/>
                    <a:pt x="1914170" y="1096429"/>
                  </a:cubicBezTo>
                  <a:cubicBezTo>
                    <a:pt x="1904075" y="1103297"/>
                    <a:pt x="1883461" y="1100988"/>
                    <a:pt x="1872939" y="1101930"/>
                  </a:cubicBezTo>
                  <a:cubicBezTo>
                    <a:pt x="1862388" y="1102841"/>
                    <a:pt x="1861477" y="1108774"/>
                    <a:pt x="1862388" y="1115643"/>
                  </a:cubicBezTo>
                  <a:cubicBezTo>
                    <a:pt x="1863300" y="1122517"/>
                    <a:pt x="1877958" y="1169249"/>
                    <a:pt x="1877499" y="1178856"/>
                  </a:cubicBezTo>
                  <a:cubicBezTo>
                    <a:pt x="1877046" y="1188466"/>
                    <a:pt x="1865612" y="1193969"/>
                    <a:pt x="1857373" y="1201297"/>
                  </a:cubicBezTo>
                  <a:cubicBezTo>
                    <a:pt x="1849131" y="1208624"/>
                    <a:pt x="1840406" y="1213672"/>
                    <a:pt x="1845454" y="1227414"/>
                  </a:cubicBezTo>
                  <a:cubicBezTo>
                    <a:pt x="1850499" y="1241157"/>
                    <a:pt x="1860565" y="1249853"/>
                    <a:pt x="1860109" y="1279165"/>
                  </a:cubicBezTo>
                  <a:cubicBezTo>
                    <a:pt x="1859653" y="1308474"/>
                    <a:pt x="1849131" y="1314892"/>
                    <a:pt x="1845454" y="1322675"/>
                  </a:cubicBezTo>
                  <a:cubicBezTo>
                    <a:pt x="1841804" y="1330459"/>
                    <a:pt x="1838582" y="1373970"/>
                    <a:pt x="1839038" y="1397778"/>
                  </a:cubicBezTo>
                  <a:cubicBezTo>
                    <a:pt x="1839494" y="1421587"/>
                    <a:pt x="1849816" y="1430509"/>
                    <a:pt x="1854378" y="1435786"/>
                  </a:cubicBezTo>
                  <a:cubicBezTo>
                    <a:pt x="1858967" y="1441060"/>
                    <a:pt x="1878899" y="1447475"/>
                    <a:pt x="1891015" y="1447475"/>
                  </a:cubicBezTo>
                  <a:cubicBezTo>
                    <a:pt x="1903163" y="1447475"/>
                    <a:pt x="1908667" y="1449072"/>
                    <a:pt x="1910720" y="1455488"/>
                  </a:cubicBezTo>
                  <a:cubicBezTo>
                    <a:pt x="1912771" y="1461903"/>
                    <a:pt x="1921239" y="1477926"/>
                    <a:pt x="1928596" y="1480435"/>
                  </a:cubicBezTo>
                  <a:cubicBezTo>
                    <a:pt x="1935896" y="1482973"/>
                    <a:pt x="1951948" y="1485256"/>
                    <a:pt x="1951605" y="1487306"/>
                  </a:cubicBezTo>
                  <a:cubicBezTo>
                    <a:pt x="1951263" y="1489389"/>
                    <a:pt x="1952975" y="1520183"/>
                    <a:pt x="1951605" y="1526711"/>
                  </a:cubicBezTo>
                  <a:cubicBezTo>
                    <a:pt x="1950210" y="1533241"/>
                    <a:pt x="1940259" y="1539427"/>
                    <a:pt x="1935438" y="1541483"/>
                  </a:cubicBezTo>
                  <a:cubicBezTo>
                    <a:pt x="1930649" y="1543534"/>
                    <a:pt x="1890789" y="1541824"/>
                    <a:pt x="1889762" y="1544901"/>
                  </a:cubicBezTo>
                  <a:cubicBezTo>
                    <a:pt x="1888735" y="1548010"/>
                    <a:pt x="1891474" y="1617039"/>
                    <a:pt x="1891474" y="1620489"/>
                  </a:cubicBezTo>
                  <a:cubicBezTo>
                    <a:pt x="1891474" y="1623911"/>
                    <a:pt x="1884973" y="1625964"/>
                    <a:pt x="1876702" y="1623911"/>
                  </a:cubicBezTo>
                  <a:cubicBezTo>
                    <a:pt x="1868463" y="1621857"/>
                    <a:pt x="1856461" y="1615330"/>
                    <a:pt x="1849931" y="1616015"/>
                  </a:cubicBezTo>
                  <a:cubicBezTo>
                    <a:pt x="1843401" y="1616698"/>
                    <a:pt x="1834105" y="1627019"/>
                    <a:pt x="1827261" y="1627702"/>
                  </a:cubicBezTo>
                  <a:cubicBezTo>
                    <a:pt x="1820392" y="1628387"/>
                    <a:pt x="1801828" y="1621516"/>
                    <a:pt x="1798751" y="1617039"/>
                  </a:cubicBezTo>
                  <a:cubicBezTo>
                    <a:pt x="1795642" y="1612591"/>
                    <a:pt x="1795642" y="1595057"/>
                    <a:pt x="1792221" y="1584421"/>
                  </a:cubicBezTo>
                  <a:cubicBezTo>
                    <a:pt x="1788771" y="1573758"/>
                    <a:pt x="1773316" y="1559673"/>
                    <a:pt x="1769551" y="1556594"/>
                  </a:cubicBezTo>
                  <a:cubicBezTo>
                    <a:pt x="1765760" y="1553485"/>
                    <a:pt x="1751332" y="1555908"/>
                    <a:pt x="1740354" y="1560697"/>
                  </a:cubicBezTo>
                  <a:cubicBezTo>
                    <a:pt x="1729349" y="1565518"/>
                    <a:pt x="1692254" y="1582341"/>
                    <a:pt x="1683671" y="1580314"/>
                  </a:cubicBezTo>
                  <a:cubicBezTo>
                    <a:pt x="1675090" y="1578264"/>
                    <a:pt x="1672666" y="1565860"/>
                    <a:pt x="1683332" y="1545245"/>
                  </a:cubicBezTo>
                  <a:cubicBezTo>
                    <a:pt x="1693966" y="1524658"/>
                    <a:pt x="1696731" y="1517760"/>
                    <a:pt x="1686068" y="1512283"/>
                  </a:cubicBezTo>
                  <a:cubicBezTo>
                    <a:pt x="1675431" y="1506782"/>
                    <a:pt x="1610509" y="1496716"/>
                    <a:pt x="1597678" y="1497172"/>
                  </a:cubicBezTo>
                  <a:cubicBezTo>
                    <a:pt x="1584847" y="1497628"/>
                    <a:pt x="1563321" y="1501734"/>
                    <a:pt x="1545928" y="1511371"/>
                  </a:cubicBezTo>
                  <a:cubicBezTo>
                    <a:pt x="1528535" y="1520981"/>
                    <a:pt x="1521205" y="1522349"/>
                    <a:pt x="1501961" y="1522349"/>
                  </a:cubicBezTo>
                  <a:cubicBezTo>
                    <a:pt x="1482715" y="1522349"/>
                    <a:pt x="1457538" y="1521893"/>
                    <a:pt x="1447473" y="1526484"/>
                  </a:cubicBezTo>
                  <a:cubicBezTo>
                    <a:pt x="1437378" y="1531046"/>
                    <a:pt x="1394325" y="1566771"/>
                    <a:pt x="1382436" y="1574101"/>
                  </a:cubicBezTo>
                  <a:cubicBezTo>
                    <a:pt x="1370517" y="1581426"/>
                    <a:pt x="1340749" y="1583282"/>
                    <a:pt x="1328374" y="1574101"/>
                  </a:cubicBezTo>
                  <a:cubicBezTo>
                    <a:pt x="1316031" y="1564948"/>
                    <a:pt x="1286263" y="1510915"/>
                    <a:pt x="1283498" y="1503588"/>
                  </a:cubicBezTo>
                  <a:cubicBezTo>
                    <a:pt x="1280759" y="1496260"/>
                    <a:pt x="1286719" y="1478384"/>
                    <a:pt x="1293561" y="1470143"/>
                  </a:cubicBezTo>
                  <a:cubicBezTo>
                    <a:pt x="1300432" y="1461903"/>
                    <a:pt x="1298608" y="1431679"/>
                    <a:pt x="1297241" y="1429826"/>
                  </a:cubicBezTo>
                  <a:cubicBezTo>
                    <a:pt x="1295870" y="1428002"/>
                    <a:pt x="1277538" y="1424808"/>
                    <a:pt x="1273432" y="1422981"/>
                  </a:cubicBezTo>
                  <a:cubicBezTo>
                    <a:pt x="1269299" y="1421128"/>
                    <a:pt x="1274344" y="1413345"/>
                    <a:pt x="1289455" y="1400970"/>
                  </a:cubicBezTo>
                  <a:cubicBezTo>
                    <a:pt x="1304568" y="1388624"/>
                    <a:pt x="1312807" y="1359315"/>
                    <a:pt x="1315572" y="1347852"/>
                  </a:cubicBezTo>
                  <a:cubicBezTo>
                    <a:pt x="1318311" y="1336418"/>
                    <a:pt x="1308218" y="1341892"/>
                    <a:pt x="1295870" y="1340069"/>
                  </a:cubicBezTo>
                  <a:cubicBezTo>
                    <a:pt x="1283498" y="1338242"/>
                    <a:pt x="1288543" y="1330915"/>
                    <a:pt x="1277994" y="1321308"/>
                  </a:cubicBezTo>
                  <a:cubicBezTo>
                    <a:pt x="1267473" y="1311671"/>
                    <a:pt x="1238161" y="1303885"/>
                    <a:pt x="1237707" y="1300235"/>
                  </a:cubicBezTo>
                  <a:cubicBezTo>
                    <a:pt x="1237249" y="1296558"/>
                    <a:pt x="1241811" y="1241613"/>
                    <a:pt x="1244576" y="1232918"/>
                  </a:cubicBezTo>
                  <a:cubicBezTo>
                    <a:pt x="1247314" y="1224193"/>
                    <a:pt x="1257409" y="1215496"/>
                    <a:pt x="1258775" y="1206344"/>
                  </a:cubicBezTo>
                  <a:cubicBezTo>
                    <a:pt x="1260145" y="1197191"/>
                    <a:pt x="1259687" y="1132154"/>
                    <a:pt x="1256466" y="1130300"/>
                  </a:cubicBezTo>
                  <a:cubicBezTo>
                    <a:pt x="1253271" y="1128476"/>
                    <a:pt x="1188178" y="1126594"/>
                    <a:pt x="1187778" y="1126565"/>
                  </a:cubicBezTo>
                  <a:cubicBezTo>
                    <a:pt x="1193538" y="1139596"/>
                    <a:pt x="1200438" y="1152738"/>
                    <a:pt x="1201753" y="1158471"/>
                  </a:cubicBezTo>
                  <a:cubicBezTo>
                    <a:pt x="1203803" y="1167396"/>
                    <a:pt x="1192826" y="1168108"/>
                    <a:pt x="1185272" y="1177032"/>
                  </a:cubicBezTo>
                  <a:cubicBezTo>
                    <a:pt x="1177715" y="1185957"/>
                    <a:pt x="1130298" y="1238163"/>
                    <a:pt x="1117925" y="1246402"/>
                  </a:cubicBezTo>
                  <a:cubicBezTo>
                    <a:pt x="1105577" y="1254644"/>
                    <a:pt x="1071906" y="1272520"/>
                    <a:pt x="1055424" y="1286265"/>
                  </a:cubicBezTo>
                  <a:cubicBezTo>
                    <a:pt x="1038943" y="1300008"/>
                    <a:pt x="1040314" y="1319908"/>
                    <a:pt x="1021065" y="1326782"/>
                  </a:cubicBezTo>
                  <a:cubicBezTo>
                    <a:pt x="1001819" y="1333653"/>
                    <a:pt x="949612" y="1345343"/>
                    <a:pt x="929710" y="1357718"/>
                  </a:cubicBezTo>
                  <a:cubicBezTo>
                    <a:pt x="909781" y="1370063"/>
                    <a:pt x="885746" y="1399602"/>
                    <a:pt x="876792" y="1408556"/>
                  </a:cubicBezTo>
                  <a:cubicBezTo>
                    <a:pt x="867868" y="1417480"/>
                    <a:pt x="845883" y="1444254"/>
                    <a:pt x="823901" y="1444254"/>
                  </a:cubicBezTo>
                  <a:cubicBezTo>
                    <a:pt x="801919" y="1444254"/>
                    <a:pt x="753131" y="1431908"/>
                    <a:pt x="738020" y="1423667"/>
                  </a:cubicBezTo>
                  <a:cubicBezTo>
                    <a:pt x="722910" y="1415398"/>
                    <a:pt x="711932" y="1422269"/>
                    <a:pt x="711932" y="1430509"/>
                  </a:cubicBezTo>
                  <a:cubicBezTo>
                    <a:pt x="711932" y="1438777"/>
                    <a:pt x="696136" y="1564492"/>
                    <a:pt x="690632" y="1574101"/>
                  </a:cubicBezTo>
                  <a:cubicBezTo>
                    <a:pt x="685129" y="1583738"/>
                    <a:pt x="663830" y="1587842"/>
                    <a:pt x="661094" y="1600217"/>
                  </a:cubicBezTo>
                  <a:cubicBezTo>
                    <a:pt x="658326" y="1612591"/>
                    <a:pt x="664515" y="1627702"/>
                    <a:pt x="657643" y="1637312"/>
                  </a:cubicBezTo>
                  <a:cubicBezTo>
                    <a:pt x="650772" y="1646922"/>
                    <a:pt x="637029" y="1645551"/>
                    <a:pt x="630870" y="1666853"/>
                  </a:cubicBezTo>
                  <a:cubicBezTo>
                    <a:pt x="624681" y="1688150"/>
                    <a:pt x="618495" y="1713556"/>
                    <a:pt x="600646" y="1729381"/>
                  </a:cubicBezTo>
                  <a:cubicBezTo>
                    <a:pt x="582770" y="1745177"/>
                    <a:pt x="564209" y="1754099"/>
                    <a:pt x="544992" y="1754099"/>
                  </a:cubicBezTo>
                  <a:cubicBezTo>
                    <a:pt x="525743" y="1754099"/>
                    <a:pt x="514082" y="1747913"/>
                    <a:pt x="518189" y="1765762"/>
                  </a:cubicBezTo>
                  <a:cubicBezTo>
                    <a:pt x="522322" y="1783640"/>
                    <a:pt x="525743" y="1804255"/>
                    <a:pt x="516136" y="1813179"/>
                  </a:cubicBezTo>
                  <a:cubicBezTo>
                    <a:pt x="506526" y="1822104"/>
                    <a:pt x="490018" y="1850957"/>
                    <a:pt x="486597" y="1871574"/>
                  </a:cubicBezTo>
                  <a:cubicBezTo>
                    <a:pt x="483144" y="1892188"/>
                    <a:pt x="479040" y="1927228"/>
                    <a:pt x="487282" y="1936155"/>
                  </a:cubicBezTo>
                  <a:cubicBezTo>
                    <a:pt x="495521" y="1945079"/>
                    <a:pt x="536067" y="1940944"/>
                    <a:pt x="555967" y="1936155"/>
                  </a:cubicBezTo>
                  <a:cubicBezTo>
                    <a:pt x="575898" y="1931334"/>
                    <a:pt x="607490" y="1914856"/>
                    <a:pt x="625369" y="1916906"/>
                  </a:cubicBezTo>
                  <a:cubicBezTo>
                    <a:pt x="643215" y="1918989"/>
                    <a:pt x="632923" y="1936838"/>
                    <a:pt x="624681" y="1945762"/>
                  </a:cubicBezTo>
                  <a:cubicBezTo>
                    <a:pt x="616442" y="1954687"/>
                    <a:pt x="594459" y="1986993"/>
                    <a:pt x="536750" y="2001419"/>
                  </a:cubicBezTo>
                  <a:cubicBezTo>
                    <a:pt x="479040" y="2015847"/>
                    <a:pt x="455688" y="2010343"/>
                    <a:pt x="424752" y="2001419"/>
                  </a:cubicBezTo>
                  <a:cubicBezTo>
                    <a:pt x="393843" y="1992494"/>
                    <a:pt x="373228" y="1992494"/>
                    <a:pt x="357435" y="1990412"/>
                  </a:cubicBezTo>
                  <a:cubicBezTo>
                    <a:pt x="341636" y="1988361"/>
                    <a:pt x="313468" y="1995233"/>
                    <a:pt x="311415" y="1999339"/>
                  </a:cubicBezTo>
                  <a:cubicBezTo>
                    <a:pt x="309362" y="2003472"/>
                    <a:pt x="308903" y="2030731"/>
                    <a:pt x="282332" y="2040340"/>
                  </a:cubicBezTo>
                  <a:cubicBezTo>
                    <a:pt x="255758" y="2049948"/>
                    <a:pt x="216295" y="2063093"/>
                    <a:pt x="187098" y="2103239"/>
                  </a:cubicBezTo>
                  <a:cubicBezTo>
                    <a:pt x="157903" y="2143385"/>
                    <a:pt x="124143" y="2199953"/>
                    <a:pt x="115019" y="2220026"/>
                  </a:cubicBezTo>
                  <a:cubicBezTo>
                    <a:pt x="105897" y="2240099"/>
                    <a:pt x="62725" y="2369632"/>
                    <a:pt x="58592" y="2405359"/>
                  </a:cubicBezTo>
                  <a:cubicBezTo>
                    <a:pt x="54488" y="2441084"/>
                    <a:pt x="44849" y="2500164"/>
                    <a:pt x="43481" y="2508404"/>
                  </a:cubicBezTo>
                  <a:cubicBezTo>
                    <a:pt x="42111" y="2516643"/>
                    <a:pt x="24262" y="2527650"/>
                    <a:pt x="20814" y="2535889"/>
                  </a:cubicBezTo>
                  <a:cubicBezTo>
                    <a:pt x="17393" y="2544131"/>
                    <a:pt x="5700" y="2556503"/>
                    <a:pt x="5700" y="2556503"/>
                  </a:cubicBezTo>
                  <a:cubicBezTo>
                    <a:pt x="5700" y="2556503"/>
                    <a:pt x="25632" y="2592231"/>
                    <a:pt x="16705" y="2618319"/>
                  </a:cubicBezTo>
                  <a:cubicBezTo>
                    <a:pt x="7756" y="2644437"/>
                    <a:pt x="0" y="2666419"/>
                    <a:pt x="18987" y="2673293"/>
                  </a:cubicBezTo>
                  <a:cubicBezTo>
                    <a:pt x="37978" y="2680164"/>
                    <a:pt x="99138" y="2689774"/>
                    <a:pt x="102559" y="2686351"/>
                  </a:cubicBezTo>
                  <a:cubicBezTo>
                    <a:pt x="106007" y="2682900"/>
                    <a:pt x="115619" y="2668475"/>
                    <a:pt x="111483" y="2656783"/>
                  </a:cubicBezTo>
                  <a:cubicBezTo>
                    <a:pt x="107377" y="2645122"/>
                    <a:pt x="90896" y="2630009"/>
                    <a:pt x="92266" y="2623138"/>
                  </a:cubicBezTo>
                  <a:cubicBezTo>
                    <a:pt x="93634" y="2616269"/>
                    <a:pt x="141051" y="2612816"/>
                    <a:pt x="151344" y="2606659"/>
                  </a:cubicBezTo>
                  <a:cubicBezTo>
                    <a:pt x="161636" y="2600470"/>
                    <a:pt x="158215" y="2578488"/>
                    <a:pt x="157303" y="2572529"/>
                  </a:cubicBezTo>
                  <a:cubicBezTo>
                    <a:pt x="156391" y="2566569"/>
                    <a:pt x="153168" y="2551456"/>
                    <a:pt x="166454" y="2547352"/>
                  </a:cubicBezTo>
                  <a:cubicBezTo>
                    <a:pt x="179744" y="2543217"/>
                    <a:pt x="182024" y="2540937"/>
                    <a:pt x="184760" y="2537716"/>
                  </a:cubicBezTo>
                  <a:cubicBezTo>
                    <a:pt x="187527" y="2534521"/>
                    <a:pt x="186159" y="2514363"/>
                    <a:pt x="193031" y="2506124"/>
                  </a:cubicBezTo>
                  <a:cubicBezTo>
                    <a:pt x="199900" y="2497882"/>
                    <a:pt x="250740" y="2499250"/>
                    <a:pt x="266763" y="2500620"/>
                  </a:cubicBezTo>
                  <a:cubicBezTo>
                    <a:pt x="282786" y="2501988"/>
                    <a:pt x="306141" y="2513905"/>
                    <a:pt x="307965" y="2527650"/>
                  </a:cubicBezTo>
                  <a:cubicBezTo>
                    <a:pt x="309815" y="2541393"/>
                    <a:pt x="311186" y="2556047"/>
                    <a:pt x="311186" y="2556047"/>
                  </a:cubicBezTo>
                  <a:lnTo>
                    <a:pt x="328123" y="2557418"/>
                  </a:lnTo>
                  <a:cubicBezTo>
                    <a:pt x="328123" y="2557418"/>
                    <a:pt x="328579" y="2589010"/>
                    <a:pt x="331346" y="2600470"/>
                  </a:cubicBezTo>
                  <a:cubicBezTo>
                    <a:pt x="334082" y="2611904"/>
                    <a:pt x="337303" y="2613757"/>
                    <a:pt x="353326" y="2628412"/>
                  </a:cubicBezTo>
                  <a:cubicBezTo>
                    <a:pt x="369351" y="2643069"/>
                    <a:pt x="361112" y="2660918"/>
                    <a:pt x="366130" y="2670069"/>
                  </a:cubicBezTo>
                  <a:cubicBezTo>
                    <a:pt x="371178" y="2679252"/>
                    <a:pt x="398663" y="2689316"/>
                    <a:pt x="406903" y="2694819"/>
                  </a:cubicBezTo>
                  <a:cubicBezTo>
                    <a:pt x="415144" y="2700293"/>
                    <a:pt x="413318" y="2723673"/>
                    <a:pt x="415144" y="2731915"/>
                  </a:cubicBezTo>
                  <a:cubicBezTo>
                    <a:pt x="416968" y="2740154"/>
                    <a:pt x="426605" y="2742892"/>
                    <a:pt x="438039" y="2748396"/>
                  </a:cubicBezTo>
                  <a:cubicBezTo>
                    <a:pt x="449501" y="2753897"/>
                    <a:pt x="467351" y="2786857"/>
                    <a:pt x="472854" y="2794186"/>
                  </a:cubicBezTo>
                  <a:cubicBezTo>
                    <a:pt x="478358" y="2801514"/>
                    <a:pt x="495292" y="2801970"/>
                    <a:pt x="497116" y="2800602"/>
                  </a:cubicBezTo>
                  <a:cubicBezTo>
                    <a:pt x="498972" y="2799234"/>
                    <a:pt x="508123" y="2781697"/>
                    <a:pt x="512229" y="2773116"/>
                  </a:cubicBezTo>
                  <a:cubicBezTo>
                    <a:pt x="516365" y="2764560"/>
                    <a:pt x="533300" y="2764560"/>
                    <a:pt x="542024" y="2764560"/>
                  </a:cubicBezTo>
                  <a:cubicBezTo>
                    <a:pt x="550719" y="2764560"/>
                    <a:pt x="548869" y="2775425"/>
                    <a:pt x="547957" y="2789624"/>
                  </a:cubicBezTo>
                  <a:cubicBezTo>
                    <a:pt x="547045" y="2803823"/>
                    <a:pt x="529193" y="2929308"/>
                    <a:pt x="524602" y="2933412"/>
                  </a:cubicBezTo>
                  <a:cubicBezTo>
                    <a:pt x="520013" y="2937547"/>
                    <a:pt x="510861" y="2929764"/>
                    <a:pt x="511315" y="2947613"/>
                  </a:cubicBezTo>
                  <a:cubicBezTo>
                    <a:pt x="511773" y="2965489"/>
                    <a:pt x="482005" y="3023201"/>
                    <a:pt x="480637" y="3030984"/>
                  </a:cubicBezTo>
                  <a:cubicBezTo>
                    <a:pt x="479269" y="3038768"/>
                    <a:pt x="487053" y="3042901"/>
                    <a:pt x="488877" y="3052055"/>
                  </a:cubicBezTo>
                  <a:cubicBezTo>
                    <a:pt x="490701" y="3061208"/>
                    <a:pt x="478811" y="3061664"/>
                    <a:pt x="478811" y="3070816"/>
                  </a:cubicBezTo>
                  <a:cubicBezTo>
                    <a:pt x="478811" y="3079969"/>
                    <a:pt x="489789" y="3086382"/>
                    <a:pt x="480637" y="3093256"/>
                  </a:cubicBezTo>
                  <a:cubicBezTo>
                    <a:pt x="471484" y="3100128"/>
                    <a:pt x="462788" y="3103805"/>
                    <a:pt x="462788" y="3111588"/>
                  </a:cubicBezTo>
                  <a:cubicBezTo>
                    <a:pt x="462788" y="3119374"/>
                    <a:pt x="460479" y="3133573"/>
                    <a:pt x="456373" y="3133573"/>
                  </a:cubicBezTo>
                  <a:cubicBezTo>
                    <a:pt x="452240" y="3133573"/>
                    <a:pt x="429799" y="3134029"/>
                    <a:pt x="416056" y="3139532"/>
                  </a:cubicBezTo>
                  <a:cubicBezTo>
                    <a:pt x="402314" y="3145036"/>
                    <a:pt x="394530" y="3149139"/>
                    <a:pt x="400487" y="3159205"/>
                  </a:cubicBezTo>
                  <a:cubicBezTo>
                    <a:pt x="406447" y="3169298"/>
                    <a:pt x="412406" y="3173404"/>
                    <a:pt x="405535" y="3192650"/>
                  </a:cubicBezTo>
                  <a:cubicBezTo>
                    <a:pt x="398663" y="3211897"/>
                    <a:pt x="399119" y="3214635"/>
                    <a:pt x="382638" y="3219224"/>
                  </a:cubicBezTo>
                  <a:cubicBezTo>
                    <a:pt x="366130" y="3223786"/>
                    <a:pt x="365674" y="3229290"/>
                    <a:pt x="363392" y="3235705"/>
                  </a:cubicBezTo>
                  <a:cubicBezTo>
                    <a:pt x="361112" y="3242121"/>
                    <a:pt x="361568" y="3277390"/>
                    <a:pt x="362480" y="3280584"/>
                  </a:cubicBezTo>
                  <a:cubicBezTo>
                    <a:pt x="363392" y="3283778"/>
                    <a:pt x="395925" y="3291135"/>
                    <a:pt x="400487" y="3304848"/>
                  </a:cubicBezTo>
                  <a:cubicBezTo>
                    <a:pt x="405079" y="3318591"/>
                    <a:pt x="399575" y="3329142"/>
                    <a:pt x="389968" y="3340573"/>
                  </a:cubicBezTo>
                  <a:cubicBezTo>
                    <a:pt x="380329" y="3352036"/>
                    <a:pt x="376679" y="3356599"/>
                    <a:pt x="384918" y="3359820"/>
                  </a:cubicBezTo>
                  <a:cubicBezTo>
                    <a:pt x="393160" y="3363014"/>
                    <a:pt x="400034" y="3364867"/>
                    <a:pt x="400034" y="3364867"/>
                  </a:cubicBezTo>
                  <a:cubicBezTo>
                    <a:pt x="400034" y="3364867"/>
                    <a:pt x="400487" y="3400565"/>
                    <a:pt x="400487" y="3401963"/>
                  </a:cubicBezTo>
                  <a:cubicBezTo>
                    <a:pt x="400487" y="3403330"/>
                    <a:pt x="442628" y="3427139"/>
                    <a:pt x="447190" y="3431728"/>
                  </a:cubicBezTo>
                  <a:cubicBezTo>
                    <a:pt x="451781" y="3436290"/>
                    <a:pt x="458197" y="3456449"/>
                    <a:pt x="450869" y="3469738"/>
                  </a:cubicBezTo>
                  <a:cubicBezTo>
                    <a:pt x="443542" y="3483022"/>
                    <a:pt x="428887" y="3507289"/>
                    <a:pt x="427061" y="3518294"/>
                  </a:cubicBezTo>
                  <a:cubicBezTo>
                    <a:pt x="425235" y="3529271"/>
                    <a:pt x="434388" y="3529727"/>
                    <a:pt x="437583" y="3538881"/>
                  </a:cubicBezTo>
                  <a:cubicBezTo>
                    <a:pt x="440804" y="3548062"/>
                    <a:pt x="437583" y="3563172"/>
                    <a:pt x="439436" y="3568191"/>
                  </a:cubicBezTo>
                  <a:cubicBezTo>
                    <a:pt x="441262" y="3573238"/>
                    <a:pt x="551631" y="3570044"/>
                    <a:pt x="554370" y="3575062"/>
                  </a:cubicBezTo>
                  <a:cubicBezTo>
                    <a:pt x="557135" y="3580110"/>
                    <a:pt x="560329" y="3592484"/>
                    <a:pt x="564465" y="3590631"/>
                  </a:cubicBezTo>
                  <a:cubicBezTo>
                    <a:pt x="568571" y="3588805"/>
                    <a:pt x="579120" y="3583787"/>
                    <a:pt x="579120" y="3575062"/>
                  </a:cubicBezTo>
                  <a:cubicBezTo>
                    <a:pt x="579120" y="3566367"/>
                    <a:pt x="573160" y="3544841"/>
                    <a:pt x="576354" y="3535687"/>
                  </a:cubicBezTo>
                  <a:cubicBezTo>
                    <a:pt x="579575" y="3526533"/>
                    <a:pt x="595827" y="3498362"/>
                    <a:pt x="602701" y="3493544"/>
                  </a:cubicBezTo>
                  <a:cubicBezTo>
                    <a:pt x="609570" y="3488726"/>
                    <a:pt x="632923" y="3486675"/>
                    <a:pt x="633608" y="3491493"/>
                  </a:cubicBezTo>
                  <a:cubicBezTo>
                    <a:pt x="634293" y="3496312"/>
                    <a:pt x="636346" y="3503866"/>
                    <a:pt x="647348" y="3503866"/>
                  </a:cubicBezTo>
                  <a:cubicBezTo>
                    <a:pt x="658326" y="3503866"/>
                    <a:pt x="675522" y="3501786"/>
                    <a:pt x="690632" y="3511422"/>
                  </a:cubicBezTo>
                  <a:cubicBezTo>
                    <a:pt x="705746" y="3521032"/>
                    <a:pt x="751766" y="3543699"/>
                    <a:pt x="753816" y="3548518"/>
                  </a:cubicBezTo>
                  <a:cubicBezTo>
                    <a:pt x="755899" y="3553307"/>
                    <a:pt x="749712" y="3574606"/>
                    <a:pt x="753816" y="3574606"/>
                  </a:cubicBezTo>
                  <a:cubicBezTo>
                    <a:pt x="757952" y="3574606"/>
                    <a:pt x="786805" y="3552624"/>
                    <a:pt x="798497" y="3543014"/>
                  </a:cubicBezTo>
                  <a:cubicBezTo>
                    <a:pt x="810158" y="3533407"/>
                    <a:pt x="833510" y="3485990"/>
                    <a:pt x="841067" y="3483251"/>
                  </a:cubicBezTo>
                  <a:cubicBezTo>
                    <a:pt x="848650" y="3480486"/>
                    <a:pt x="867185" y="3482566"/>
                    <a:pt x="865132" y="3475012"/>
                  </a:cubicBezTo>
                  <a:cubicBezTo>
                    <a:pt x="863076" y="3467456"/>
                    <a:pt x="857575" y="3455766"/>
                    <a:pt x="862364" y="3453713"/>
                  </a:cubicBezTo>
                  <a:cubicBezTo>
                    <a:pt x="867185" y="3451660"/>
                    <a:pt x="887799" y="3432413"/>
                    <a:pt x="889167" y="3422806"/>
                  </a:cubicBezTo>
                  <a:cubicBezTo>
                    <a:pt x="890535" y="3413167"/>
                    <a:pt x="891903" y="3395318"/>
                    <a:pt x="898089" y="3396003"/>
                  </a:cubicBezTo>
                  <a:cubicBezTo>
                    <a:pt x="904278" y="3396688"/>
                    <a:pt x="913887" y="3410431"/>
                    <a:pt x="923524" y="3411114"/>
                  </a:cubicBezTo>
                  <a:cubicBezTo>
                    <a:pt x="933131" y="3411799"/>
                    <a:pt x="951695" y="3405610"/>
                    <a:pt x="961302" y="3406981"/>
                  </a:cubicBezTo>
                  <a:cubicBezTo>
                    <a:pt x="970914" y="3408378"/>
                    <a:pt x="979863" y="3417988"/>
                    <a:pt x="986708" y="3415220"/>
                  </a:cubicBezTo>
                  <a:cubicBezTo>
                    <a:pt x="993579" y="3412484"/>
                    <a:pt x="1001819" y="3399424"/>
                    <a:pt x="1010090" y="3404928"/>
                  </a:cubicBezTo>
                  <a:cubicBezTo>
                    <a:pt x="1018329" y="3410431"/>
                    <a:pt x="1029989" y="3420038"/>
                    <a:pt x="1032757" y="3415905"/>
                  </a:cubicBezTo>
                  <a:cubicBezTo>
                    <a:pt x="1035493" y="3411799"/>
                    <a:pt x="1049921" y="3402192"/>
                    <a:pt x="1053371" y="3402875"/>
                  </a:cubicBezTo>
                  <a:cubicBezTo>
                    <a:pt x="1056792" y="3403560"/>
                    <a:pt x="1079460" y="3413167"/>
                    <a:pt x="1087016" y="3424174"/>
                  </a:cubicBezTo>
                  <a:cubicBezTo>
                    <a:pt x="1094570" y="3435152"/>
                    <a:pt x="1098706" y="3444761"/>
                    <a:pt x="1107631" y="3444761"/>
                  </a:cubicBezTo>
                  <a:cubicBezTo>
                    <a:pt x="1116555" y="3444761"/>
                    <a:pt x="1133748" y="3450262"/>
                    <a:pt x="1139905" y="3460584"/>
                  </a:cubicBezTo>
                  <a:cubicBezTo>
                    <a:pt x="1146094" y="3470877"/>
                    <a:pt x="1158469" y="3475697"/>
                    <a:pt x="1168078" y="3470194"/>
                  </a:cubicBezTo>
                  <a:cubicBezTo>
                    <a:pt x="1177715" y="3464690"/>
                    <a:pt x="1192826" y="3455766"/>
                    <a:pt x="1201065" y="3455766"/>
                  </a:cubicBezTo>
                  <a:cubicBezTo>
                    <a:pt x="1209307" y="3455766"/>
                    <a:pt x="1227870" y="3468141"/>
                    <a:pt x="1234710" y="3461952"/>
                  </a:cubicBezTo>
                  <a:cubicBezTo>
                    <a:pt x="1241584" y="3455766"/>
                    <a:pt x="1240899" y="3432413"/>
                    <a:pt x="1240899" y="3432413"/>
                  </a:cubicBezTo>
                  <a:cubicBezTo>
                    <a:pt x="1240899" y="3432413"/>
                    <a:pt x="1289001" y="3427595"/>
                    <a:pt x="1289001" y="3433098"/>
                  </a:cubicBezTo>
                  <a:cubicBezTo>
                    <a:pt x="1289001" y="3438602"/>
                    <a:pt x="1292420" y="3449580"/>
                    <a:pt x="1297241" y="3450948"/>
                  </a:cubicBezTo>
                  <a:cubicBezTo>
                    <a:pt x="1302059" y="3452345"/>
                    <a:pt x="1326550" y="3459643"/>
                    <a:pt x="1334792" y="3462408"/>
                  </a:cubicBezTo>
                  <a:cubicBezTo>
                    <a:pt x="1343031" y="3465146"/>
                    <a:pt x="1344402" y="3477977"/>
                    <a:pt x="1329744" y="3484393"/>
                  </a:cubicBezTo>
                  <a:cubicBezTo>
                    <a:pt x="1315090" y="3490808"/>
                    <a:pt x="1320135" y="3503154"/>
                    <a:pt x="1324270" y="3507745"/>
                  </a:cubicBezTo>
                  <a:cubicBezTo>
                    <a:pt x="1328374" y="3512334"/>
                    <a:pt x="1340749" y="3517811"/>
                    <a:pt x="1337072" y="3525621"/>
                  </a:cubicBezTo>
                  <a:cubicBezTo>
                    <a:pt x="1333424" y="3533407"/>
                    <a:pt x="1314634" y="3540732"/>
                    <a:pt x="1310981" y="3548518"/>
                  </a:cubicBezTo>
                  <a:cubicBezTo>
                    <a:pt x="1307306" y="3556301"/>
                    <a:pt x="1309157" y="3581022"/>
                    <a:pt x="1308218" y="3586981"/>
                  </a:cubicBezTo>
                  <a:cubicBezTo>
                    <a:pt x="1307306" y="3592940"/>
                    <a:pt x="1268387" y="3588349"/>
                    <a:pt x="1256951" y="3588349"/>
                  </a:cubicBezTo>
                  <a:cubicBezTo>
                    <a:pt x="1245488" y="3588349"/>
                    <a:pt x="1240899" y="3599812"/>
                    <a:pt x="1243210" y="3612187"/>
                  </a:cubicBezTo>
                  <a:cubicBezTo>
                    <a:pt x="1245488" y="3624532"/>
                    <a:pt x="1259687" y="3624988"/>
                    <a:pt x="1255098" y="3635995"/>
                  </a:cubicBezTo>
                  <a:cubicBezTo>
                    <a:pt x="1250535" y="3646971"/>
                    <a:pt x="1241811" y="3663908"/>
                    <a:pt x="1233115" y="3673547"/>
                  </a:cubicBezTo>
                  <a:cubicBezTo>
                    <a:pt x="1224418" y="3683154"/>
                    <a:pt x="1239531" y="3723470"/>
                    <a:pt x="1241355" y="3727577"/>
                  </a:cubicBezTo>
                  <a:cubicBezTo>
                    <a:pt x="1243210" y="3731712"/>
                    <a:pt x="1270211" y="3734904"/>
                    <a:pt x="1279362" y="3741776"/>
                  </a:cubicBezTo>
                  <a:cubicBezTo>
                    <a:pt x="1288543" y="3748649"/>
                    <a:pt x="1282583" y="3761934"/>
                    <a:pt x="1275714" y="3768352"/>
                  </a:cubicBezTo>
                  <a:cubicBezTo>
                    <a:pt x="1275714" y="3768352"/>
                    <a:pt x="1267017" y="3779329"/>
                    <a:pt x="1274802" y="3800400"/>
                  </a:cubicBezTo>
                  <a:cubicBezTo>
                    <a:pt x="1282583" y="3821470"/>
                    <a:pt x="1290825" y="3850779"/>
                    <a:pt x="1299520" y="3864525"/>
                  </a:cubicBezTo>
                  <a:cubicBezTo>
                    <a:pt x="1308218" y="3878267"/>
                    <a:pt x="1299520" y="3891552"/>
                    <a:pt x="1296329" y="3901162"/>
                  </a:cubicBezTo>
                  <a:cubicBezTo>
                    <a:pt x="1293105" y="3910771"/>
                    <a:pt x="1289913" y="3930930"/>
                    <a:pt x="1294505" y="3943304"/>
                  </a:cubicBezTo>
                  <a:cubicBezTo>
                    <a:pt x="1299064" y="3955650"/>
                    <a:pt x="1302286" y="3968937"/>
                    <a:pt x="1302286" y="3983592"/>
                  </a:cubicBezTo>
                  <a:cubicBezTo>
                    <a:pt x="1302286" y="3998249"/>
                    <a:pt x="1299520" y="4002838"/>
                    <a:pt x="1311439" y="4007429"/>
                  </a:cubicBezTo>
                  <a:cubicBezTo>
                    <a:pt x="1323329" y="4011992"/>
                    <a:pt x="1337986" y="4015669"/>
                    <a:pt x="1346711" y="4026646"/>
                  </a:cubicBezTo>
                  <a:cubicBezTo>
                    <a:pt x="1355406" y="4037651"/>
                    <a:pt x="1366840" y="4052308"/>
                    <a:pt x="1378303" y="4056870"/>
                  </a:cubicBezTo>
                  <a:cubicBezTo>
                    <a:pt x="1389763" y="4061462"/>
                    <a:pt x="1414028" y="4082988"/>
                    <a:pt x="1412201" y="4088036"/>
                  </a:cubicBezTo>
                  <a:cubicBezTo>
                    <a:pt x="1410348" y="4093051"/>
                    <a:pt x="1396149" y="4111842"/>
                    <a:pt x="1394784" y="4122363"/>
                  </a:cubicBezTo>
                  <a:cubicBezTo>
                    <a:pt x="1393413" y="4132912"/>
                    <a:pt x="1387454" y="4142522"/>
                    <a:pt x="1380127" y="4142522"/>
                  </a:cubicBezTo>
                  <a:cubicBezTo>
                    <a:pt x="1372799" y="4142522"/>
                    <a:pt x="1360910" y="4137018"/>
                    <a:pt x="1359542" y="4142522"/>
                  </a:cubicBezTo>
                  <a:cubicBezTo>
                    <a:pt x="1358142" y="4148025"/>
                    <a:pt x="1359054" y="4161768"/>
                    <a:pt x="1352639" y="4164962"/>
                  </a:cubicBezTo>
                  <a:cubicBezTo>
                    <a:pt x="1346252" y="4168183"/>
                    <a:pt x="1339381" y="4168183"/>
                    <a:pt x="1339837" y="4175967"/>
                  </a:cubicBezTo>
                  <a:cubicBezTo>
                    <a:pt x="1340295" y="4183753"/>
                    <a:pt x="1342119" y="4220390"/>
                    <a:pt x="1340749" y="4221758"/>
                  </a:cubicBezTo>
                  <a:cubicBezTo>
                    <a:pt x="1339381" y="4223128"/>
                    <a:pt x="1328832" y="4218080"/>
                    <a:pt x="1326550" y="4221758"/>
                  </a:cubicBezTo>
                  <a:cubicBezTo>
                    <a:pt x="1324270" y="4225437"/>
                    <a:pt x="1320593" y="4244654"/>
                    <a:pt x="1314175" y="4248790"/>
                  </a:cubicBezTo>
                  <a:cubicBezTo>
                    <a:pt x="1307760" y="4252893"/>
                    <a:pt x="1290825" y="4259765"/>
                    <a:pt x="1289455" y="4266183"/>
                  </a:cubicBezTo>
                  <a:cubicBezTo>
                    <a:pt x="1288087" y="4272598"/>
                    <a:pt x="1296329" y="4307411"/>
                    <a:pt x="1296782" y="4319301"/>
                  </a:cubicBezTo>
                  <a:cubicBezTo>
                    <a:pt x="1297241" y="4331220"/>
                    <a:pt x="1288543" y="4328025"/>
                    <a:pt x="1285780" y="4335809"/>
                  </a:cubicBezTo>
                  <a:cubicBezTo>
                    <a:pt x="1283039" y="4343595"/>
                    <a:pt x="1286719" y="4345419"/>
                    <a:pt x="1294017" y="4352290"/>
                  </a:cubicBezTo>
                  <a:cubicBezTo>
                    <a:pt x="1301374" y="4359161"/>
                    <a:pt x="1304568" y="4369225"/>
                    <a:pt x="1301374" y="4379776"/>
                  </a:cubicBezTo>
                  <a:cubicBezTo>
                    <a:pt x="1298152" y="4390297"/>
                    <a:pt x="1297696" y="4406776"/>
                    <a:pt x="1291279" y="4411367"/>
                  </a:cubicBezTo>
                  <a:cubicBezTo>
                    <a:pt x="1284866" y="4415959"/>
                    <a:pt x="1281671" y="4420977"/>
                    <a:pt x="1281671" y="4427393"/>
                  </a:cubicBezTo>
                  <a:cubicBezTo>
                    <a:pt x="1281671" y="4433808"/>
                    <a:pt x="1283498" y="4444357"/>
                    <a:pt x="1281215" y="4446183"/>
                  </a:cubicBezTo>
                  <a:cubicBezTo>
                    <a:pt x="1278906" y="4448007"/>
                    <a:pt x="1265190" y="4453510"/>
                    <a:pt x="1265190" y="4458073"/>
                  </a:cubicBezTo>
                  <a:cubicBezTo>
                    <a:pt x="1265190" y="4462662"/>
                    <a:pt x="1272064" y="4475037"/>
                    <a:pt x="1281671" y="4479599"/>
                  </a:cubicBezTo>
                  <a:cubicBezTo>
                    <a:pt x="1291279" y="4484190"/>
                    <a:pt x="1316484" y="4492430"/>
                    <a:pt x="1316943" y="4498845"/>
                  </a:cubicBezTo>
                  <a:cubicBezTo>
                    <a:pt x="1317399" y="4505261"/>
                    <a:pt x="1311439" y="4513956"/>
                    <a:pt x="1307306" y="4519003"/>
                  </a:cubicBezTo>
                  <a:cubicBezTo>
                    <a:pt x="1303198" y="4524022"/>
                    <a:pt x="1289913" y="4543724"/>
                    <a:pt x="1286719" y="4556555"/>
                  </a:cubicBezTo>
                  <a:cubicBezTo>
                    <a:pt x="1283498" y="4569386"/>
                    <a:pt x="1283498" y="4578993"/>
                    <a:pt x="1267473" y="4586779"/>
                  </a:cubicBezTo>
                  <a:cubicBezTo>
                    <a:pt x="1251447" y="4594562"/>
                    <a:pt x="1230833" y="4594562"/>
                    <a:pt x="1225788" y="4594562"/>
                  </a:cubicBezTo>
                  <a:cubicBezTo>
                    <a:pt x="1220741" y="4594562"/>
                    <a:pt x="1216634" y="4622962"/>
                    <a:pt x="1218005" y="4626610"/>
                  </a:cubicBezTo>
                  <a:cubicBezTo>
                    <a:pt x="1219373" y="4630287"/>
                    <a:pt x="1224874" y="4631201"/>
                    <a:pt x="1226244" y="4635791"/>
                  </a:cubicBezTo>
                  <a:cubicBezTo>
                    <a:pt x="1227612" y="4640353"/>
                    <a:pt x="1224418" y="4653184"/>
                    <a:pt x="1221679" y="4657775"/>
                  </a:cubicBezTo>
                  <a:cubicBezTo>
                    <a:pt x="1218917" y="4662337"/>
                    <a:pt x="1206086" y="4663279"/>
                    <a:pt x="1191887" y="4663279"/>
                  </a:cubicBezTo>
                  <a:cubicBezTo>
                    <a:pt x="1177715" y="4663279"/>
                    <a:pt x="1180909" y="4670577"/>
                    <a:pt x="1179997" y="4678389"/>
                  </a:cubicBezTo>
                  <a:cubicBezTo>
                    <a:pt x="1179083" y="4686173"/>
                    <a:pt x="1172668" y="4698062"/>
                    <a:pt x="1164428" y="4697606"/>
                  </a:cubicBezTo>
                  <a:cubicBezTo>
                    <a:pt x="1156186" y="4697150"/>
                    <a:pt x="1136487" y="4694415"/>
                    <a:pt x="1127333" y="4707245"/>
                  </a:cubicBezTo>
                  <a:cubicBezTo>
                    <a:pt x="1118150" y="4720047"/>
                    <a:pt x="1119064" y="4733790"/>
                    <a:pt x="1117696" y="4745250"/>
                  </a:cubicBezTo>
                  <a:cubicBezTo>
                    <a:pt x="1116326" y="4756684"/>
                    <a:pt x="1108086" y="4758054"/>
                    <a:pt x="1099391" y="4768147"/>
                  </a:cubicBezTo>
                  <a:cubicBezTo>
                    <a:pt x="1090696" y="4778213"/>
                    <a:pt x="1078319" y="4798827"/>
                    <a:pt x="1076951" y="4808893"/>
                  </a:cubicBezTo>
                  <a:cubicBezTo>
                    <a:pt x="1075580" y="4818985"/>
                    <a:pt x="1095256" y="4831787"/>
                    <a:pt x="1101215" y="4838687"/>
                  </a:cubicBezTo>
                  <a:cubicBezTo>
                    <a:pt x="1107175" y="4845530"/>
                    <a:pt x="1108998" y="4866602"/>
                    <a:pt x="1108998" y="4870735"/>
                  </a:cubicBezTo>
                  <a:cubicBezTo>
                    <a:pt x="1108998" y="4874842"/>
                    <a:pt x="1131439" y="4876239"/>
                    <a:pt x="1141532" y="4876239"/>
                  </a:cubicBezTo>
                  <a:cubicBezTo>
                    <a:pt x="1151597" y="4876239"/>
                    <a:pt x="1167620" y="4887672"/>
                    <a:pt x="1172212" y="4897765"/>
                  </a:cubicBezTo>
                  <a:cubicBezTo>
                    <a:pt x="1176774" y="4907831"/>
                    <a:pt x="1188237" y="4911966"/>
                    <a:pt x="1195562" y="4911025"/>
                  </a:cubicBezTo>
                  <a:cubicBezTo>
                    <a:pt x="1202891" y="4910113"/>
                    <a:pt x="1217546" y="4906463"/>
                    <a:pt x="1217546" y="4913790"/>
                  </a:cubicBezTo>
                  <a:cubicBezTo>
                    <a:pt x="1217546" y="4921117"/>
                    <a:pt x="1222138" y="4931183"/>
                    <a:pt x="1213442" y="4935772"/>
                  </a:cubicBezTo>
                  <a:cubicBezTo>
                    <a:pt x="1204715" y="4940334"/>
                    <a:pt x="1182733" y="4959581"/>
                    <a:pt x="1180909" y="4965540"/>
                  </a:cubicBezTo>
                  <a:cubicBezTo>
                    <a:pt x="1179083" y="4971500"/>
                    <a:pt x="1198785" y="4982933"/>
                    <a:pt x="1198302" y="4986610"/>
                  </a:cubicBezTo>
                  <a:cubicBezTo>
                    <a:pt x="1197844" y="4990261"/>
                    <a:pt x="1177230" y="5002636"/>
                    <a:pt x="1176318" y="5006742"/>
                  </a:cubicBezTo>
                  <a:cubicBezTo>
                    <a:pt x="1175406" y="5010877"/>
                    <a:pt x="1192826" y="5021397"/>
                    <a:pt x="1196476" y="5033316"/>
                  </a:cubicBezTo>
                  <a:cubicBezTo>
                    <a:pt x="1200153" y="5045234"/>
                    <a:pt x="1192826" y="5060345"/>
                    <a:pt x="1196020" y="5063540"/>
                  </a:cubicBezTo>
                  <a:cubicBezTo>
                    <a:pt x="1199241" y="5066761"/>
                    <a:pt x="1207939" y="5059433"/>
                    <a:pt x="1214810" y="5055298"/>
                  </a:cubicBezTo>
                  <a:cubicBezTo>
                    <a:pt x="1221679" y="5051194"/>
                    <a:pt x="1229465" y="5056668"/>
                    <a:pt x="1226700" y="5068585"/>
                  </a:cubicBezTo>
                  <a:cubicBezTo>
                    <a:pt x="1223962" y="5080503"/>
                    <a:pt x="1204259" y="5128121"/>
                    <a:pt x="1200612" y="5147823"/>
                  </a:cubicBezTo>
                  <a:cubicBezTo>
                    <a:pt x="1196932" y="5167496"/>
                    <a:pt x="1205174" y="5203706"/>
                    <a:pt x="1212043" y="5220187"/>
                  </a:cubicBezTo>
                  <a:cubicBezTo>
                    <a:pt x="1218917" y="5236668"/>
                    <a:pt x="1215266" y="5247217"/>
                    <a:pt x="1212043" y="5254059"/>
                  </a:cubicBezTo>
                  <a:cubicBezTo>
                    <a:pt x="1208851" y="5260933"/>
                    <a:pt x="1196932" y="5272393"/>
                    <a:pt x="1192370" y="5273305"/>
                  </a:cubicBezTo>
                  <a:cubicBezTo>
                    <a:pt x="1187778" y="5274220"/>
                    <a:pt x="1180451" y="5272852"/>
                    <a:pt x="1174947" y="5279265"/>
                  </a:cubicBezTo>
                  <a:cubicBezTo>
                    <a:pt x="1169473" y="5285680"/>
                    <a:pt x="1152509" y="5309489"/>
                    <a:pt x="1149317" y="5320496"/>
                  </a:cubicBezTo>
                  <a:cubicBezTo>
                    <a:pt x="1146094" y="5331473"/>
                    <a:pt x="1147918" y="5363065"/>
                    <a:pt x="1145182" y="5368110"/>
                  </a:cubicBezTo>
                  <a:cubicBezTo>
                    <a:pt x="1142444" y="5373158"/>
                    <a:pt x="1132351" y="5377264"/>
                    <a:pt x="1120917" y="5389183"/>
                  </a:cubicBezTo>
                  <a:cubicBezTo>
                    <a:pt x="1109454" y="5401073"/>
                    <a:pt x="1104895" y="5407032"/>
                    <a:pt x="1088384" y="5409797"/>
                  </a:cubicBezTo>
                  <a:cubicBezTo>
                    <a:pt x="1071906" y="5412536"/>
                    <a:pt x="1044761" y="5427761"/>
                    <a:pt x="1037887" y="5436683"/>
                  </a:cubicBezTo>
                  <a:cubicBezTo>
                    <a:pt x="1031016" y="5445637"/>
                    <a:pt x="1035493" y="5454561"/>
                    <a:pt x="1045444" y="5463486"/>
                  </a:cubicBezTo>
                  <a:cubicBezTo>
                    <a:pt x="1055424" y="5472410"/>
                    <a:pt x="1057478" y="5503317"/>
                    <a:pt x="1053371" y="5509164"/>
                  </a:cubicBezTo>
                  <a:cubicBezTo>
                    <a:pt x="1049238" y="5515009"/>
                    <a:pt x="1038260" y="5509506"/>
                    <a:pt x="1026568" y="5512954"/>
                  </a:cubicBezTo>
                  <a:cubicBezTo>
                    <a:pt x="1014879" y="5516377"/>
                    <a:pt x="1006295" y="5527382"/>
                    <a:pt x="1011799" y="5538018"/>
                  </a:cubicBezTo>
                  <a:cubicBezTo>
                    <a:pt x="1017302" y="5548684"/>
                    <a:pt x="1021065" y="5553131"/>
                    <a:pt x="1023832" y="5564136"/>
                  </a:cubicBezTo>
                  <a:cubicBezTo>
                    <a:pt x="1026568" y="5575113"/>
                    <a:pt x="1025200" y="5578564"/>
                    <a:pt x="1013169" y="5579249"/>
                  </a:cubicBezTo>
                  <a:cubicBezTo>
                    <a:pt x="1001136" y="5579932"/>
                    <a:pt x="993579" y="5581985"/>
                    <a:pt x="995318" y="5593675"/>
                  </a:cubicBezTo>
                  <a:cubicBezTo>
                    <a:pt x="997032" y="5605337"/>
                    <a:pt x="1010090" y="5608444"/>
                    <a:pt x="1018673" y="5621504"/>
                  </a:cubicBezTo>
                  <a:cubicBezTo>
                    <a:pt x="1027254" y="5634535"/>
                    <a:pt x="1028624" y="5657573"/>
                    <a:pt x="1024174" y="5668889"/>
                  </a:cubicBezTo>
                  <a:cubicBezTo>
                    <a:pt x="1019697" y="5680240"/>
                    <a:pt x="1006639" y="5687453"/>
                    <a:pt x="1004245" y="5696034"/>
                  </a:cubicBezTo>
                  <a:cubicBezTo>
                    <a:pt x="1001819" y="5704619"/>
                    <a:pt x="1007666" y="5722466"/>
                    <a:pt x="1007666" y="5737606"/>
                  </a:cubicBezTo>
                  <a:cubicBezTo>
                    <a:pt x="1007666" y="5752717"/>
                    <a:pt x="1007322" y="5755455"/>
                    <a:pt x="997032" y="5767489"/>
                  </a:cubicBezTo>
                  <a:cubicBezTo>
                    <a:pt x="986708" y="5779493"/>
                    <a:pt x="982604" y="5799422"/>
                    <a:pt x="982604" y="5804240"/>
                  </a:cubicBezTo>
                  <a:cubicBezTo>
                    <a:pt x="982604" y="5809032"/>
                    <a:pt x="1020153" y="5823345"/>
                    <a:pt x="1032072" y="5826110"/>
                  </a:cubicBezTo>
                  <a:cubicBezTo>
                    <a:pt x="1043961" y="5828846"/>
                    <a:pt x="1063664" y="5838000"/>
                    <a:pt x="1071447" y="5848095"/>
                  </a:cubicBezTo>
                  <a:cubicBezTo>
                    <a:pt x="1079230" y="5858160"/>
                    <a:pt x="1078777" y="5870989"/>
                    <a:pt x="1087016" y="5880140"/>
                  </a:cubicBezTo>
                  <a:cubicBezTo>
                    <a:pt x="1095256" y="5889294"/>
                    <a:pt x="1104409" y="5882879"/>
                    <a:pt x="1111764" y="5880140"/>
                  </a:cubicBezTo>
                  <a:cubicBezTo>
                    <a:pt x="1119064" y="5877404"/>
                    <a:pt x="1133748" y="5876834"/>
                    <a:pt x="1130527" y="5884902"/>
                  </a:cubicBezTo>
                  <a:cubicBezTo>
                    <a:pt x="1127333" y="5892973"/>
                    <a:pt x="1125965" y="5899842"/>
                    <a:pt x="1130069" y="5902581"/>
                  </a:cubicBezTo>
                  <a:cubicBezTo>
                    <a:pt x="1134204" y="5905346"/>
                    <a:pt x="1147006" y="5917236"/>
                    <a:pt x="1155274" y="5918150"/>
                  </a:cubicBezTo>
                  <a:cubicBezTo>
                    <a:pt x="1163516" y="5919091"/>
                    <a:pt x="1175859" y="5917236"/>
                    <a:pt x="1178171" y="5924565"/>
                  </a:cubicBezTo>
                  <a:cubicBezTo>
                    <a:pt x="1180451" y="5931893"/>
                    <a:pt x="1191887" y="5934658"/>
                    <a:pt x="1195108" y="5931893"/>
                  </a:cubicBezTo>
                  <a:cubicBezTo>
                    <a:pt x="1198302" y="5929154"/>
                    <a:pt x="1196476" y="5913132"/>
                    <a:pt x="1203803" y="5905804"/>
                  </a:cubicBezTo>
                  <a:cubicBezTo>
                    <a:pt x="1211131" y="5898477"/>
                    <a:pt x="1225330" y="5907172"/>
                    <a:pt x="1224874" y="5897080"/>
                  </a:cubicBezTo>
                  <a:cubicBezTo>
                    <a:pt x="1224418" y="5887014"/>
                    <a:pt x="1216634" y="5875124"/>
                    <a:pt x="1214354" y="5869165"/>
                  </a:cubicBezTo>
                  <a:cubicBezTo>
                    <a:pt x="1212043" y="5863206"/>
                    <a:pt x="1216634" y="5857246"/>
                    <a:pt x="1226244" y="5858614"/>
                  </a:cubicBezTo>
                  <a:cubicBezTo>
                    <a:pt x="1235851" y="5859984"/>
                    <a:pt x="1271608" y="5857246"/>
                    <a:pt x="1272520" y="5852657"/>
                  </a:cubicBezTo>
                  <a:cubicBezTo>
                    <a:pt x="1273432" y="5848095"/>
                    <a:pt x="1268840" y="5830672"/>
                    <a:pt x="1272520" y="5828846"/>
                  </a:cubicBezTo>
                  <a:cubicBezTo>
                    <a:pt x="1276168" y="5827022"/>
                    <a:pt x="1286719" y="5833438"/>
                    <a:pt x="1288543" y="5821519"/>
                  </a:cubicBezTo>
                  <a:cubicBezTo>
                    <a:pt x="1290367" y="5809602"/>
                    <a:pt x="1304453" y="5780519"/>
                    <a:pt x="1310298" y="5770568"/>
                  </a:cubicBezTo>
                  <a:cubicBezTo>
                    <a:pt x="1316145" y="5760617"/>
                    <a:pt x="1322985" y="5755455"/>
                    <a:pt x="1325068" y="5761985"/>
                  </a:cubicBezTo>
                  <a:cubicBezTo>
                    <a:pt x="1327123" y="5768515"/>
                    <a:pt x="1337413" y="5766091"/>
                    <a:pt x="1340181" y="5756140"/>
                  </a:cubicBezTo>
                  <a:cubicBezTo>
                    <a:pt x="1342917" y="5746189"/>
                    <a:pt x="1351500" y="5745848"/>
                    <a:pt x="1357345" y="5741027"/>
                  </a:cubicBezTo>
                  <a:cubicBezTo>
                    <a:pt x="1363189" y="5736211"/>
                    <a:pt x="1364901" y="5732446"/>
                    <a:pt x="1360454" y="5724548"/>
                  </a:cubicBezTo>
                  <a:cubicBezTo>
                    <a:pt x="1355977" y="5716648"/>
                    <a:pt x="1358715" y="5708411"/>
                    <a:pt x="1365243" y="5710806"/>
                  </a:cubicBezTo>
                  <a:cubicBezTo>
                    <a:pt x="1371773" y="5713200"/>
                    <a:pt x="1394096" y="5715624"/>
                    <a:pt x="1398232" y="5711488"/>
                  </a:cubicBezTo>
                  <a:cubicBezTo>
                    <a:pt x="1402338" y="5707355"/>
                    <a:pt x="1411604" y="5693983"/>
                    <a:pt x="1412287" y="5687112"/>
                  </a:cubicBezTo>
                  <a:cubicBezTo>
                    <a:pt x="1413001" y="5680240"/>
                    <a:pt x="1419187" y="5679555"/>
                    <a:pt x="1427770" y="5677473"/>
                  </a:cubicBezTo>
                  <a:cubicBezTo>
                    <a:pt x="1436354" y="5675419"/>
                    <a:pt x="1434301" y="5666154"/>
                    <a:pt x="1437039" y="5661335"/>
                  </a:cubicBezTo>
                  <a:cubicBezTo>
                    <a:pt x="1439775" y="5656546"/>
                    <a:pt x="1448043" y="5653096"/>
                    <a:pt x="1451806" y="5664786"/>
                  </a:cubicBezTo>
                  <a:cubicBezTo>
                    <a:pt x="1455600" y="5676446"/>
                    <a:pt x="1460048" y="5686426"/>
                    <a:pt x="1464866" y="5679555"/>
                  </a:cubicBezTo>
                  <a:cubicBezTo>
                    <a:pt x="1469684" y="5672684"/>
                    <a:pt x="1463839" y="5661335"/>
                    <a:pt x="1472764" y="5657573"/>
                  </a:cubicBezTo>
                  <a:cubicBezTo>
                    <a:pt x="1481688" y="5653779"/>
                    <a:pt x="1495087" y="5651726"/>
                    <a:pt x="1494061" y="5645881"/>
                  </a:cubicBezTo>
                  <a:cubicBezTo>
                    <a:pt x="1493037" y="5640036"/>
                    <a:pt x="1489586" y="5629743"/>
                    <a:pt x="1479635" y="5630429"/>
                  </a:cubicBezTo>
                  <a:cubicBezTo>
                    <a:pt x="1469684" y="5631111"/>
                    <a:pt x="1454544" y="5631455"/>
                    <a:pt x="1454203" y="5626293"/>
                  </a:cubicBezTo>
                  <a:cubicBezTo>
                    <a:pt x="1453859" y="5621160"/>
                    <a:pt x="1460389" y="5612921"/>
                    <a:pt x="1468970" y="5613606"/>
                  </a:cubicBezTo>
                  <a:cubicBezTo>
                    <a:pt x="1477582" y="5614289"/>
                    <a:pt x="1489245" y="5620107"/>
                    <a:pt x="1500252" y="5623213"/>
                  </a:cubicBezTo>
                  <a:cubicBezTo>
                    <a:pt x="1511230" y="5626293"/>
                    <a:pt x="1514678" y="5623213"/>
                    <a:pt x="1515363" y="5616001"/>
                  </a:cubicBezTo>
                  <a:cubicBezTo>
                    <a:pt x="1516045" y="5608785"/>
                    <a:pt x="1516731" y="5598151"/>
                    <a:pt x="1526340" y="5595730"/>
                  </a:cubicBezTo>
                  <a:cubicBezTo>
                    <a:pt x="1535977" y="5593333"/>
                    <a:pt x="1546955" y="5593675"/>
                    <a:pt x="1550746" y="5599863"/>
                  </a:cubicBezTo>
                  <a:cubicBezTo>
                    <a:pt x="1554511" y="5606049"/>
                    <a:pt x="1547637" y="5626293"/>
                    <a:pt x="1550746" y="5631111"/>
                  </a:cubicBezTo>
                  <a:cubicBezTo>
                    <a:pt x="1553824" y="5635932"/>
                    <a:pt x="1560697" y="5632482"/>
                    <a:pt x="1565174" y="5627007"/>
                  </a:cubicBezTo>
                  <a:cubicBezTo>
                    <a:pt x="1569622" y="5621504"/>
                    <a:pt x="1577861" y="5611182"/>
                    <a:pt x="1575467" y="5602943"/>
                  </a:cubicBezTo>
                  <a:cubicBezTo>
                    <a:pt x="1573072" y="5594701"/>
                    <a:pt x="1574782" y="5584752"/>
                    <a:pt x="1580626" y="5579932"/>
                  </a:cubicBezTo>
                  <a:cubicBezTo>
                    <a:pt x="1586474" y="5575113"/>
                    <a:pt x="1586474" y="5568610"/>
                    <a:pt x="1605008" y="5570663"/>
                  </a:cubicBezTo>
                  <a:cubicBezTo>
                    <a:pt x="1623569" y="5572719"/>
                    <a:pt x="1622540" y="5570663"/>
                    <a:pt x="1627673" y="5565504"/>
                  </a:cubicBezTo>
                  <a:cubicBezTo>
                    <a:pt x="1632835" y="5560344"/>
                    <a:pt x="1634544" y="5560000"/>
                    <a:pt x="1643469" y="5560000"/>
                  </a:cubicBezTo>
                  <a:cubicBezTo>
                    <a:pt x="1652423" y="5560000"/>
                    <a:pt x="1658241" y="5554870"/>
                    <a:pt x="1651026" y="5544889"/>
                  </a:cubicBezTo>
                  <a:cubicBezTo>
                    <a:pt x="1643813" y="5534938"/>
                    <a:pt x="1628358" y="5533912"/>
                    <a:pt x="1627446" y="5523363"/>
                  </a:cubicBezTo>
                  <a:cubicBezTo>
                    <a:pt x="1626534" y="5512839"/>
                    <a:pt x="1639363" y="5478485"/>
                    <a:pt x="1645778" y="5467051"/>
                  </a:cubicBezTo>
                  <a:cubicBezTo>
                    <a:pt x="1652194" y="5455588"/>
                    <a:pt x="1659977" y="5462459"/>
                    <a:pt x="1660889" y="5472069"/>
                  </a:cubicBezTo>
                  <a:cubicBezTo>
                    <a:pt x="1661803" y="5481706"/>
                    <a:pt x="1668219" y="5489033"/>
                    <a:pt x="1674178" y="5487180"/>
                  </a:cubicBezTo>
                  <a:cubicBezTo>
                    <a:pt x="1680108" y="5485356"/>
                    <a:pt x="1682873" y="5481706"/>
                    <a:pt x="1686524" y="5467507"/>
                  </a:cubicBezTo>
                  <a:cubicBezTo>
                    <a:pt x="1690201" y="5453306"/>
                    <a:pt x="1686068" y="5439565"/>
                    <a:pt x="1696616" y="5435886"/>
                  </a:cubicBezTo>
                  <a:cubicBezTo>
                    <a:pt x="1707138" y="5432238"/>
                    <a:pt x="1748366" y="5430867"/>
                    <a:pt x="1759800" y="5424452"/>
                  </a:cubicBezTo>
                  <a:cubicBezTo>
                    <a:pt x="1771263" y="5418039"/>
                    <a:pt x="1786832" y="5409797"/>
                    <a:pt x="1792336" y="5408427"/>
                  </a:cubicBezTo>
                  <a:cubicBezTo>
                    <a:pt x="1797837" y="5407032"/>
                    <a:pt x="1787744" y="5427188"/>
                    <a:pt x="1799205" y="5425820"/>
                  </a:cubicBezTo>
                  <a:cubicBezTo>
                    <a:pt x="1810641" y="5424452"/>
                    <a:pt x="1818878" y="5420775"/>
                    <a:pt x="1819792" y="5407973"/>
                  </a:cubicBezTo>
                  <a:cubicBezTo>
                    <a:pt x="1820733" y="5395142"/>
                    <a:pt x="1817054" y="5366742"/>
                    <a:pt x="1825752" y="5358503"/>
                  </a:cubicBezTo>
                  <a:cubicBezTo>
                    <a:pt x="1834476" y="5350264"/>
                    <a:pt x="1842259" y="5346584"/>
                    <a:pt x="1842259" y="5336062"/>
                  </a:cubicBezTo>
                  <a:cubicBezTo>
                    <a:pt x="1842259" y="5325514"/>
                    <a:pt x="1845454" y="5258651"/>
                    <a:pt x="1868350" y="5242169"/>
                  </a:cubicBezTo>
                  <a:cubicBezTo>
                    <a:pt x="1891245" y="5225661"/>
                    <a:pt x="1916906" y="5231165"/>
                    <a:pt x="1929281" y="5239860"/>
                  </a:cubicBezTo>
                  <a:cubicBezTo>
                    <a:pt x="1941627" y="5248585"/>
                    <a:pt x="1971851" y="5273764"/>
                    <a:pt x="1983770" y="5278353"/>
                  </a:cubicBezTo>
                  <a:cubicBezTo>
                    <a:pt x="1995686" y="5282915"/>
                    <a:pt x="2013079" y="5280635"/>
                    <a:pt x="2017671" y="5273764"/>
                  </a:cubicBezTo>
                  <a:cubicBezTo>
                    <a:pt x="2022233" y="5266890"/>
                    <a:pt x="2050857" y="5222014"/>
                    <a:pt x="2061864" y="5211007"/>
                  </a:cubicBezTo>
                  <a:cubicBezTo>
                    <a:pt x="2072842" y="5200029"/>
                    <a:pt x="2075609" y="5188337"/>
                    <a:pt x="2089350" y="5180783"/>
                  </a:cubicBezTo>
                  <a:cubicBezTo>
                    <a:pt x="2103063" y="5173226"/>
                    <a:pt x="2125048" y="5165669"/>
                    <a:pt x="2137423" y="5153326"/>
                  </a:cubicBezTo>
                  <a:cubicBezTo>
                    <a:pt x="2149795" y="5140951"/>
                    <a:pt x="2158722" y="5140951"/>
                    <a:pt x="2162855" y="5114149"/>
                  </a:cubicBezTo>
                  <a:cubicBezTo>
                    <a:pt x="2166962" y="5087375"/>
                    <a:pt x="2170412" y="5083242"/>
                    <a:pt x="2180022" y="5073632"/>
                  </a:cubicBezTo>
                  <a:cubicBezTo>
                    <a:pt x="2189629" y="5063996"/>
                    <a:pt x="2215747" y="5048882"/>
                    <a:pt x="2225357" y="5055754"/>
                  </a:cubicBezTo>
                  <a:cubicBezTo>
                    <a:pt x="2234964" y="5062625"/>
                    <a:pt x="2243235" y="5065363"/>
                    <a:pt x="2253525" y="5062625"/>
                  </a:cubicBezTo>
                  <a:cubicBezTo>
                    <a:pt x="2263820" y="5059889"/>
                    <a:pt x="2295441" y="5062625"/>
                    <a:pt x="2301627" y="5071552"/>
                  </a:cubicBezTo>
                  <a:cubicBezTo>
                    <a:pt x="2307784" y="5080503"/>
                    <a:pt x="2322127" y="5134251"/>
                    <a:pt x="2327601" y="5140637"/>
                  </a:cubicBezTo>
                  <a:cubicBezTo>
                    <a:pt x="2333075" y="5147023"/>
                    <a:pt x="2390558" y="5177135"/>
                    <a:pt x="2404245" y="5194469"/>
                  </a:cubicBezTo>
                  <a:close/>
                </a:path>
              </a:pathLst>
            </a:custGeom>
            <a:grpFill/>
            <a:ln cap="flat" cmpd="sng" w="0">
              <a:noFill/>
              <a:prstDash val="solid"/>
              <a:miter lim="800000"/>
            </a:ln>
          </p:spPr>
          <p:txBody>
            <a:bodyPr anchor="ctr">
              <a:spAutoFit/>
            </a:bodyPr>
            <a:lstStyle/>
            <a:p>
              <a:pPr algn="ctr"/>
              <a:endParaRPr lang="en-US"/>
            </a:p>
          </p:txBody>
        </p:sp>
        <p:sp>
          <p:nvSpPr>
            <p:cNvPr id="90" name="Free Form 4">
              <a:extLst>
                <a:ext uri="{FF2B5EF4-FFF2-40B4-BE49-F238E27FC236}">
                  <a16:creationId xmlns:a16="http://schemas.microsoft.com/office/drawing/2014/main" id="{32D664C5-9651-447D-A842-6C4275915434}"/>
                </a:ext>
              </a:extLst>
            </p:cNvPr>
            <p:cNvSpPr/>
            <p:nvPr/>
          </p:nvSpPr>
          <p:spPr>
            <a:xfrm>
              <a:off x="3321933" y="4676524"/>
              <a:ext cx="788834" cy="576193"/>
            </a:xfrm>
            <a:custGeom>
              <a:avLst/>
              <a:gdLst/>
              <a:ahLst/>
              <a:cxnLst/>
              <a:rect b="0" l="0" r="0" t="0"/>
              <a:pathLst>
                <a:path h="1468319" w="2010195">
                  <a:moveTo>
                    <a:pt x="6188" y="747259"/>
                  </a:moveTo>
                  <a:cubicBezTo>
                    <a:pt x="12372" y="750680"/>
                    <a:pt x="21984" y="741073"/>
                    <a:pt x="29538" y="750680"/>
                  </a:cubicBezTo>
                  <a:cubicBezTo>
                    <a:pt x="37095" y="760290"/>
                    <a:pt x="63213" y="835195"/>
                    <a:pt x="69401" y="850989"/>
                  </a:cubicBezTo>
                  <a:cubicBezTo>
                    <a:pt x="75558" y="866785"/>
                    <a:pt x="103500" y="906619"/>
                    <a:pt x="114507" y="912120"/>
                  </a:cubicBezTo>
                  <a:cubicBezTo>
                    <a:pt x="125484" y="917621"/>
                    <a:pt x="141536" y="918993"/>
                    <a:pt x="157562" y="908013"/>
                  </a:cubicBezTo>
                  <a:cubicBezTo>
                    <a:pt x="173584" y="897009"/>
                    <a:pt x="182736" y="889679"/>
                    <a:pt x="197849" y="903878"/>
                  </a:cubicBezTo>
                  <a:cubicBezTo>
                    <a:pt x="212960" y="918079"/>
                    <a:pt x="231750" y="922215"/>
                    <a:pt x="240904" y="924036"/>
                  </a:cubicBezTo>
                  <a:cubicBezTo>
                    <a:pt x="250057" y="925862"/>
                    <a:pt x="301578" y="943026"/>
                    <a:pt x="302976" y="959537"/>
                  </a:cubicBezTo>
                  <a:cubicBezTo>
                    <a:pt x="304344" y="976015"/>
                    <a:pt x="311215" y="998000"/>
                    <a:pt x="319457" y="1014481"/>
                  </a:cubicBezTo>
                  <a:cubicBezTo>
                    <a:pt x="327699" y="1030962"/>
                    <a:pt x="336621" y="1054342"/>
                    <a:pt x="330434" y="1078377"/>
                  </a:cubicBezTo>
                  <a:cubicBezTo>
                    <a:pt x="324246" y="1102412"/>
                    <a:pt x="322878" y="1136769"/>
                    <a:pt x="298842" y="1171129"/>
                  </a:cubicBezTo>
                  <a:cubicBezTo>
                    <a:pt x="274802" y="1205459"/>
                    <a:pt x="278223" y="1213013"/>
                    <a:pt x="285780" y="1233628"/>
                  </a:cubicBezTo>
                  <a:cubicBezTo>
                    <a:pt x="293339" y="1254244"/>
                    <a:pt x="294707" y="1278965"/>
                    <a:pt x="286465" y="1292022"/>
                  </a:cubicBezTo>
                  <a:cubicBezTo>
                    <a:pt x="281752" y="1299496"/>
                    <a:pt x="282876" y="1305838"/>
                    <a:pt x="276726" y="1311442"/>
                  </a:cubicBezTo>
                  <a:cubicBezTo>
                    <a:pt x="285522" y="1306158"/>
                    <a:pt x="334765" y="1276653"/>
                    <a:pt x="350290" y="1269204"/>
                  </a:cubicBezTo>
                  <a:cubicBezTo>
                    <a:pt x="366196" y="1261569"/>
                    <a:pt x="378400" y="1261574"/>
                    <a:pt x="387571" y="1269228"/>
                  </a:cubicBezTo>
                  <a:cubicBezTo>
                    <a:pt x="389380" y="1270733"/>
                    <a:pt x="391309" y="1272871"/>
                    <a:pt x="393352" y="1275134"/>
                  </a:cubicBezTo>
                  <a:cubicBezTo>
                    <a:pt x="400885" y="1283473"/>
                    <a:pt x="410263" y="1293861"/>
                    <a:pt x="425186" y="1287887"/>
                  </a:cubicBezTo>
                  <a:cubicBezTo>
                    <a:pt x="435822" y="1283632"/>
                    <a:pt x="444476" y="1277433"/>
                    <a:pt x="450794" y="1272913"/>
                  </a:cubicBezTo>
                  <a:cubicBezTo>
                    <a:pt x="456046" y="1269153"/>
                    <a:pt x="459840" y="1266439"/>
                    <a:pt x="462342" y="1266439"/>
                  </a:cubicBezTo>
                  <a:cubicBezTo>
                    <a:pt x="468070" y="1266439"/>
                    <a:pt x="496587" y="1275190"/>
                    <a:pt x="500259" y="1279318"/>
                  </a:cubicBezTo>
                  <a:cubicBezTo>
                    <a:pt x="501759" y="1281011"/>
                    <a:pt x="503090" y="1284468"/>
                    <a:pt x="504492" y="1288128"/>
                  </a:cubicBezTo>
                  <a:cubicBezTo>
                    <a:pt x="506470" y="1293263"/>
                    <a:pt x="508708" y="1299084"/>
                    <a:pt x="511622" y="1299876"/>
                  </a:cubicBezTo>
                  <a:cubicBezTo>
                    <a:pt x="514243" y="1300596"/>
                    <a:pt x="520686" y="1296297"/>
                    <a:pt x="527496" y="1291742"/>
                  </a:cubicBezTo>
                  <a:cubicBezTo>
                    <a:pt x="533548" y="1287697"/>
                    <a:pt x="539815" y="1283512"/>
                    <a:pt x="544504" y="1282022"/>
                  </a:cubicBezTo>
                  <a:cubicBezTo>
                    <a:pt x="554804" y="1278740"/>
                    <a:pt x="603760" y="1273766"/>
                    <a:pt x="617376" y="1273766"/>
                  </a:cubicBezTo>
                  <a:cubicBezTo>
                    <a:pt x="622857" y="1273766"/>
                    <a:pt x="629151" y="1275900"/>
                    <a:pt x="635237" y="1277965"/>
                  </a:cubicBezTo>
                  <a:cubicBezTo>
                    <a:pt x="644439" y="1281076"/>
                    <a:pt x="653954" y="1284302"/>
                    <a:pt x="660794" y="1280201"/>
                  </a:cubicBezTo>
                  <a:cubicBezTo>
                    <a:pt x="672071" y="1273437"/>
                    <a:pt x="687594" y="1240762"/>
                    <a:pt x="687750" y="1240433"/>
                  </a:cubicBezTo>
                  <a:cubicBezTo>
                    <a:pt x="687787" y="1240355"/>
                    <a:pt x="687872" y="1240321"/>
                    <a:pt x="687955" y="1240343"/>
                  </a:cubicBezTo>
                  <a:cubicBezTo>
                    <a:pt x="688267" y="1240433"/>
                    <a:pt x="719249" y="1249672"/>
                    <a:pt x="726526" y="1262864"/>
                  </a:cubicBezTo>
                  <a:cubicBezTo>
                    <a:pt x="733375" y="1275273"/>
                    <a:pt x="738684" y="1298335"/>
                    <a:pt x="739310" y="1301108"/>
                  </a:cubicBezTo>
                  <a:cubicBezTo>
                    <a:pt x="743977" y="1297301"/>
                    <a:pt x="801723" y="1250348"/>
                    <a:pt x="811523" y="1248121"/>
                  </a:cubicBezTo>
                  <a:cubicBezTo>
                    <a:pt x="811831" y="1248056"/>
                    <a:pt x="812162" y="1248021"/>
                    <a:pt x="812530" y="1248021"/>
                  </a:cubicBezTo>
                  <a:cubicBezTo>
                    <a:pt x="819419" y="1248021"/>
                    <a:pt x="836056" y="1260094"/>
                    <a:pt x="843154" y="1265502"/>
                  </a:cubicBezTo>
                  <a:cubicBezTo>
                    <a:pt x="855444" y="1274858"/>
                    <a:pt x="867529" y="1285617"/>
                    <a:pt x="868514" y="1288075"/>
                  </a:cubicBezTo>
                  <a:cubicBezTo>
                    <a:pt x="869413" y="1290318"/>
                    <a:pt x="865702" y="1294319"/>
                    <a:pt x="861003" y="1299377"/>
                  </a:cubicBezTo>
                  <a:cubicBezTo>
                    <a:pt x="855927" y="1304851"/>
                    <a:pt x="849604" y="1311661"/>
                    <a:pt x="847909" y="1317955"/>
                  </a:cubicBezTo>
                  <a:cubicBezTo>
                    <a:pt x="845520" y="1326833"/>
                    <a:pt x="850943" y="1331666"/>
                    <a:pt x="856192" y="1336343"/>
                  </a:cubicBezTo>
                  <a:cubicBezTo>
                    <a:pt x="857909" y="1337872"/>
                    <a:pt x="859687" y="1339454"/>
                    <a:pt x="861157" y="1341154"/>
                  </a:cubicBezTo>
                  <a:cubicBezTo>
                    <a:pt x="865158" y="1345770"/>
                    <a:pt x="864039" y="1360305"/>
                    <a:pt x="863139" y="1371990"/>
                  </a:cubicBezTo>
                  <a:cubicBezTo>
                    <a:pt x="862674" y="1378098"/>
                    <a:pt x="862267" y="1383375"/>
                    <a:pt x="862574" y="1386588"/>
                  </a:cubicBezTo>
                  <a:cubicBezTo>
                    <a:pt x="863003" y="1391109"/>
                    <a:pt x="867485" y="1397149"/>
                    <a:pt x="872678" y="1404142"/>
                  </a:cubicBezTo>
                  <a:cubicBezTo>
                    <a:pt x="878543" y="1412035"/>
                    <a:pt x="885187" y="1420987"/>
                    <a:pt x="888438" y="1430748"/>
                  </a:cubicBezTo>
                  <a:cubicBezTo>
                    <a:pt x="891081" y="1438670"/>
                    <a:pt x="892342" y="1445195"/>
                    <a:pt x="893354" y="1450438"/>
                  </a:cubicBezTo>
                  <a:cubicBezTo>
                    <a:pt x="894700" y="1457397"/>
                    <a:pt x="895585" y="1462003"/>
                    <a:pt x="898686" y="1464327"/>
                  </a:cubicBezTo>
                  <a:cubicBezTo>
                    <a:pt x="904000" y="1468319"/>
                    <a:pt x="930161" y="1467726"/>
                    <a:pt x="939742" y="1464300"/>
                  </a:cubicBezTo>
                  <a:cubicBezTo>
                    <a:pt x="947228" y="1461630"/>
                    <a:pt x="962985" y="1441501"/>
                    <a:pt x="975647" y="1425327"/>
                  </a:cubicBezTo>
                  <a:cubicBezTo>
                    <a:pt x="979078" y="1420941"/>
                    <a:pt x="982321" y="1416803"/>
                    <a:pt x="985008" y="1413518"/>
                  </a:cubicBezTo>
                  <a:cubicBezTo>
                    <a:pt x="997103" y="1398734"/>
                    <a:pt x="1101627" y="1337303"/>
                    <a:pt x="1105195" y="1335211"/>
                  </a:cubicBezTo>
                  <a:lnTo>
                    <a:pt x="1105195" y="1303778"/>
                  </a:lnTo>
                  <a:cubicBezTo>
                    <a:pt x="1103829" y="1302459"/>
                    <a:pt x="1085268" y="1284529"/>
                    <a:pt x="1083922" y="1282510"/>
                  </a:cubicBezTo>
                  <a:cubicBezTo>
                    <a:pt x="1082537" y="1280423"/>
                    <a:pt x="1083181" y="1247402"/>
                    <a:pt x="1083210" y="1245995"/>
                  </a:cubicBezTo>
                  <a:cubicBezTo>
                    <a:pt x="1083210" y="1245924"/>
                    <a:pt x="1083256" y="1245861"/>
                    <a:pt x="1083322" y="1245837"/>
                  </a:cubicBezTo>
                  <a:cubicBezTo>
                    <a:pt x="1083515" y="1245768"/>
                    <a:pt x="1102527" y="1238936"/>
                    <a:pt x="1105217" y="1234237"/>
                  </a:cubicBezTo>
                  <a:cubicBezTo>
                    <a:pt x="1107921" y="1229504"/>
                    <a:pt x="1112010" y="1207215"/>
                    <a:pt x="1112749" y="1202009"/>
                  </a:cubicBezTo>
                  <a:cubicBezTo>
                    <a:pt x="1113100" y="1199548"/>
                    <a:pt x="1113980" y="1196005"/>
                    <a:pt x="1117504" y="1193684"/>
                  </a:cubicBezTo>
                  <a:cubicBezTo>
                    <a:pt x="1122246" y="1190568"/>
                    <a:pt x="1130422" y="1190546"/>
                    <a:pt x="1141822" y="1193626"/>
                  </a:cubicBezTo>
                  <a:cubicBezTo>
                    <a:pt x="1146445" y="1194876"/>
                    <a:pt x="1151634" y="1196381"/>
                    <a:pt x="1157135" y="1197968"/>
                  </a:cubicBezTo>
                  <a:cubicBezTo>
                    <a:pt x="1182055" y="1205186"/>
                    <a:pt x="1213067" y="1214167"/>
                    <a:pt x="1229331" y="1210799"/>
                  </a:cubicBezTo>
                  <a:cubicBezTo>
                    <a:pt x="1245047" y="1207549"/>
                    <a:pt x="1254844" y="1190112"/>
                    <a:pt x="1261330" y="1178576"/>
                  </a:cubicBezTo>
                  <a:cubicBezTo>
                    <a:pt x="1262986" y="1175628"/>
                    <a:pt x="1264420" y="1173082"/>
                    <a:pt x="1265639" y="1171363"/>
                  </a:cubicBezTo>
                  <a:cubicBezTo>
                    <a:pt x="1271142" y="1163594"/>
                    <a:pt x="1282410" y="1158864"/>
                    <a:pt x="1290337" y="1158864"/>
                  </a:cubicBezTo>
                  <a:cubicBezTo>
                    <a:pt x="1290874" y="1158864"/>
                    <a:pt x="1291393" y="1158886"/>
                    <a:pt x="1291898" y="1158927"/>
                  </a:cubicBezTo>
                  <a:cubicBezTo>
                    <a:pt x="1297792" y="1159439"/>
                    <a:pt x="1310371" y="1167703"/>
                    <a:pt x="1317889" y="1172638"/>
                  </a:cubicBezTo>
                  <a:cubicBezTo>
                    <a:pt x="1320425" y="1174309"/>
                    <a:pt x="1322258" y="1175508"/>
                    <a:pt x="1322866" y="1175769"/>
                  </a:cubicBezTo>
                  <a:cubicBezTo>
                    <a:pt x="1324034" y="1176281"/>
                    <a:pt x="1331724" y="1175420"/>
                    <a:pt x="1339864" y="1174528"/>
                  </a:cubicBezTo>
                  <a:cubicBezTo>
                    <a:pt x="1348245" y="1173601"/>
                    <a:pt x="1357742" y="1172550"/>
                    <a:pt x="1363446" y="1172550"/>
                  </a:cubicBezTo>
                  <a:cubicBezTo>
                    <a:pt x="1367498" y="1172550"/>
                    <a:pt x="1372372" y="1173248"/>
                    <a:pt x="1377081" y="1173926"/>
                  </a:cubicBezTo>
                  <a:cubicBezTo>
                    <a:pt x="1385654" y="1175147"/>
                    <a:pt x="1394520" y="1176425"/>
                    <a:pt x="1398610" y="1173501"/>
                  </a:cubicBezTo>
                  <a:cubicBezTo>
                    <a:pt x="1402128" y="1170983"/>
                    <a:pt x="1406264" y="1165474"/>
                    <a:pt x="1410263" y="1160144"/>
                  </a:cubicBezTo>
                  <a:cubicBezTo>
                    <a:pt x="1413613" y="1155674"/>
                    <a:pt x="1416778" y="1151453"/>
                    <a:pt x="1419660" y="1148781"/>
                  </a:cubicBezTo>
                  <a:cubicBezTo>
                    <a:pt x="1422438" y="1146201"/>
                    <a:pt x="1428651" y="1142336"/>
                    <a:pt x="1437019" y="1139925"/>
                  </a:cubicBezTo>
                  <a:cubicBezTo>
                    <a:pt x="1443235" y="1138140"/>
                    <a:pt x="1452379" y="1136711"/>
                    <a:pt x="1460601" y="1140047"/>
                  </a:cubicBezTo>
                  <a:cubicBezTo>
                    <a:pt x="1465558" y="1142058"/>
                    <a:pt x="1471220" y="1144665"/>
                    <a:pt x="1476699" y="1147176"/>
                  </a:cubicBezTo>
                  <a:cubicBezTo>
                    <a:pt x="1487165" y="1151985"/>
                    <a:pt x="1497067" y="1156533"/>
                    <a:pt x="1500937" y="1156533"/>
                  </a:cubicBezTo>
                  <a:cubicBezTo>
                    <a:pt x="1501059" y="1156533"/>
                    <a:pt x="1501176" y="1156528"/>
                    <a:pt x="1501283" y="1156520"/>
                  </a:cubicBezTo>
                  <a:cubicBezTo>
                    <a:pt x="1501883" y="1156469"/>
                    <a:pt x="1502576" y="1155947"/>
                    <a:pt x="1503334" y="1154974"/>
                  </a:cubicBezTo>
                  <a:cubicBezTo>
                    <a:pt x="1508642" y="1148149"/>
                    <a:pt x="1515716" y="1121049"/>
                    <a:pt x="1514873" y="1115963"/>
                  </a:cubicBezTo>
                  <a:cubicBezTo>
                    <a:pt x="1514514" y="1113824"/>
                    <a:pt x="1511673" y="1112122"/>
                    <a:pt x="1508386" y="1110152"/>
                  </a:cubicBezTo>
                  <a:cubicBezTo>
                    <a:pt x="1503402" y="1107165"/>
                    <a:pt x="1497199" y="1103446"/>
                    <a:pt x="1496094" y="1096263"/>
                  </a:cubicBezTo>
                  <a:cubicBezTo>
                    <a:pt x="1494373" y="1085122"/>
                    <a:pt x="1512463" y="1072432"/>
                    <a:pt x="1520186" y="1067014"/>
                  </a:cubicBezTo>
                  <a:cubicBezTo>
                    <a:pt x="1520795" y="1066585"/>
                    <a:pt x="1521342" y="1066202"/>
                    <a:pt x="1521807" y="1065870"/>
                  </a:cubicBezTo>
                  <a:cubicBezTo>
                    <a:pt x="1528884" y="1060818"/>
                    <a:pt x="1533736" y="1050567"/>
                    <a:pt x="1528620" y="1039060"/>
                  </a:cubicBezTo>
                  <a:cubicBezTo>
                    <a:pt x="1525828" y="1032779"/>
                    <a:pt x="1519703" y="1026846"/>
                    <a:pt x="1514295" y="1021616"/>
                  </a:cubicBezTo>
                  <a:cubicBezTo>
                    <a:pt x="1509052" y="1016537"/>
                    <a:pt x="1504097" y="1011738"/>
                    <a:pt x="1502961" y="1007427"/>
                  </a:cubicBezTo>
                  <a:cubicBezTo>
                    <a:pt x="1501783" y="1002940"/>
                    <a:pt x="1501454" y="994718"/>
                    <a:pt x="1501159" y="987466"/>
                  </a:cubicBezTo>
                  <a:cubicBezTo>
                    <a:pt x="1500893" y="980887"/>
                    <a:pt x="1500647" y="974672"/>
                    <a:pt x="1499789" y="973604"/>
                  </a:cubicBezTo>
                  <a:cubicBezTo>
                    <a:pt x="1498804" y="972368"/>
                    <a:pt x="1490713" y="971339"/>
                    <a:pt x="1483568" y="970427"/>
                  </a:cubicBezTo>
                  <a:cubicBezTo>
                    <a:pt x="1477680" y="969680"/>
                    <a:pt x="1472118" y="968971"/>
                    <a:pt x="1470091" y="968161"/>
                  </a:cubicBezTo>
                  <a:cubicBezTo>
                    <a:pt x="1465953" y="966506"/>
                    <a:pt x="1447280" y="954716"/>
                    <a:pt x="1440228" y="939676"/>
                  </a:cubicBezTo>
                  <a:cubicBezTo>
                    <a:pt x="1437327" y="933482"/>
                    <a:pt x="1436651" y="928291"/>
                    <a:pt x="1438226" y="924236"/>
                  </a:cubicBezTo>
                  <a:cubicBezTo>
                    <a:pt x="1439641" y="920598"/>
                    <a:pt x="1442872" y="917784"/>
                    <a:pt x="1448102" y="915628"/>
                  </a:cubicBezTo>
                  <a:cubicBezTo>
                    <a:pt x="1453861" y="913258"/>
                    <a:pt x="1460094" y="910381"/>
                    <a:pt x="1461128" y="906197"/>
                  </a:cubicBezTo>
                  <a:cubicBezTo>
                    <a:pt x="1461611" y="904248"/>
                    <a:pt x="1460903" y="902117"/>
                    <a:pt x="1459033" y="899869"/>
                  </a:cubicBezTo>
                  <a:cubicBezTo>
                    <a:pt x="1455654" y="895816"/>
                    <a:pt x="1445683" y="891896"/>
                    <a:pt x="1436037" y="888109"/>
                  </a:cubicBezTo>
                  <a:cubicBezTo>
                    <a:pt x="1426200" y="884239"/>
                    <a:pt x="1416032" y="880242"/>
                    <a:pt x="1412772" y="876048"/>
                  </a:cubicBezTo>
                  <a:cubicBezTo>
                    <a:pt x="1404642" y="865600"/>
                    <a:pt x="1402477" y="855220"/>
                    <a:pt x="1406335" y="845195"/>
                  </a:cubicBezTo>
                  <a:cubicBezTo>
                    <a:pt x="1408714" y="839011"/>
                    <a:pt x="1410926" y="834966"/>
                    <a:pt x="1414598" y="833908"/>
                  </a:cubicBezTo>
                  <a:cubicBezTo>
                    <a:pt x="1418158" y="832881"/>
                    <a:pt x="1422896" y="834788"/>
                    <a:pt x="1429960" y="840082"/>
                  </a:cubicBezTo>
                  <a:cubicBezTo>
                    <a:pt x="1435571" y="844293"/>
                    <a:pt x="1441179" y="849367"/>
                    <a:pt x="1446127" y="853842"/>
                  </a:cubicBezTo>
                  <a:cubicBezTo>
                    <a:pt x="1453703" y="860696"/>
                    <a:pt x="1460291" y="866651"/>
                    <a:pt x="1463739" y="866651"/>
                  </a:cubicBezTo>
                  <a:cubicBezTo>
                    <a:pt x="1463891" y="866651"/>
                    <a:pt x="1464034" y="866639"/>
                    <a:pt x="1464173" y="866617"/>
                  </a:cubicBezTo>
                  <a:cubicBezTo>
                    <a:pt x="1469184" y="865780"/>
                    <a:pt x="1520761" y="838487"/>
                    <a:pt x="1524041" y="830996"/>
                  </a:cubicBezTo>
                  <a:cubicBezTo>
                    <a:pt x="1525363" y="827973"/>
                    <a:pt x="1525694" y="821884"/>
                    <a:pt x="1526079" y="814835"/>
                  </a:cubicBezTo>
                  <a:cubicBezTo>
                    <a:pt x="1526618" y="804996"/>
                    <a:pt x="1527228" y="793843"/>
                    <a:pt x="1530798" y="787922"/>
                  </a:cubicBezTo>
                  <a:cubicBezTo>
                    <a:pt x="1532897" y="784438"/>
                    <a:pt x="1543941" y="771458"/>
                    <a:pt x="1557918" y="755023"/>
                  </a:cubicBezTo>
                  <a:cubicBezTo>
                    <a:pt x="1585091" y="723073"/>
                    <a:pt x="1622304" y="679321"/>
                    <a:pt x="1630543" y="662674"/>
                  </a:cubicBezTo>
                  <a:cubicBezTo>
                    <a:pt x="1636441" y="650757"/>
                    <a:pt x="1639402" y="641157"/>
                    <a:pt x="1642269" y="631879"/>
                  </a:cubicBezTo>
                  <a:cubicBezTo>
                    <a:pt x="1645498" y="621404"/>
                    <a:pt x="1648553" y="611509"/>
                    <a:pt x="1655490" y="599461"/>
                  </a:cubicBezTo>
                  <a:cubicBezTo>
                    <a:pt x="1667348" y="578856"/>
                    <a:pt x="1680072" y="572494"/>
                    <a:pt x="1695560" y="579466"/>
                  </a:cubicBezTo>
                  <a:cubicBezTo>
                    <a:pt x="1701586" y="582177"/>
                    <a:pt x="1708126" y="586127"/>
                    <a:pt x="1714451" y="589941"/>
                  </a:cubicBezTo>
                  <a:cubicBezTo>
                    <a:pt x="1722173" y="594596"/>
                    <a:pt x="1729464" y="598995"/>
                    <a:pt x="1733287" y="599373"/>
                  </a:cubicBezTo>
                  <a:cubicBezTo>
                    <a:pt x="1736867" y="599734"/>
                    <a:pt x="1753331" y="599280"/>
                    <a:pt x="1768693" y="597915"/>
                  </a:cubicBezTo>
                  <a:cubicBezTo>
                    <a:pt x="1788403" y="596166"/>
                    <a:pt x="1800082" y="593545"/>
                    <a:pt x="1801585" y="590539"/>
                  </a:cubicBezTo>
                  <a:cubicBezTo>
                    <a:pt x="1803199" y="587310"/>
                    <a:pt x="1803555" y="582319"/>
                    <a:pt x="1803901" y="577498"/>
                  </a:cubicBezTo>
                  <a:cubicBezTo>
                    <a:pt x="1804328" y="571514"/>
                    <a:pt x="1804733" y="565864"/>
                    <a:pt x="1807634" y="564806"/>
                  </a:cubicBezTo>
                  <a:cubicBezTo>
                    <a:pt x="1810197" y="563887"/>
                    <a:pt x="1814550" y="567532"/>
                    <a:pt x="1819619" y="571753"/>
                  </a:cubicBezTo>
                  <a:cubicBezTo>
                    <a:pt x="1824735" y="576006"/>
                    <a:pt x="1830523" y="580824"/>
                    <a:pt x="1834715" y="580824"/>
                  </a:cubicBezTo>
                  <a:cubicBezTo>
                    <a:pt x="1843057" y="580824"/>
                    <a:pt x="1898296" y="562529"/>
                    <a:pt x="1920264" y="547879"/>
                  </a:cubicBezTo>
                  <a:cubicBezTo>
                    <a:pt x="1943185" y="532605"/>
                    <a:pt x="1947669" y="523936"/>
                    <a:pt x="1947669" y="514131"/>
                  </a:cubicBezTo>
                  <a:cubicBezTo>
                    <a:pt x="1947669" y="512305"/>
                    <a:pt x="1947613" y="510418"/>
                    <a:pt x="1947559" y="508594"/>
                  </a:cubicBezTo>
                  <a:cubicBezTo>
                    <a:pt x="1947298" y="499813"/>
                    <a:pt x="1947025" y="490730"/>
                    <a:pt x="1952748" y="484249"/>
                  </a:cubicBezTo>
                  <a:cubicBezTo>
                    <a:pt x="1956752" y="479713"/>
                    <a:pt x="1965440" y="475305"/>
                    <a:pt x="1972426" y="471764"/>
                  </a:cubicBezTo>
                  <a:cubicBezTo>
                    <a:pt x="1977476" y="469199"/>
                    <a:pt x="1981836" y="466990"/>
                    <a:pt x="1982967" y="465475"/>
                  </a:cubicBezTo>
                  <a:cubicBezTo>
                    <a:pt x="1984550" y="463369"/>
                    <a:pt x="1985362" y="456929"/>
                    <a:pt x="1986142" y="450699"/>
                  </a:cubicBezTo>
                  <a:cubicBezTo>
                    <a:pt x="1986693" y="446312"/>
                    <a:pt x="1987215" y="442174"/>
                    <a:pt x="1987978" y="439880"/>
                  </a:cubicBezTo>
                  <a:cubicBezTo>
                    <a:pt x="1988588" y="438053"/>
                    <a:pt x="1997912" y="430543"/>
                    <a:pt x="2010195" y="421260"/>
                  </a:cubicBezTo>
                  <a:cubicBezTo>
                    <a:pt x="1998851" y="392209"/>
                    <a:pt x="2007481" y="344382"/>
                    <a:pt x="1996742" y="318428"/>
                  </a:cubicBezTo>
                  <a:cubicBezTo>
                    <a:pt x="1985793" y="291969"/>
                    <a:pt x="1953858" y="281020"/>
                    <a:pt x="1935611" y="281932"/>
                  </a:cubicBezTo>
                  <a:cubicBezTo>
                    <a:pt x="1917362" y="282844"/>
                    <a:pt x="1817000" y="290142"/>
                    <a:pt x="1807876" y="277370"/>
                  </a:cubicBezTo>
                  <a:cubicBezTo>
                    <a:pt x="1798751" y="264598"/>
                    <a:pt x="1807876" y="233574"/>
                    <a:pt x="1807876" y="225364"/>
                  </a:cubicBezTo>
                  <a:cubicBezTo>
                    <a:pt x="1807876" y="217154"/>
                    <a:pt x="1802401" y="216239"/>
                    <a:pt x="1772290" y="208939"/>
                  </a:cubicBezTo>
                  <a:cubicBezTo>
                    <a:pt x="1742180" y="201641"/>
                    <a:pt x="1732144" y="186130"/>
                    <a:pt x="1732144" y="180656"/>
                  </a:cubicBezTo>
                  <a:cubicBezTo>
                    <a:pt x="1732144" y="175181"/>
                    <a:pt x="1734882" y="150544"/>
                    <a:pt x="1732144" y="144160"/>
                  </a:cubicBezTo>
                  <a:cubicBezTo>
                    <a:pt x="1729405" y="137774"/>
                    <a:pt x="1703861" y="149632"/>
                    <a:pt x="1703975" y="144160"/>
                  </a:cubicBezTo>
                  <a:cubicBezTo>
                    <a:pt x="1704061" y="138686"/>
                    <a:pt x="1702037" y="106750"/>
                    <a:pt x="1703975" y="92154"/>
                  </a:cubicBezTo>
                  <a:cubicBezTo>
                    <a:pt x="1705885" y="77555"/>
                    <a:pt x="1707511" y="72079"/>
                    <a:pt x="1720283" y="52918"/>
                  </a:cubicBezTo>
                  <a:cubicBezTo>
                    <a:pt x="1733056" y="33759"/>
                    <a:pt x="1720283" y="25547"/>
                    <a:pt x="1720283" y="25547"/>
                  </a:cubicBezTo>
                  <a:lnTo>
                    <a:pt x="1686297" y="8212"/>
                  </a:lnTo>
                  <a:lnTo>
                    <a:pt x="1680594" y="6386"/>
                  </a:lnTo>
                  <a:cubicBezTo>
                    <a:pt x="1677858" y="6386"/>
                    <a:pt x="1663715" y="0"/>
                    <a:pt x="1654590" y="12772"/>
                  </a:cubicBezTo>
                  <a:cubicBezTo>
                    <a:pt x="1645464" y="25547"/>
                    <a:pt x="1634518" y="80291"/>
                    <a:pt x="1629955" y="89416"/>
                  </a:cubicBezTo>
                  <a:cubicBezTo>
                    <a:pt x="1625396" y="98538"/>
                    <a:pt x="1611709" y="97626"/>
                    <a:pt x="1601670" y="96714"/>
                  </a:cubicBezTo>
                  <a:cubicBezTo>
                    <a:pt x="1591633" y="95802"/>
                    <a:pt x="1587074" y="93063"/>
                    <a:pt x="1586159" y="123175"/>
                  </a:cubicBezTo>
                  <a:cubicBezTo>
                    <a:pt x="1586093" y="125402"/>
                    <a:pt x="1585971" y="127403"/>
                    <a:pt x="1585828" y="129296"/>
                  </a:cubicBezTo>
                  <a:lnTo>
                    <a:pt x="1585910" y="129369"/>
                  </a:lnTo>
                  <a:cubicBezTo>
                    <a:pt x="1586937" y="129866"/>
                    <a:pt x="1621099" y="146574"/>
                    <a:pt x="1626946" y="161873"/>
                  </a:cubicBezTo>
                  <a:cubicBezTo>
                    <a:pt x="1629726" y="169134"/>
                    <a:pt x="1631235" y="185003"/>
                    <a:pt x="1630799" y="202296"/>
                  </a:cubicBezTo>
                  <a:cubicBezTo>
                    <a:pt x="1630441" y="216239"/>
                    <a:pt x="1628631" y="232477"/>
                    <a:pt x="1624615" y="236224"/>
                  </a:cubicBezTo>
                  <a:cubicBezTo>
                    <a:pt x="1619943" y="240584"/>
                    <a:pt x="1604757" y="244013"/>
                    <a:pt x="1591355" y="247036"/>
                  </a:cubicBezTo>
                  <a:cubicBezTo>
                    <a:pt x="1583799" y="248743"/>
                    <a:pt x="1576664" y="250352"/>
                    <a:pt x="1572809" y="251859"/>
                  </a:cubicBezTo>
                  <a:cubicBezTo>
                    <a:pt x="1566330" y="254393"/>
                    <a:pt x="1562497" y="262484"/>
                    <a:pt x="1559695" y="268392"/>
                  </a:cubicBezTo>
                  <a:cubicBezTo>
                    <a:pt x="1557937" y="272098"/>
                    <a:pt x="1556664" y="274773"/>
                    <a:pt x="1555340" y="274773"/>
                  </a:cubicBezTo>
                  <a:cubicBezTo>
                    <a:pt x="1552373" y="274773"/>
                    <a:pt x="1536982" y="274329"/>
                    <a:pt x="1525465" y="265583"/>
                  </a:cubicBezTo>
                  <a:cubicBezTo>
                    <a:pt x="1518516" y="260291"/>
                    <a:pt x="1517099" y="253013"/>
                    <a:pt x="1515955" y="247158"/>
                  </a:cubicBezTo>
                  <a:cubicBezTo>
                    <a:pt x="1515224" y="243398"/>
                    <a:pt x="1514595" y="240150"/>
                    <a:pt x="1512641" y="238555"/>
                  </a:cubicBezTo>
                  <a:cubicBezTo>
                    <a:pt x="1510403" y="236719"/>
                    <a:pt x="1505853" y="235912"/>
                    <a:pt x="1500837" y="236422"/>
                  </a:cubicBezTo>
                  <a:cubicBezTo>
                    <a:pt x="1493649" y="237161"/>
                    <a:pt x="1487355" y="240265"/>
                    <a:pt x="1483573" y="244942"/>
                  </a:cubicBezTo>
                  <a:cubicBezTo>
                    <a:pt x="1475422" y="255002"/>
                    <a:pt x="1458831" y="290952"/>
                    <a:pt x="1457504" y="299818"/>
                  </a:cubicBezTo>
                  <a:cubicBezTo>
                    <a:pt x="1457061" y="302771"/>
                    <a:pt x="1457392" y="307079"/>
                    <a:pt x="1457780" y="312076"/>
                  </a:cubicBezTo>
                  <a:cubicBezTo>
                    <a:pt x="1458594" y="322666"/>
                    <a:pt x="1459711" y="337172"/>
                    <a:pt x="1454749" y="352058"/>
                  </a:cubicBezTo>
                  <a:cubicBezTo>
                    <a:pt x="1447136" y="374874"/>
                    <a:pt x="1433747" y="411309"/>
                    <a:pt x="1428395" y="420363"/>
                  </a:cubicBezTo>
                  <a:cubicBezTo>
                    <a:pt x="1422957" y="429570"/>
                    <a:pt x="1406566" y="437914"/>
                    <a:pt x="1391855" y="438963"/>
                  </a:cubicBezTo>
                  <a:cubicBezTo>
                    <a:pt x="1383104" y="439602"/>
                    <a:pt x="1375633" y="434908"/>
                    <a:pt x="1367740" y="429960"/>
                  </a:cubicBezTo>
                  <a:cubicBezTo>
                    <a:pt x="1362709" y="426805"/>
                    <a:pt x="1357510" y="423545"/>
                    <a:pt x="1351941" y="421782"/>
                  </a:cubicBezTo>
                  <a:cubicBezTo>
                    <a:pt x="1337569" y="417229"/>
                    <a:pt x="1301771" y="424544"/>
                    <a:pt x="1282027" y="439272"/>
                  </a:cubicBezTo>
                  <a:cubicBezTo>
                    <a:pt x="1274619" y="444795"/>
                    <a:pt x="1269969" y="450194"/>
                    <a:pt x="1265861" y="454954"/>
                  </a:cubicBezTo>
                  <a:cubicBezTo>
                    <a:pt x="1258538" y="463447"/>
                    <a:pt x="1252754" y="470157"/>
                    <a:pt x="1235927" y="473654"/>
                  </a:cubicBezTo>
                  <a:cubicBezTo>
                    <a:pt x="1214181" y="478170"/>
                    <a:pt x="1201463" y="469448"/>
                    <a:pt x="1191248" y="462435"/>
                  </a:cubicBezTo>
                  <a:cubicBezTo>
                    <a:pt x="1188983" y="460881"/>
                    <a:pt x="1186844" y="459414"/>
                    <a:pt x="1184740" y="458175"/>
                  </a:cubicBezTo>
                  <a:cubicBezTo>
                    <a:pt x="1173297" y="451438"/>
                    <a:pt x="1156889" y="448770"/>
                    <a:pt x="1138584" y="450643"/>
                  </a:cubicBezTo>
                  <a:cubicBezTo>
                    <a:pt x="1134021" y="451108"/>
                    <a:pt x="1127447" y="452018"/>
                    <a:pt x="1119837" y="453064"/>
                  </a:cubicBezTo>
                  <a:cubicBezTo>
                    <a:pt x="1098191" y="456044"/>
                    <a:pt x="1068548" y="460121"/>
                    <a:pt x="1062010" y="457039"/>
                  </a:cubicBezTo>
                  <a:cubicBezTo>
                    <a:pt x="1056071" y="454227"/>
                    <a:pt x="1048911" y="447429"/>
                    <a:pt x="1043681" y="442472"/>
                  </a:cubicBezTo>
                  <a:cubicBezTo>
                    <a:pt x="1041221" y="440136"/>
                    <a:pt x="1039094" y="438119"/>
                    <a:pt x="1037712" y="437100"/>
                  </a:cubicBezTo>
                  <a:cubicBezTo>
                    <a:pt x="1035164" y="435220"/>
                    <a:pt x="1030402" y="437441"/>
                    <a:pt x="1024369" y="440267"/>
                  </a:cubicBezTo>
                  <a:cubicBezTo>
                    <a:pt x="1020387" y="442125"/>
                    <a:pt x="1015874" y="444237"/>
                    <a:pt x="1011063" y="445598"/>
                  </a:cubicBezTo>
                  <a:cubicBezTo>
                    <a:pt x="1003920" y="447631"/>
                    <a:pt x="992192" y="442828"/>
                    <a:pt x="982777" y="438990"/>
                  </a:cubicBezTo>
                  <a:cubicBezTo>
                    <a:pt x="976020" y="436237"/>
                    <a:pt x="970195" y="433869"/>
                    <a:pt x="967786" y="434603"/>
                  </a:cubicBezTo>
                  <a:cubicBezTo>
                    <a:pt x="965104" y="435429"/>
                    <a:pt x="961839" y="440216"/>
                    <a:pt x="958678" y="444847"/>
                  </a:cubicBezTo>
                  <a:cubicBezTo>
                    <a:pt x="954772" y="450572"/>
                    <a:pt x="951071" y="455975"/>
                    <a:pt x="948003" y="455217"/>
                  </a:cubicBezTo>
                  <a:cubicBezTo>
                    <a:pt x="945492" y="454588"/>
                    <a:pt x="942987" y="451630"/>
                    <a:pt x="940337" y="448497"/>
                  </a:cubicBezTo>
                  <a:cubicBezTo>
                    <a:pt x="937123" y="444698"/>
                    <a:pt x="933480" y="440396"/>
                    <a:pt x="929237" y="439645"/>
                  </a:cubicBezTo>
                  <a:cubicBezTo>
                    <a:pt x="928976" y="439597"/>
                    <a:pt x="928691" y="439577"/>
                    <a:pt x="928379" y="439577"/>
                  </a:cubicBezTo>
                  <a:cubicBezTo>
                    <a:pt x="919335" y="439577"/>
                    <a:pt x="888433" y="458092"/>
                    <a:pt x="883585" y="462503"/>
                  </a:cubicBezTo>
                  <a:cubicBezTo>
                    <a:pt x="880647" y="465168"/>
                    <a:pt x="884217" y="490152"/>
                    <a:pt x="887365" y="512185"/>
                  </a:cubicBezTo>
                  <a:cubicBezTo>
                    <a:pt x="889550" y="527469"/>
                    <a:pt x="891610" y="541910"/>
                    <a:pt x="891427" y="548025"/>
                  </a:cubicBezTo>
                  <a:cubicBezTo>
                    <a:pt x="891127" y="557798"/>
                    <a:pt x="887136" y="569490"/>
                    <a:pt x="884227" y="578027"/>
                  </a:cubicBezTo>
                  <a:cubicBezTo>
                    <a:pt x="882608" y="582758"/>
                    <a:pt x="881218" y="586837"/>
                    <a:pt x="880896" y="589261"/>
                  </a:cubicBezTo>
                  <a:cubicBezTo>
                    <a:pt x="879991" y="596032"/>
                    <a:pt x="892247" y="616549"/>
                    <a:pt x="897333" y="622143"/>
                  </a:cubicBezTo>
                  <a:cubicBezTo>
                    <a:pt x="902703" y="628046"/>
                    <a:pt x="909218" y="642515"/>
                    <a:pt x="903744" y="648438"/>
                  </a:cubicBezTo>
                  <a:cubicBezTo>
                    <a:pt x="898360" y="654273"/>
                    <a:pt x="850382" y="669801"/>
                    <a:pt x="846997" y="670891"/>
                  </a:cubicBezTo>
                  <a:lnTo>
                    <a:pt x="846997" y="695039"/>
                  </a:lnTo>
                  <a:cubicBezTo>
                    <a:pt x="846997" y="695129"/>
                    <a:pt x="846924" y="695209"/>
                    <a:pt x="846831" y="695209"/>
                  </a:cubicBezTo>
                  <a:cubicBezTo>
                    <a:pt x="846232" y="695214"/>
                    <a:pt x="787149" y="696097"/>
                    <a:pt x="777169" y="693373"/>
                  </a:cubicBezTo>
                  <a:cubicBezTo>
                    <a:pt x="773260" y="692308"/>
                    <a:pt x="769524" y="689828"/>
                    <a:pt x="765569" y="687202"/>
                  </a:cubicBezTo>
                  <a:cubicBezTo>
                    <a:pt x="759210" y="682981"/>
                    <a:pt x="752631" y="678621"/>
                    <a:pt x="744253" y="679179"/>
                  </a:cubicBezTo>
                  <a:cubicBezTo>
                    <a:pt x="730278" y="680111"/>
                    <a:pt x="703888" y="698101"/>
                    <a:pt x="699942" y="702478"/>
                  </a:cubicBezTo>
                  <a:cubicBezTo>
                    <a:pt x="697533" y="705153"/>
                    <a:pt x="695875" y="711300"/>
                    <a:pt x="694407" y="716726"/>
                  </a:cubicBezTo>
                  <a:cubicBezTo>
                    <a:pt x="693373" y="720561"/>
                    <a:pt x="692395" y="724185"/>
                    <a:pt x="691262" y="726267"/>
                  </a:cubicBezTo>
                  <a:cubicBezTo>
                    <a:pt x="690069" y="728454"/>
                    <a:pt x="684193" y="730083"/>
                    <a:pt x="676755" y="732151"/>
                  </a:cubicBezTo>
                  <a:cubicBezTo>
                    <a:pt x="666580" y="734980"/>
                    <a:pt x="653922" y="738493"/>
                    <a:pt x="646805" y="745084"/>
                  </a:cubicBezTo>
                  <a:cubicBezTo>
                    <a:pt x="638226" y="753026"/>
                    <a:pt x="635646" y="761739"/>
                    <a:pt x="633759" y="768100"/>
                  </a:cubicBezTo>
                  <a:cubicBezTo>
                    <a:pt x="632923" y="770926"/>
                    <a:pt x="632201" y="773365"/>
                    <a:pt x="631148" y="775157"/>
                  </a:cubicBezTo>
                  <a:cubicBezTo>
                    <a:pt x="627524" y="781304"/>
                    <a:pt x="611536" y="780687"/>
                    <a:pt x="603855" y="780397"/>
                  </a:cubicBezTo>
                  <a:cubicBezTo>
                    <a:pt x="598385" y="780188"/>
                    <a:pt x="595988" y="772436"/>
                    <a:pt x="593872" y="765599"/>
                  </a:cubicBezTo>
                  <a:cubicBezTo>
                    <a:pt x="592509" y="761207"/>
                    <a:pt x="591224" y="757057"/>
                    <a:pt x="589353" y="755989"/>
                  </a:cubicBezTo>
                  <a:cubicBezTo>
                    <a:pt x="588810" y="755672"/>
                    <a:pt x="587798" y="755535"/>
                    <a:pt x="586435" y="755535"/>
                  </a:cubicBezTo>
                  <a:cubicBezTo>
                    <a:pt x="575784" y="755535"/>
                    <a:pt x="543290" y="764050"/>
                    <a:pt x="536947" y="766642"/>
                  </a:cubicBezTo>
                  <a:cubicBezTo>
                    <a:pt x="533456" y="768071"/>
                    <a:pt x="528223" y="772492"/>
                    <a:pt x="523156" y="776769"/>
                  </a:cubicBezTo>
                  <a:cubicBezTo>
                    <a:pt x="517182" y="781814"/>
                    <a:pt x="511534" y="786581"/>
                    <a:pt x="508716" y="786581"/>
                  </a:cubicBezTo>
                  <a:cubicBezTo>
                    <a:pt x="505526" y="786581"/>
                    <a:pt x="503851" y="778308"/>
                    <a:pt x="502234" y="770305"/>
                  </a:cubicBezTo>
                  <a:cubicBezTo>
                    <a:pt x="501188" y="765147"/>
                    <a:pt x="500206" y="760278"/>
                    <a:pt x="498979" y="759051"/>
                  </a:cubicBezTo>
                  <a:cubicBezTo>
                    <a:pt x="495982" y="756055"/>
                    <a:pt x="460274" y="738449"/>
                    <a:pt x="450601" y="734585"/>
                  </a:cubicBezTo>
                  <a:cubicBezTo>
                    <a:pt x="445822" y="732678"/>
                    <a:pt x="437797" y="735382"/>
                    <a:pt x="430041" y="737993"/>
                  </a:cubicBezTo>
                  <a:cubicBezTo>
                    <a:pt x="423038" y="740356"/>
                    <a:pt x="415788" y="742814"/>
                    <a:pt x="410792" y="741924"/>
                  </a:cubicBezTo>
                  <a:cubicBezTo>
                    <a:pt x="400495" y="740129"/>
                    <a:pt x="329854" y="694790"/>
                    <a:pt x="320030" y="686931"/>
                  </a:cubicBezTo>
                  <a:cubicBezTo>
                    <a:pt x="314968" y="682876"/>
                    <a:pt x="279018" y="675951"/>
                    <a:pt x="247300" y="669843"/>
                  </a:cubicBezTo>
                  <a:cubicBezTo>
                    <a:pt x="221443" y="664866"/>
                    <a:pt x="197027" y="660160"/>
                    <a:pt x="190914" y="657407"/>
                  </a:cubicBezTo>
                  <a:cubicBezTo>
                    <a:pt x="182319" y="653542"/>
                    <a:pt x="178347" y="644266"/>
                    <a:pt x="175445" y="637497"/>
                  </a:cubicBezTo>
                  <a:cubicBezTo>
                    <a:pt x="173806" y="633662"/>
                    <a:pt x="172509" y="630633"/>
                    <a:pt x="171058" y="630633"/>
                  </a:cubicBezTo>
                  <a:cubicBezTo>
                    <a:pt x="167291" y="630633"/>
                    <a:pt x="146542" y="639614"/>
                    <a:pt x="136096" y="644356"/>
                  </a:cubicBezTo>
                  <a:cubicBezTo>
                    <a:pt x="134921" y="644893"/>
                    <a:pt x="133148" y="645120"/>
                    <a:pt x="130995" y="645120"/>
                  </a:cubicBezTo>
                  <a:cubicBezTo>
                    <a:pt x="119369" y="645120"/>
                    <a:pt x="96577" y="638524"/>
                    <a:pt x="95443" y="638192"/>
                  </a:cubicBezTo>
                  <a:lnTo>
                    <a:pt x="95190" y="638151"/>
                  </a:lnTo>
                  <a:cubicBezTo>
                    <a:pt x="87631" y="642045"/>
                    <a:pt x="46651" y="638797"/>
                    <a:pt x="41913" y="646266"/>
                  </a:cubicBezTo>
                  <a:cubicBezTo>
                    <a:pt x="37095" y="653825"/>
                    <a:pt x="41913" y="666882"/>
                    <a:pt x="32989" y="678543"/>
                  </a:cubicBezTo>
                  <a:cubicBezTo>
                    <a:pt x="24035" y="690233"/>
                    <a:pt x="6871" y="695024"/>
                    <a:pt x="4135" y="705346"/>
                  </a:cubicBezTo>
                  <a:cubicBezTo>
                    <a:pt x="1367" y="715638"/>
                    <a:pt x="0" y="743809"/>
                    <a:pt x="6188" y="747259"/>
                  </a:cubicBezTo>
                  <a:close/>
                </a:path>
              </a:pathLst>
            </a:custGeom>
            <a:grpFill/>
            <a:ln cap="flat" cmpd="sng" w="0">
              <a:noFill/>
              <a:prstDash val="solid"/>
              <a:miter lim="800000"/>
            </a:ln>
          </p:spPr>
          <p:txBody>
            <a:bodyPr anchor="ctr">
              <a:spAutoFit/>
            </a:bodyPr>
            <a:lstStyle/>
            <a:p>
              <a:pPr algn="ctr"/>
              <a:endParaRPr lang="en-US"/>
            </a:p>
          </p:txBody>
        </p:sp>
        <p:sp>
          <p:nvSpPr>
            <p:cNvPr id="92" name="Free Form 5">
              <a:extLst>
                <a:ext uri="{FF2B5EF4-FFF2-40B4-BE49-F238E27FC236}">
                  <a16:creationId xmlns:a16="http://schemas.microsoft.com/office/drawing/2014/main" id="{6458DB85-7975-4D58-9A3B-F31AA794F3F5}"/>
                </a:ext>
              </a:extLst>
            </p:cNvPr>
            <p:cNvSpPr/>
            <p:nvPr/>
          </p:nvSpPr>
          <p:spPr>
            <a:xfrm>
              <a:off x="3270441" y="5163400"/>
              <a:ext cx="703605" cy="699678"/>
            </a:xfrm>
            <a:custGeom>
              <a:avLst/>
              <a:gdLst/>
              <a:ahLst/>
              <a:cxnLst/>
              <a:rect b="0" l="0" r="0" t="0"/>
              <a:pathLst>
                <a:path h="1782997" w="1793006">
                  <a:moveTo>
                    <a:pt x="1230282" y="1167542"/>
                  </a:moveTo>
                  <a:cubicBezTo>
                    <a:pt x="1233450" y="1164799"/>
                    <a:pt x="1241550" y="1163353"/>
                    <a:pt x="1250126" y="1161819"/>
                  </a:cubicBezTo>
                  <a:cubicBezTo>
                    <a:pt x="1260001" y="1160056"/>
                    <a:pt x="1270211" y="1158227"/>
                    <a:pt x="1271915" y="1154323"/>
                  </a:cubicBezTo>
                  <a:cubicBezTo>
                    <a:pt x="1274571" y="1148259"/>
                    <a:pt x="1274012" y="1138503"/>
                    <a:pt x="1271664" y="1135645"/>
                  </a:cubicBezTo>
                  <a:cubicBezTo>
                    <a:pt x="1271118" y="1134980"/>
                    <a:pt x="1270496" y="1134731"/>
                    <a:pt x="1269823" y="1134865"/>
                  </a:cubicBezTo>
                  <a:cubicBezTo>
                    <a:pt x="1268519" y="1135155"/>
                    <a:pt x="1266326" y="1136484"/>
                    <a:pt x="1263791" y="1138020"/>
                  </a:cubicBezTo>
                  <a:cubicBezTo>
                    <a:pt x="1258321" y="1141339"/>
                    <a:pt x="1250840" y="1145850"/>
                    <a:pt x="1244569" y="1144943"/>
                  </a:cubicBezTo>
                  <a:cubicBezTo>
                    <a:pt x="1239214" y="1144136"/>
                    <a:pt x="1235525" y="1136555"/>
                    <a:pt x="1234774" y="1129822"/>
                  </a:cubicBezTo>
                  <a:cubicBezTo>
                    <a:pt x="1234247" y="1125138"/>
                    <a:pt x="1235093" y="1119581"/>
                    <a:pt x="1239038" y="1118047"/>
                  </a:cubicBezTo>
                  <a:cubicBezTo>
                    <a:pt x="1242693" y="1116628"/>
                    <a:pt x="1247899" y="1117943"/>
                    <a:pt x="1252925" y="1119215"/>
                  </a:cubicBezTo>
                  <a:cubicBezTo>
                    <a:pt x="1259409" y="1120852"/>
                    <a:pt x="1265539" y="1122400"/>
                    <a:pt x="1267804" y="1118125"/>
                  </a:cubicBezTo>
                  <a:cubicBezTo>
                    <a:pt x="1270479" y="1113068"/>
                    <a:pt x="1270469" y="1105053"/>
                    <a:pt x="1267777" y="1100249"/>
                  </a:cubicBezTo>
                  <a:cubicBezTo>
                    <a:pt x="1266441" y="1097865"/>
                    <a:pt x="1264598" y="1096533"/>
                    <a:pt x="1262445" y="1096399"/>
                  </a:cubicBezTo>
                  <a:cubicBezTo>
                    <a:pt x="1255590" y="1095970"/>
                    <a:pt x="1237583" y="1092059"/>
                    <a:pt x="1236637" y="1079294"/>
                  </a:cubicBezTo>
                  <a:cubicBezTo>
                    <a:pt x="1235693" y="1066531"/>
                    <a:pt x="1223038" y="1038831"/>
                    <a:pt x="1213352" y="1031789"/>
                  </a:cubicBezTo>
                  <a:cubicBezTo>
                    <a:pt x="1210187" y="1029487"/>
                    <a:pt x="1206300" y="1028295"/>
                    <a:pt x="1202189" y="1027029"/>
                  </a:cubicBezTo>
                  <a:cubicBezTo>
                    <a:pt x="1193277" y="1024291"/>
                    <a:pt x="1184060" y="1021455"/>
                    <a:pt x="1181226" y="1006954"/>
                  </a:cubicBezTo>
                  <a:cubicBezTo>
                    <a:pt x="1179415" y="997705"/>
                    <a:pt x="1180968" y="987978"/>
                    <a:pt x="1182470" y="978573"/>
                  </a:cubicBezTo>
                  <a:cubicBezTo>
                    <a:pt x="1184389" y="966569"/>
                    <a:pt x="1186371" y="954160"/>
                    <a:pt x="1181238" y="942870"/>
                  </a:cubicBezTo>
                  <a:cubicBezTo>
                    <a:pt x="1172141" y="922856"/>
                    <a:pt x="1156976" y="914765"/>
                    <a:pt x="1129444" y="900081"/>
                  </a:cubicBezTo>
                  <a:lnTo>
                    <a:pt x="1129101" y="899896"/>
                  </a:lnTo>
                  <a:cubicBezTo>
                    <a:pt x="1113492" y="891574"/>
                    <a:pt x="1098118" y="878816"/>
                    <a:pt x="1086911" y="864890"/>
                  </a:cubicBezTo>
                  <a:cubicBezTo>
                    <a:pt x="1072805" y="847356"/>
                    <a:pt x="1065346" y="828214"/>
                    <a:pt x="1065346" y="809521"/>
                  </a:cubicBezTo>
                  <a:cubicBezTo>
                    <a:pt x="1065346" y="806400"/>
                    <a:pt x="1068804" y="801582"/>
                    <a:pt x="1078338" y="801107"/>
                  </a:cubicBezTo>
                  <a:cubicBezTo>
                    <a:pt x="1083415" y="800855"/>
                    <a:pt x="1086677" y="799509"/>
                    <a:pt x="1088043" y="797115"/>
                  </a:cubicBezTo>
                  <a:cubicBezTo>
                    <a:pt x="1089286" y="794930"/>
                    <a:pt x="1088901" y="791889"/>
                    <a:pt x="1086894" y="788076"/>
                  </a:cubicBezTo>
                  <a:cubicBezTo>
                    <a:pt x="1083707" y="782021"/>
                    <a:pt x="1074007" y="763592"/>
                    <a:pt x="1080930" y="739861"/>
                  </a:cubicBezTo>
                  <a:cubicBezTo>
                    <a:pt x="1083754" y="730178"/>
                    <a:pt x="1096877" y="706853"/>
                    <a:pt x="1116043" y="677472"/>
                  </a:cubicBezTo>
                  <a:cubicBezTo>
                    <a:pt x="1133046" y="651399"/>
                    <a:pt x="1149690" y="628490"/>
                    <a:pt x="1155628" y="622994"/>
                  </a:cubicBezTo>
                  <a:cubicBezTo>
                    <a:pt x="1161587" y="617478"/>
                    <a:pt x="1173223" y="614350"/>
                    <a:pt x="1183489" y="611584"/>
                  </a:cubicBezTo>
                  <a:cubicBezTo>
                    <a:pt x="1194564" y="608605"/>
                    <a:pt x="1205020" y="605786"/>
                    <a:pt x="1205957" y="600648"/>
                  </a:cubicBezTo>
                  <a:cubicBezTo>
                    <a:pt x="1206925" y="595332"/>
                    <a:pt x="1205683" y="586508"/>
                    <a:pt x="1204693" y="579412"/>
                  </a:cubicBezTo>
                  <a:cubicBezTo>
                    <a:pt x="1203764" y="572799"/>
                    <a:pt x="1203033" y="567571"/>
                    <a:pt x="1204184" y="566652"/>
                  </a:cubicBezTo>
                  <a:cubicBezTo>
                    <a:pt x="1205088" y="565928"/>
                    <a:pt x="1207866" y="565445"/>
                    <a:pt x="1211380" y="564828"/>
                  </a:cubicBezTo>
                  <a:cubicBezTo>
                    <a:pt x="1217039" y="563838"/>
                    <a:pt x="1224086" y="562607"/>
                    <a:pt x="1226610" y="559805"/>
                  </a:cubicBezTo>
                  <a:cubicBezTo>
                    <a:pt x="1228126" y="558115"/>
                    <a:pt x="1229304" y="555209"/>
                    <a:pt x="1230545" y="552131"/>
                  </a:cubicBezTo>
                  <a:cubicBezTo>
                    <a:pt x="1232713" y="546764"/>
                    <a:pt x="1235173" y="540681"/>
                    <a:pt x="1240392" y="537781"/>
                  </a:cubicBezTo>
                  <a:cubicBezTo>
                    <a:pt x="1248663" y="533190"/>
                    <a:pt x="1286670" y="536799"/>
                    <a:pt x="1306036" y="545562"/>
                  </a:cubicBezTo>
                  <a:cubicBezTo>
                    <a:pt x="1322910" y="553197"/>
                    <a:pt x="1337269" y="579000"/>
                    <a:pt x="1343404" y="590014"/>
                  </a:cubicBezTo>
                  <a:cubicBezTo>
                    <a:pt x="1344289" y="591604"/>
                    <a:pt x="1344987" y="592857"/>
                    <a:pt x="1345504" y="593721"/>
                  </a:cubicBezTo>
                  <a:cubicBezTo>
                    <a:pt x="1348281" y="598344"/>
                    <a:pt x="1356720" y="612416"/>
                    <a:pt x="1365048" y="612416"/>
                  </a:cubicBezTo>
                  <a:cubicBezTo>
                    <a:pt x="1369856" y="612416"/>
                    <a:pt x="1371853" y="604652"/>
                    <a:pt x="1373782" y="597144"/>
                  </a:cubicBezTo>
                  <a:cubicBezTo>
                    <a:pt x="1374891" y="592818"/>
                    <a:pt x="1376040" y="588344"/>
                    <a:pt x="1377727" y="585476"/>
                  </a:cubicBezTo>
                  <a:cubicBezTo>
                    <a:pt x="1380134" y="581380"/>
                    <a:pt x="1396230" y="570934"/>
                    <a:pt x="1411104" y="562399"/>
                  </a:cubicBezTo>
                  <a:cubicBezTo>
                    <a:pt x="1424940" y="554465"/>
                    <a:pt x="1442172" y="545667"/>
                    <a:pt x="1445264" y="546930"/>
                  </a:cubicBezTo>
                  <a:cubicBezTo>
                    <a:pt x="1451074" y="549356"/>
                    <a:pt x="1442272" y="606556"/>
                    <a:pt x="1442159" y="607122"/>
                  </a:cubicBezTo>
                  <a:cubicBezTo>
                    <a:pt x="1442003" y="607902"/>
                    <a:pt x="1440497" y="609804"/>
                    <a:pt x="1438412" y="612433"/>
                  </a:cubicBezTo>
                  <a:cubicBezTo>
                    <a:pt x="1434132" y="617836"/>
                    <a:pt x="1427661" y="625993"/>
                    <a:pt x="1427046" y="631838"/>
                  </a:cubicBezTo>
                  <a:cubicBezTo>
                    <a:pt x="1426512" y="636949"/>
                    <a:pt x="1427892" y="644842"/>
                    <a:pt x="1429002" y="651184"/>
                  </a:cubicBezTo>
                  <a:cubicBezTo>
                    <a:pt x="1429777" y="655612"/>
                    <a:pt x="1430448" y="659436"/>
                    <a:pt x="1430258" y="661152"/>
                  </a:cubicBezTo>
                  <a:cubicBezTo>
                    <a:pt x="1430036" y="663137"/>
                    <a:pt x="1426346" y="664649"/>
                    <a:pt x="1422077" y="666404"/>
                  </a:cubicBezTo>
                  <a:cubicBezTo>
                    <a:pt x="1417046" y="668472"/>
                    <a:pt x="1411345" y="670816"/>
                    <a:pt x="1409631" y="674488"/>
                  </a:cubicBezTo>
                  <a:cubicBezTo>
                    <a:pt x="1408256" y="677438"/>
                    <a:pt x="1408049" y="680159"/>
                    <a:pt x="1409027" y="682578"/>
                  </a:cubicBezTo>
                  <a:cubicBezTo>
                    <a:pt x="1410219" y="685558"/>
                    <a:pt x="1413247" y="688060"/>
                    <a:pt x="1417780" y="689825"/>
                  </a:cubicBezTo>
                  <a:cubicBezTo>
                    <a:pt x="1423803" y="692166"/>
                    <a:pt x="1429560" y="697299"/>
                    <a:pt x="1431467" y="702027"/>
                  </a:cubicBezTo>
                  <a:cubicBezTo>
                    <a:pt x="1432357" y="704224"/>
                    <a:pt x="1432406" y="706206"/>
                    <a:pt x="1431613" y="707921"/>
                  </a:cubicBezTo>
                  <a:cubicBezTo>
                    <a:pt x="1430570" y="710181"/>
                    <a:pt x="1427641" y="711425"/>
                    <a:pt x="1424540" y="712739"/>
                  </a:cubicBezTo>
                  <a:cubicBezTo>
                    <a:pt x="1419141" y="715026"/>
                    <a:pt x="1413023" y="717616"/>
                    <a:pt x="1413311" y="726162"/>
                  </a:cubicBezTo>
                  <a:cubicBezTo>
                    <a:pt x="1413767" y="739856"/>
                    <a:pt x="1428563" y="766515"/>
                    <a:pt x="1442103" y="778022"/>
                  </a:cubicBezTo>
                  <a:cubicBezTo>
                    <a:pt x="1455278" y="789219"/>
                    <a:pt x="1487007" y="797542"/>
                    <a:pt x="1498721" y="792877"/>
                  </a:cubicBezTo>
                  <a:lnTo>
                    <a:pt x="1499715" y="792480"/>
                  </a:lnTo>
                  <a:cubicBezTo>
                    <a:pt x="1510825" y="788020"/>
                    <a:pt x="1524651" y="782470"/>
                    <a:pt x="1531412" y="788322"/>
                  </a:cubicBezTo>
                  <a:cubicBezTo>
                    <a:pt x="1535304" y="791697"/>
                    <a:pt x="1537564" y="801328"/>
                    <a:pt x="1539559" y="809834"/>
                  </a:cubicBezTo>
                  <a:cubicBezTo>
                    <a:pt x="1541051" y="816198"/>
                    <a:pt x="1542461" y="822213"/>
                    <a:pt x="1544226" y="823586"/>
                  </a:cubicBezTo>
                  <a:cubicBezTo>
                    <a:pt x="1548281" y="826737"/>
                    <a:pt x="1556038" y="828066"/>
                    <a:pt x="1559583" y="824966"/>
                  </a:cubicBezTo>
                  <a:cubicBezTo>
                    <a:pt x="1560805" y="823898"/>
                    <a:pt x="1562687" y="820324"/>
                    <a:pt x="1564865" y="816183"/>
                  </a:cubicBezTo>
                  <a:cubicBezTo>
                    <a:pt x="1569229" y="807893"/>
                    <a:pt x="1575206" y="796542"/>
                    <a:pt x="1581614" y="793794"/>
                  </a:cubicBezTo>
                  <a:cubicBezTo>
                    <a:pt x="1587049" y="791472"/>
                    <a:pt x="1593196" y="793899"/>
                    <a:pt x="1600299" y="796713"/>
                  </a:cubicBezTo>
                  <a:cubicBezTo>
                    <a:pt x="1605874" y="798917"/>
                    <a:pt x="1612189" y="801419"/>
                    <a:pt x="1619248" y="802023"/>
                  </a:cubicBezTo>
                  <a:cubicBezTo>
                    <a:pt x="1619517" y="802048"/>
                    <a:pt x="1619790" y="802055"/>
                    <a:pt x="1620068" y="802055"/>
                  </a:cubicBezTo>
                  <a:cubicBezTo>
                    <a:pt x="1632616" y="802055"/>
                    <a:pt x="1656709" y="779176"/>
                    <a:pt x="1666422" y="766496"/>
                  </a:cubicBezTo>
                  <a:cubicBezTo>
                    <a:pt x="1669606" y="762343"/>
                    <a:pt x="1671215" y="759349"/>
                    <a:pt x="1670825" y="758283"/>
                  </a:cubicBezTo>
                  <a:cubicBezTo>
                    <a:pt x="1670145" y="756411"/>
                    <a:pt x="1667163" y="752819"/>
                    <a:pt x="1663708" y="748659"/>
                  </a:cubicBezTo>
                  <a:cubicBezTo>
                    <a:pt x="1657907" y="741673"/>
                    <a:pt x="1651333" y="733751"/>
                    <a:pt x="1652503" y="730237"/>
                  </a:cubicBezTo>
                  <a:cubicBezTo>
                    <a:pt x="1653471" y="727335"/>
                    <a:pt x="1663839" y="712780"/>
                    <a:pt x="1674685" y="699099"/>
                  </a:cubicBezTo>
                  <a:cubicBezTo>
                    <a:pt x="1681291" y="690769"/>
                    <a:pt x="1697575" y="670828"/>
                    <a:pt x="1706165" y="665566"/>
                  </a:cubicBezTo>
                  <a:cubicBezTo>
                    <a:pt x="1715770" y="659679"/>
                    <a:pt x="1730057" y="656331"/>
                    <a:pt x="1740488" y="653886"/>
                  </a:cubicBezTo>
                  <a:cubicBezTo>
                    <a:pt x="1745496" y="652713"/>
                    <a:pt x="1749454" y="651784"/>
                    <a:pt x="1751527" y="650899"/>
                  </a:cubicBezTo>
                  <a:cubicBezTo>
                    <a:pt x="1757684" y="648260"/>
                    <a:pt x="1781765" y="611428"/>
                    <a:pt x="1787617" y="599229"/>
                  </a:cubicBezTo>
                  <a:cubicBezTo>
                    <a:pt x="1793006" y="588010"/>
                    <a:pt x="1792731" y="493081"/>
                    <a:pt x="1791726" y="482532"/>
                  </a:cubicBezTo>
                  <a:cubicBezTo>
                    <a:pt x="1790824" y="473034"/>
                    <a:pt x="1738808" y="402162"/>
                    <a:pt x="1731334" y="396088"/>
                  </a:cubicBezTo>
                  <a:cubicBezTo>
                    <a:pt x="1725460" y="391316"/>
                    <a:pt x="1716087" y="395752"/>
                    <a:pt x="1704231" y="401370"/>
                  </a:cubicBezTo>
                  <a:cubicBezTo>
                    <a:pt x="1701515" y="402655"/>
                    <a:pt x="1698706" y="403986"/>
                    <a:pt x="1695787" y="405274"/>
                  </a:cubicBezTo>
                  <a:cubicBezTo>
                    <a:pt x="1686424" y="409407"/>
                    <a:pt x="1666356" y="408385"/>
                    <a:pt x="1655229" y="407407"/>
                  </a:cubicBezTo>
                  <a:cubicBezTo>
                    <a:pt x="1639346" y="406010"/>
                    <a:pt x="1622821" y="403067"/>
                    <a:pt x="1615054" y="400243"/>
                  </a:cubicBezTo>
                  <a:cubicBezTo>
                    <a:pt x="1609039" y="398056"/>
                    <a:pt x="1605659" y="395228"/>
                    <a:pt x="1604725" y="391607"/>
                  </a:cubicBezTo>
                  <a:cubicBezTo>
                    <a:pt x="1603611" y="387295"/>
                    <a:pt x="1605996" y="381948"/>
                    <a:pt x="1612235" y="374777"/>
                  </a:cubicBezTo>
                  <a:cubicBezTo>
                    <a:pt x="1615761" y="370722"/>
                    <a:pt x="1621575" y="366740"/>
                    <a:pt x="1627729" y="362524"/>
                  </a:cubicBezTo>
                  <a:cubicBezTo>
                    <a:pt x="1637419" y="355894"/>
                    <a:pt x="1648399" y="348374"/>
                    <a:pt x="1652050" y="339100"/>
                  </a:cubicBezTo>
                  <a:cubicBezTo>
                    <a:pt x="1655115" y="331327"/>
                    <a:pt x="1653966" y="317401"/>
                    <a:pt x="1649128" y="303612"/>
                  </a:cubicBezTo>
                  <a:cubicBezTo>
                    <a:pt x="1645824" y="294197"/>
                    <a:pt x="1637892" y="276792"/>
                    <a:pt x="1621887" y="266029"/>
                  </a:cubicBezTo>
                  <a:lnTo>
                    <a:pt x="1612750" y="259884"/>
                  </a:lnTo>
                  <a:cubicBezTo>
                    <a:pt x="1582643" y="239621"/>
                    <a:pt x="1526599" y="201909"/>
                    <a:pt x="1516097" y="195730"/>
                  </a:cubicBezTo>
                  <a:cubicBezTo>
                    <a:pt x="1509676" y="191958"/>
                    <a:pt x="1496572" y="190892"/>
                    <a:pt x="1482703" y="189770"/>
                  </a:cubicBezTo>
                  <a:cubicBezTo>
                    <a:pt x="1471445" y="188854"/>
                    <a:pt x="1459809" y="187907"/>
                    <a:pt x="1450877" y="185440"/>
                  </a:cubicBezTo>
                  <a:cubicBezTo>
                    <a:pt x="1442630" y="183170"/>
                    <a:pt x="1434286" y="179200"/>
                    <a:pt x="1425452" y="174994"/>
                  </a:cubicBezTo>
                  <a:cubicBezTo>
                    <a:pt x="1413079" y="169103"/>
                    <a:pt x="1400287" y="163016"/>
                    <a:pt x="1387010" y="161407"/>
                  </a:cubicBezTo>
                  <a:cubicBezTo>
                    <a:pt x="1365094" y="158739"/>
                    <a:pt x="1355960" y="160366"/>
                    <a:pt x="1344545" y="168932"/>
                  </a:cubicBezTo>
                  <a:cubicBezTo>
                    <a:pt x="1336311" y="175103"/>
                    <a:pt x="1328871" y="179441"/>
                    <a:pt x="1322429" y="181833"/>
                  </a:cubicBezTo>
                  <a:cubicBezTo>
                    <a:pt x="1312451" y="185537"/>
                    <a:pt x="1304804" y="184652"/>
                    <a:pt x="1299659" y="179217"/>
                  </a:cubicBezTo>
                  <a:cubicBezTo>
                    <a:pt x="1293719" y="172928"/>
                    <a:pt x="1290506" y="165208"/>
                    <a:pt x="1287397" y="157747"/>
                  </a:cubicBezTo>
                  <a:cubicBezTo>
                    <a:pt x="1284478" y="150737"/>
                    <a:pt x="1281718" y="144111"/>
                    <a:pt x="1276999" y="140069"/>
                  </a:cubicBezTo>
                  <a:cubicBezTo>
                    <a:pt x="1271696" y="135523"/>
                    <a:pt x="1264151" y="132680"/>
                    <a:pt x="1257497" y="130171"/>
                  </a:cubicBezTo>
                  <a:cubicBezTo>
                    <a:pt x="1252167" y="128162"/>
                    <a:pt x="1247561" y="126428"/>
                    <a:pt x="1245388" y="124260"/>
                  </a:cubicBezTo>
                  <a:cubicBezTo>
                    <a:pt x="1240765" y="119630"/>
                    <a:pt x="1236868" y="97304"/>
                    <a:pt x="1236456" y="94870"/>
                  </a:cubicBezTo>
                  <a:cubicBezTo>
                    <a:pt x="1232001" y="97487"/>
                    <a:pt x="1128491" y="158352"/>
                    <a:pt x="1116494" y="173023"/>
                  </a:cubicBezTo>
                  <a:cubicBezTo>
                    <a:pt x="1113807" y="176303"/>
                    <a:pt x="1110564" y="180444"/>
                    <a:pt x="1107138" y="184823"/>
                  </a:cubicBezTo>
                  <a:cubicBezTo>
                    <a:pt x="1094446" y="201036"/>
                    <a:pt x="1078653" y="221206"/>
                    <a:pt x="1071079" y="223918"/>
                  </a:cubicBezTo>
                  <a:cubicBezTo>
                    <a:pt x="1065951" y="225744"/>
                    <a:pt x="1056512" y="226778"/>
                    <a:pt x="1047839" y="226778"/>
                  </a:cubicBezTo>
                  <a:cubicBezTo>
                    <a:pt x="1039763" y="226778"/>
                    <a:pt x="1032347" y="225881"/>
                    <a:pt x="1029692" y="223891"/>
                  </a:cubicBezTo>
                  <a:cubicBezTo>
                    <a:pt x="1026493" y="221484"/>
                    <a:pt x="1025593" y="216832"/>
                    <a:pt x="1024230" y="209790"/>
                  </a:cubicBezTo>
                  <a:cubicBezTo>
                    <a:pt x="1023223" y="204557"/>
                    <a:pt x="1021962" y="198044"/>
                    <a:pt x="1019329" y="190143"/>
                  </a:cubicBezTo>
                  <a:cubicBezTo>
                    <a:pt x="1016093" y="180436"/>
                    <a:pt x="1009463" y="171507"/>
                    <a:pt x="1003616" y="163628"/>
                  </a:cubicBezTo>
                  <a:cubicBezTo>
                    <a:pt x="998393" y="156601"/>
                    <a:pt x="993886" y="150527"/>
                    <a:pt x="993445" y="145908"/>
                  </a:cubicBezTo>
                  <a:cubicBezTo>
                    <a:pt x="993138" y="142665"/>
                    <a:pt x="993545" y="137377"/>
                    <a:pt x="994016" y="131246"/>
                  </a:cubicBezTo>
                  <a:cubicBezTo>
                    <a:pt x="994908" y="119630"/>
                    <a:pt x="996020" y="105173"/>
                    <a:pt x="992114" y="100666"/>
                  </a:cubicBezTo>
                  <a:cubicBezTo>
                    <a:pt x="990656" y="98986"/>
                    <a:pt x="988890" y="97411"/>
                    <a:pt x="987181" y="95887"/>
                  </a:cubicBezTo>
                  <a:cubicBezTo>
                    <a:pt x="981853" y="91140"/>
                    <a:pt x="976345" y="86231"/>
                    <a:pt x="978790" y="77148"/>
                  </a:cubicBezTo>
                  <a:cubicBezTo>
                    <a:pt x="980509" y="70774"/>
                    <a:pt x="986866" y="63932"/>
                    <a:pt x="991972" y="58426"/>
                  </a:cubicBezTo>
                  <a:cubicBezTo>
                    <a:pt x="996403" y="53654"/>
                    <a:pt x="1000224" y="49531"/>
                    <a:pt x="999409" y="47487"/>
                  </a:cubicBezTo>
                  <a:cubicBezTo>
                    <a:pt x="998558" y="45359"/>
                    <a:pt x="987344" y="35098"/>
                    <a:pt x="974162" y="25061"/>
                  </a:cubicBezTo>
                  <a:cubicBezTo>
                    <a:pt x="959490" y="13891"/>
                    <a:pt x="948559" y="7649"/>
                    <a:pt x="943748" y="7649"/>
                  </a:cubicBezTo>
                  <a:cubicBezTo>
                    <a:pt x="943407" y="7649"/>
                    <a:pt x="943095" y="7683"/>
                    <a:pt x="942817" y="7744"/>
                  </a:cubicBezTo>
                  <a:cubicBezTo>
                    <a:pt x="932897" y="10002"/>
                    <a:pt x="871150" y="60330"/>
                    <a:pt x="870528" y="60840"/>
                  </a:cubicBezTo>
                  <a:cubicBezTo>
                    <a:pt x="870477" y="60877"/>
                    <a:pt x="870418" y="60884"/>
                    <a:pt x="870360" y="60867"/>
                  </a:cubicBezTo>
                  <a:cubicBezTo>
                    <a:pt x="870303" y="60850"/>
                    <a:pt x="870262" y="60801"/>
                    <a:pt x="870250" y="60742"/>
                  </a:cubicBezTo>
                  <a:cubicBezTo>
                    <a:pt x="870194" y="60491"/>
                    <a:pt x="864676" y="35422"/>
                    <a:pt x="857441" y="22318"/>
                  </a:cubicBezTo>
                  <a:cubicBezTo>
                    <a:pt x="850484" y="9702"/>
                    <a:pt x="821499" y="692"/>
                    <a:pt x="819214" y="0"/>
                  </a:cubicBezTo>
                  <a:cubicBezTo>
                    <a:pt x="818110" y="2304"/>
                    <a:pt x="803184" y="33189"/>
                    <a:pt x="792187" y="39782"/>
                  </a:cubicBezTo>
                  <a:cubicBezTo>
                    <a:pt x="785220" y="43976"/>
                    <a:pt x="775623" y="40721"/>
                    <a:pt x="766342" y="37573"/>
                  </a:cubicBezTo>
                  <a:cubicBezTo>
                    <a:pt x="760285" y="35520"/>
                    <a:pt x="754016" y="33398"/>
                    <a:pt x="748593" y="33398"/>
                  </a:cubicBezTo>
                  <a:cubicBezTo>
                    <a:pt x="734994" y="33398"/>
                    <a:pt x="686104" y="38358"/>
                    <a:pt x="675819" y="41635"/>
                  </a:cubicBezTo>
                  <a:cubicBezTo>
                    <a:pt x="671176" y="43115"/>
                    <a:pt x="664937" y="47283"/>
                    <a:pt x="658906" y="51313"/>
                  </a:cubicBezTo>
                  <a:cubicBezTo>
                    <a:pt x="652303" y="55727"/>
                    <a:pt x="646529" y="59587"/>
                    <a:pt x="643484" y="59587"/>
                  </a:cubicBezTo>
                  <a:cubicBezTo>
                    <a:pt x="643213" y="59587"/>
                    <a:pt x="642971" y="59557"/>
                    <a:pt x="642750" y="59499"/>
                  </a:cubicBezTo>
                  <a:cubicBezTo>
                    <a:pt x="639665" y="58655"/>
                    <a:pt x="637492" y="53005"/>
                    <a:pt x="635390" y="47539"/>
                  </a:cubicBezTo>
                  <a:cubicBezTo>
                    <a:pt x="633998" y="43908"/>
                    <a:pt x="632679" y="40479"/>
                    <a:pt x="631216" y="38833"/>
                  </a:cubicBezTo>
                  <a:cubicBezTo>
                    <a:pt x="627712" y="34893"/>
                    <a:pt x="599088" y="26071"/>
                    <a:pt x="593560" y="26071"/>
                  </a:cubicBezTo>
                  <a:cubicBezTo>
                    <a:pt x="591168" y="26071"/>
                    <a:pt x="587410" y="28758"/>
                    <a:pt x="582214" y="32477"/>
                  </a:cubicBezTo>
                  <a:cubicBezTo>
                    <a:pt x="575879" y="37010"/>
                    <a:pt x="567205" y="43220"/>
                    <a:pt x="556525" y="47492"/>
                  </a:cubicBezTo>
                  <a:cubicBezTo>
                    <a:pt x="541397" y="53542"/>
                    <a:pt x="531922" y="43079"/>
                    <a:pt x="524316" y="34652"/>
                  </a:cubicBezTo>
                  <a:cubicBezTo>
                    <a:pt x="522280" y="32399"/>
                    <a:pt x="520359" y="30272"/>
                    <a:pt x="518569" y="28775"/>
                  </a:cubicBezTo>
                  <a:cubicBezTo>
                    <a:pt x="509498" y="21223"/>
                    <a:pt x="497426" y="21231"/>
                    <a:pt x="481657" y="28802"/>
                  </a:cubicBezTo>
                  <a:cubicBezTo>
                    <a:pt x="464685" y="36949"/>
                    <a:pt x="407322" y="71503"/>
                    <a:pt x="406744" y="71849"/>
                  </a:cubicBezTo>
                  <a:cubicBezTo>
                    <a:pt x="406710" y="71876"/>
                    <a:pt x="406656" y="71888"/>
                    <a:pt x="406622" y="71871"/>
                  </a:cubicBezTo>
                  <a:lnTo>
                    <a:pt x="406578" y="71862"/>
                  </a:lnTo>
                  <a:cubicBezTo>
                    <a:pt x="401687" y="75602"/>
                    <a:pt x="393043" y="79013"/>
                    <a:pt x="376484" y="82215"/>
                  </a:cubicBezTo>
                  <a:cubicBezTo>
                    <a:pt x="333885" y="90486"/>
                    <a:pt x="333885" y="93222"/>
                    <a:pt x="316721" y="101464"/>
                  </a:cubicBezTo>
                  <a:cubicBezTo>
                    <a:pt x="299528" y="109703"/>
                    <a:pt x="285782" y="136504"/>
                    <a:pt x="298842" y="151614"/>
                  </a:cubicBezTo>
                  <a:cubicBezTo>
                    <a:pt x="311900" y="166730"/>
                    <a:pt x="339388" y="171546"/>
                    <a:pt x="358605" y="166730"/>
                  </a:cubicBezTo>
                  <a:cubicBezTo>
                    <a:pt x="377852" y="161912"/>
                    <a:pt x="408075" y="166045"/>
                    <a:pt x="412209" y="183209"/>
                  </a:cubicBezTo>
                  <a:cubicBezTo>
                    <a:pt x="416315" y="200402"/>
                    <a:pt x="403255" y="242289"/>
                    <a:pt x="387459" y="249158"/>
                  </a:cubicBezTo>
                  <a:cubicBezTo>
                    <a:pt x="371663" y="256032"/>
                    <a:pt x="335938" y="273910"/>
                    <a:pt x="308450" y="299313"/>
                  </a:cubicBezTo>
                  <a:cubicBezTo>
                    <a:pt x="280993" y="324746"/>
                    <a:pt x="279596" y="349466"/>
                    <a:pt x="283047" y="358391"/>
                  </a:cubicBezTo>
                  <a:cubicBezTo>
                    <a:pt x="286468" y="367344"/>
                    <a:pt x="302295" y="370766"/>
                    <a:pt x="290603" y="390697"/>
                  </a:cubicBezTo>
                  <a:cubicBezTo>
                    <a:pt x="278911" y="410626"/>
                    <a:pt x="292656" y="441535"/>
                    <a:pt x="306397" y="447009"/>
                  </a:cubicBezTo>
                  <a:cubicBezTo>
                    <a:pt x="320142" y="452510"/>
                    <a:pt x="363424" y="465571"/>
                    <a:pt x="370295" y="478631"/>
                  </a:cubicBezTo>
                  <a:cubicBezTo>
                    <a:pt x="377166" y="491659"/>
                    <a:pt x="377166" y="509537"/>
                    <a:pt x="386774" y="528098"/>
                  </a:cubicBezTo>
                  <a:cubicBezTo>
                    <a:pt x="396386" y="546630"/>
                    <a:pt x="408761" y="551451"/>
                    <a:pt x="431428" y="555555"/>
                  </a:cubicBezTo>
                  <a:cubicBezTo>
                    <a:pt x="454095" y="559690"/>
                    <a:pt x="453408" y="576174"/>
                    <a:pt x="437614" y="587864"/>
                  </a:cubicBezTo>
                  <a:cubicBezTo>
                    <a:pt x="421816" y="599522"/>
                    <a:pt x="403940" y="602974"/>
                    <a:pt x="379219" y="596786"/>
                  </a:cubicBezTo>
                  <a:cubicBezTo>
                    <a:pt x="354499" y="590599"/>
                    <a:pt x="357237" y="618768"/>
                    <a:pt x="372348" y="632511"/>
                  </a:cubicBezTo>
                  <a:cubicBezTo>
                    <a:pt x="387459" y="646256"/>
                    <a:pt x="411497" y="669606"/>
                    <a:pt x="402572" y="677848"/>
                  </a:cubicBezTo>
                  <a:cubicBezTo>
                    <a:pt x="393650" y="686087"/>
                    <a:pt x="388829" y="681981"/>
                    <a:pt x="359973" y="690220"/>
                  </a:cubicBezTo>
                  <a:cubicBezTo>
                    <a:pt x="331149" y="698462"/>
                    <a:pt x="355184" y="708069"/>
                    <a:pt x="371663" y="715626"/>
                  </a:cubicBezTo>
                  <a:cubicBezTo>
                    <a:pt x="388144" y="723183"/>
                    <a:pt x="391594" y="734875"/>
                    <a:pt x="379905" y="743112"/>
                  </a:cubicBezTo>
                  <a:cubicBezTo>
                    <a:pt x="368215" y="751351"/>
                    <a:pt x="345548" y="736925"/>
                    <a:pt x="332517" y="751351"/>
                  </a:cubicBezTo>
                  <a:cubicBezTo>
                    <a:pt x="319457" y="765779"/>
                    <a:pt x="318086" y="813881"/>
                    <a:pt x="332517" y="824174"/>
                  </a:cubicBezTo>
                  <a:cubicBezTo>
                    <a:pt x="346942" y="834496"/>
                    <a:pt x="379219" y="842023"/>
                    <a:pt x="371663" y="847526"/>
                  </a:cubicBezTo>
                  <a:cubicBezTo>
                    <a:pt x="364106" y="853030"/>
                    <a:pt x="339388" y="848924"/>
                    <a:pt x="333885" y="864034"/>
                  </a:cubicBezTo>
                  <a:cubicBezTo>
                    <a:pt x="328381" y="879148"/>
                    <a:pt x="328381" y="923797"/>
                    <a:pt x="338676" y="954706"/>
                  </a:cubicBezTo>
                  <a:cubicBezTo>
                    <a:pt x="348996" y="985615"/>
                    <a:pt x="362741" y="1011731"/>
                    <a:pt x="354499" y="1038534"/>
                  </a:cubicBezTo>
                  <a:cubicBezTo>
                    <a:pt x="346260" y="1065305"/>
                    <a:pt x="302295" y="1102400"/>
                    <a:pt x="285097" y="1132624"/>
                  </a:cubicBezTo>
                  <a:cubicBezTo>
                    <a:pt x="267933" y="1162848"/>
                    <a:pt x="248687" y="1200655"/>
                    <a:pt x="229472" y="1208212"/>
                  </a:cubicBezTo>
                  <a:cubicBezTo>
                    <a:pt x="210224" y="1215766"/>
                    <a:pt x="173131" y="1236380"/>
                    <a:pt x="144960" y="1237751"/>
                  </a:cubicBezTo>
                  <a:cubicBezTo>
                    <a:pt x="116789" y="1239119"/>
                    <a:pt x="92069" y="1261786"/>
                    <a:pt x="87933" y="1268660"/>
                  </a:cubicBezTo>
                  <a:cubicBezTo>
                    <a:pt x="83829" y="1275531"/>
                    <a:pt x="48102" y="1289272"/>
                    <a:pt x="23352" y="1292010"/>
                  </a:cubicBezTo>
                  <a:cubicBezTo>
                    <a:pt x="15454" y="1292893"/>
                    <a:pt x="7783" y="1292010"/>
                    <a:pt x="343" y="1290954"/>
                  </a:cubicBezTo>
                  <a:lnTo>
                    <a:pt x="343" y="1290984"/>
                  </a:lnTo>
                  <a:cubicBezTo>
                    <a:pt x="343" y="1290984"/>
                    <a:pt x="0" y="1366201"/>
                    <a:pt x="343" y="1375155"/>
                  </a:cubicBezTo>
                  <a:cubicBezTo>
                    <a:pt x="685" y="1384079"/>
                    <a:pt x="47417" y="1418436"/>
                    <a:pt x="53576" y="1429414"/>
                  </a:cubicBezTo>
                  <a:cubicBezTo>
                    <a:pt x="59765" y="1440389"/>
                    <a:pt x="58394" y="1487809"/>
                    <a:pt x="63213" y="1495363"/>
                  </a:cubicBezTo>
                  <a:cubicBezTo>
                    <a:pt x="68004" y="1502920"/>
                    <a:pt x="92751" y="1495363"/>
                    <a:pt x="108550" y="1500866"/>
                  </a:cubicBezTo>
                  <a:cubicBezTo>
                    <a:pt x="124343" y="1506367"/>
                    <a:pt x="160073" y="1560629"/>
                    <a:pt x="176552" y="1567498"/>
                  </a:cubicBezTo>
                  <a:cubicBezTo>
                    <a:pt x="193031" y="1574372"/>
                    <a:pt x="265168" y="1567498"/>
                    <a:pt x="274122" y="1567498"/>
                  </a:cubicBezTo>
                  <a:cubicBezTo>
                    <a:pt x="283047" y="1567498"/>
                    <a:pt x="355184" y="1531090"/>
                    <a:pt x="373718" y="1520798"/>
                  </a:cubicBezTo>
                  <a:cubicBezTo>
                    <a:pt x="392277" y="1510476"/>
                    <a:pt x="435561" y="1524217"/>
                    <a:pt x="456175" y="1534509"/>
                  </a:cubicBezTo>
                  <a:cubicBezTo>
                    <a:pt x="476763" y="1544833"/>
                    <a:pt x="468521" y="1564077"/>
                    <a:pt x="470603" y="1573687"/>
                  </a:cubicBezTo>
                  <a:cubicBezTo>
                    <a:pt x="472657" y="1583297"/>
                    <a:pt x="487082" y="1585350"/>
                    <a:pt x="497377" y="1573687"/>
                  </a:cubicBezTo>
                  <a:cubicBezTo>
                    <a:pt x="507696" y="1562000"/>
                    <a:pt x="523495" y="1560629"/>
                    <a:pt x="527601" y="1570234"/>
                  </a:cubicBezTo>
                  <a:cubicBezTo>
                    <a:pt x="531734" y="1579875"/>
                    <a:pt x="540661" y="1591536"/>
                    <a:pt x="547530" y="1586744"/>
                  </a:cubicBezTo>
                  <a:cubicBezTo>
                    <a:pt x="554401" y="1581926"/>
                    <a:pt x="572251" y="1568869"/>
                    <a:pt x="580519" y="1568869"/>
                  </a:cubicBezTo>
                  <a:cubicBezTo>
                    <a:pt x="588759" y="1568869"/>
                    <a:pt x="629475" y="1587147"/>
                    <a:pt x="633125" y="1602940"/>
                  </a:cubicBezTo>
                  <a:cubicBezTo>
                    <a:pt x="636775" y="1618768"/>
                    <a:pt x="645300" y="1660138"/>
                    <a:pt x="648950" y="1666209"/>
                  </a:cubicBezTo>
                  <a:cubicBezTo>
                    <a:pt x="652601" y="1672283"/>
                    <a:pt x="764826" y="1763838"/>
                    <a:pt x="768473" y="1765662"/>
                  </a:cubicBezTo>
                  <a:cubicBezTo>
                    <a:pt x="772124" y="1767488"/>
                    <a:pt x="938184" y="1781173"/>
                    <a:pt x="958254" y="1782085"/>
                  </a:cubicBezTo>
                  <a:cubicBezTo>
                    <a:pt x="978327" y="1782997"/>
                    <a:pt x="984716" y="1777525"/>
                    <a:pt x="984716" y="1765662"/>
                  </a:cubicBezTo>
                  <a:cubicBezTo>
                    <a:pt x="984716" y="1753804"/>
                    <a:pt x="989278" y="1700883"/>
                    <a:pt x="989278" y="1696319"/>
                  </a:cubicBezTo>
                  <a:cubicBezTo>
                    <a:pt x="989278" y="1691757"/>
                    <a:pt x="1049494" y="1680808"/>
                    <a:pt x="1061357" y="1667124"/>
                  </a:cubicBezTo>
                  <a:cubicBezTo>
                    <a:pt x="1073220" y="1653437"/>
                    <a:pt x="1076868" y="1633362"/>
                    <a:pt x="1075956" y="1624240"/>
                  </a:cubicBezTo>
                  <a:cubicBezTo>
                    <a:pt x="1075041" y="1615115"/>
                    <a:pt x="1021211" y="1581358"/>
                    <a:pt x="1013913" y="1572231"/>
                  </a:cubicBezTo>
                  <a:cubicBezTo>
                    <a:pt x="1006610" y="1563109"/>
                    <a:pt x="1000224" y="1494678"/>
                    <a:pt x="997488" y="1484641"/>
                  </a:cubicBezTo>
                  <a:cubicBezTo>
                    <a:pt x="994752" y="1474605"/>
                    <a:pt x="987452" y="1473695"/>
                    <a:pt x="959166" y="1473695"/>
                  </a:cubicBezTo>
                  <a:cubicBezTo>
                    <a:pt x="930883" y="1473695"/>
                    <a:pt x="914458" y="1455444"/>
                    <a:pt x="913546" y="1440848"/>
                  </a:cubicBezTo>
                  <a:cubicBezTo>
                    <a:pt x="912634" y="1426249"/>
                    <a:pt x="908072" y="1340483"/>
                    <a:pt x="905336" y="1335006"/>
                  </a:cubicBezTo>
                  <a:cubicBezTo>
                    <a:pt x="902598" y="1329532"/>
                    <a:pt x="875227" y="1337745"/>
                    <a:pt x="868840" y="1325884"/>
                  </a:cubicBezTo>
                  <a:cubicBezTo>
                    <a:pt x="862452" y="1314022"/>
                    <a:pt x="869752" y="1262927"/>
                    <a:pt x="870664" y="1257453"/>
                  </a:cubicBezTo>
                  <a:cubicBezTo>
                    <a:pt x="871579" y="1251979"/>
                    <a:pt x="887999" y="1258365"/>
                    <a:pt x="888911" y="1267490"/>
                  </a:cubicBezTo>
                  <a:cubicBezTo>
                    <a:pt x="889825" y="1276612"/>
                    <a:pt x="896211" y="1287650"/>
                    <a:pt x="910810" y="1295375"/>
                  </a:cubicBezTo>
                  <a:cubicBezTo>
                    <a:pt x="925409" y="1303073"/>
                    <a:pt x="943655" y="1291213"/>
                    <a:pt x="950042" y="1299425"/>
                  </a:cubicBezTo>
                  <a:cubicBezTo>
                    <a:pt x="956430" y="1307635"/>
                    <a:pt x="962816" y="1319496"/>
                    <a:pt x="967379" y="1308547"/>
                  </a:cubicBezTo>
                  <a:cubicBezTo>
                    <a:pt x="971941" y="1297599"/>
                    <a:pt x="970117" y="1279352"/>
                    <a:pt x="971941" y="1266578"/>
                  </a:cubicBezTo>
                  <a:cubicBezTo>
                    <a:pt x="973767" y="1253805"/>
                    <a:pt x="991099" y="1262015"/>
                    <a:pt x="997488" y="1272052"/>
                  </a:cubicBezTo>
                  <a:cubicBezTo>
                    <a:pt x="1003874" y="1282091"/>
                    <a:pt x="1014825" y="1287562"/>
                    <a:pt x="1020299" y="1281176"/>
                  </a:cubicBezTo>
                  <a:cubicBezTo>
                    <a:pt x="1025773" y="1274788"/>
                    <a:pt x="1022126" y="1253805"/>
                    <a:pt x="1039458" y="1262015"/>
                  </a:cubicBezTo>
                  <a:cubicBezTo>
                    <a:pt x="1056795" y="1270225"/>
                    <a:pt x="1054971" y="1290386"/>
                    <a:pt x="1065007" y="1295375"/>
                  </a:cubicBezTo>
                  <a:cubicBezTo>
                    <a:pt x="1075041" y="1300337"/>
                    <a:pt x="1132524" y="1250153"/>
                    <a:pt x="1137086" y="1237380"/>
                  </a:cubicBezTo>
                  <a:cubicBezTo>
                    <a:pt x="1141649" y="1224605"/>
                    <a:pt x="1146208" y="1147964"/>
                    <a:pt x="1146208" y="1139754"/>
                  </a:cubicBezTo>
                  <a:cubicBezTo>
                    <a:pt x="1146208" y="1131541"/>
                    <a:pt x="1161722" y="1130627"/>
                    <a:pt x="1169932" y="1139754"/>
                  </a:cubicBezTo>
                  <a:cubicBezTo>
                    <a:pt x="1178144" y="1148876"/>
                    <a:pt x="1204606" y="1180809"/>
                    <a:pt x="1220114" y="1182636"/>
                  </a:cubicBezTo>
                  <a:cubicBezTo>
                    <a:pt x="1222379" y="1182904"/>
                    <a:pt x="1225878" y="1183009"/>
                    <a:pt x="1230187" y="1182980"/>
                  </a:cubicBezTo>
                  <a:cubicBezTo>
                    <a:pt x="1229560" y="1182077"/>
                    <a:pt x="1223698" y="1173248"/>
                    <a:pt x="1230282" y="1167542"/>
                  </a:cubicBezTo>
                  <a:close/>
                </a:path>
              </a:pathLst>
            </a:custGeom>
            <a:grpFill/>
            <a:ln cap="flat" cmpd="sng" w="0">
              <a:noFill/>
              <a:prstDash val="solid"/>
              <a:miter lim="800000"/>
            </a:ln>
          </p:spPr>
          <p:txBody>
            <a:bodyPr anchor="ctr">
              <a:spAutoFit/>
            </a:bodyPr>
            <a:lstStyle/>
            <a:p>
              <a:pPr algn="ctr"/>
              <a:endParaRPr lang="en-US"/>
            </a:p>
          </p:txBody>
        </p:sp>
        <p:sp>
          <p:nvSpPr>
            <p:cNvPr id="102" name="Free Form 6">
              <a:extLst>
                <a:ext uri="{FF2B5EF4-FFF2-40B4-BE49-F238E27FC236}">
                  <a16:creationId xmlns:a16="http://schemas.microsoft.com/office/drawing/2014/main" id="{16D9610C-4674-46DF-87E9-D1396C55F47D}"/>
                </a:ext>
              </a:extLst>
            </p:cNvPr>
            <p:cNvSpPr/>
            <p:nvPr/>
          </p:nvSpPr>
          <p:spPr>
            <a:xfrm>
              <a:off x="3746980" y="4841970"/>
              <a:ext cx="577273" cy="525219"/>
            </a:xfrm>
            <a:custGeom>
              <a:avLst/>
              <a:gdLst/>
              <a:ahLst/>
              <a:cxnLst/>
              <a:rect b="0" l="0" r="0" t="0"/>
              <a:pathLst>
                <a:path h="1338423" w="1471072">
                  <a:moveTo>
                    <a:pt x="1446434" y="1039153"/>
                  </a:moveTo>
                  <a:cubicBezTo>
                    <a:pt x="1446434" y="1024554"/>
                    <a:pt x="1450996" y="1009041"/>
                    <a:pt x="1461033" y="999005"/>
                  </a:cubicBezTo>
                  <a:cubicBezTo>
                    <a:pt x="1471072" y="988971"/>
                    <a:pt x="1462859" y="982584"/>
                    <a:pt x="1450082" y="979846"/>
                  </a:cubicBezTo>
                  <a:cubicBezTo>
                    <a:pt x="1437312" y="977110"/>
                    <a:pt x="1440960" y="967071"/>
                    <a:pt x="1437312" y="953387"/>
                  </a:cubicBezTo>
                  <a:cubicBezTo>
                    <a:pt x="1433662" y="939700"/>
                    <a:pt x="1412674" y="929664"/>
                    <a:pt x="1428187" y="915977"/>
                  </a:cubicBezTo>
                  <a:cubicBezTo>
                    <a:pt x="1443698" y="902293"/>
                    <a:pt x="1455559" y="897731"/>
                    <a:pt x="1454644" y="891342"/>
                  </a:cubicBezTo>
                  <a:cubicBezTo>
                    <a:pt x="1453735" y="884958"/>
                    <a:pt x="1446434" y="878570"/>
                    <a:pt x="1426361" y="878570"/>
                  </a:cubicBezTo>
                  <a:cubicBezTo>
                    <a:pt x="1406288" y="878570"/>
                    <a:pt x="1400814" y="892256"/>
                    <a:pt x="1382567" y="903205"/>
                  </a:cubicBezTo>
                  <a:cubicBezTo>
                    <a:pt x="1364318" y="914153"/>
                    <a:pt x="1353370" y="906853"/>
                    <a:pt x="1342392" y="898643"/>
                  </a:cubicBezTo>
                  <a:cubicBezTo>
                    <a:pt x="1331385" y="890432"/>
                    <a:pt x="1337857" y="879484"/>
                    <a:pt x="1341510" y="862147"/>
                  </a:cubicBezTo>
                  <a:cubicBezTo>
                    <a:pt x="1345158" y="844810"/>
                    <a:pt x="1336947" y="820175"/>
                    <a:pt x="1325085" y="818351"/>
                  </a:cubicBezTo>
                  <a:cubicBezTo>
                    <a:pt x="1313224" y="816525"/>
                    <a:pt x="1304100" y="820175"/>
                    <a:pt x="1298626" y="818351"/>
                  </a:cubicBezTo>
                  <a:cubicBezTo>
                    <a:pt x="1293151" y="816525"/>
                    <a:pt x="1293151" y="805579"/>
                    <a:pt x="1286763" y="790980"/>
                  </a:cubicBezTo>
                  <a:cubicBezTo>
                    <a:pt x="1280377" y="776379"/>
                    <a:pt x="1247531" y="780941"/>
                    <a:pt x="1224720" y="796454"/>
                  </a:cubicBezTo>
                  <a:cubicBezTo>
                    <a:pt x="1201909" y="811962"/>
                    <a:pt x="1180924" y="801928"/>
                    <a:pt x="1180012" y="790980"/>
                  </a:cubicBezTo>
                  <a:cubicBezTo>
                    <a:pt x="1179098" y="780029"/>
                    <a:pt x="1174535" y="751746"/>
                    <a:pt x="1167240" y="728935"/>
                  </a:cubicBezTo>
                  <a:cubicBezTo>
                    <a:pt x="1159939" y="706126"/>
                    <a:pt x="1148079" y="715248"/>
                    <a:pt x="1145343" y="692439"/>
                  </a:cubicBezTo>
                  <a:cubicBezTo>
                    <a:pt x="1142602" y="669628"/>
                    <a:pt x="1132566" y="647734"/>
                    <a:pt x="1119793" y="643169"/>
                  </a:cubicBezTo>
                  <a:cubicBezTo>
                    <a:pt x="1107021" y="638607"/>
                    <a:pt x="1066873" y="637695"/>
                    <a:pt x="1066873" y="632221"/>
                  </a:cubicBezTo>
                  <a:cubicBezTo>
                    <a:pt x="1066873" y="626744"/>
                    <a:pt x="1068699" y="563792"/>
                    <a:pt x="1068699" y="557403"/>
                  </a:cubicBezTo>
                  <a:cubicBezTo>
                    <a:pt x="1068699" y="551017"/>
                    <a:pt x="1057751" y="547364"/>
                    <a:pt x="1044976" y="542804"/>
                  </a:cubicBezTo>
                  <a:cubicBezTo>
                    <a:pt x="1032203" y="538242"/>
                    <a:pt x="1042240" y="523643"/>
                    <a:pt x="1037678" y="515433"/>
                  </a:cubicBezTo>
                  <a:cubicBezTo>
                    <a:pt x="1033115" y="507223"/>
                    <a:pt x="1000268" y="509045"/>
                    <a:pt x="989319" y="506309"/>
                  </a:cubicBezTo>
                  <a:cubicBezTo>
                    <a:pt x="978371" y="503568"/>
                    <a:pt x="985669" y="493534"/>
                    <a:pt x="992967" y="488060"/>
                  </a:cubicBezTo>
                  <a:cubicBezTo>
                    <a:pt x="1000268" y="482586"/>
                    <a:pt x="1021253" y="477111"/>
                    <a:pt x="1019429" y="457036"/>
                  </a:cubicBezTo>
                  <a:cubicBezTo>
                    <a:pt x="1017605" y="436966"/>
                    <a:pt x="1003918" y="436054"/>
                    <a:pt x="992055" y="425105"/>
                  </a:cubicBezTo>
                  <a:cubicBezTo>
                    <a:pt x="980195" y="414157"/>
                    <a:pt x="989319" y="402292"/>
                    <a:pt x="994794" y="401380"/>
                  </a:cubicBezTo>
                  <a:cubicBezTo>
                    <a:pt x="1000268" y="400468"/>
                    <a:pt x="1043149" y="393170"/>
                    <a:pt x="1061401" y="387695"/>
                  </a:cubicBezTo>
                  <a:cubicBezTo>
                    <a:pt x="1079647" y="382221"/>
                    <a:pt x="1113405" y="361234"/>
                    <a:pt x="1123129" y="350285"/>
                  </a:cubicBezTo>
                  <a:cubicBezTo>
                    <a:pt x="1132880" y="339339"/>
                    <a:pt x="1137728" y="335687"/>
                    <a:pt x="1165728" y="341763"/>
                  </a:cubicBezTo>
                  <a:cubicBezTo>
                    <a:pt x="1193699" y="347862"/>
                    <a:pt x="1200999" y="340566"/>
                    <a:pt x="1208297" y="332039"/>
                  </a:cubicBezTo>
                  <a:cubicBezTo>
                    <a:pt x="1215598" y="323512"/>
                    <a:pt x="1259392" y="227424"/>
                    <a:pt x="1260616" y="223776"/>
                  </a:cubicBezTo>
                  <a:cubicBezTo>
                    <a:pt x="1261815" y="220126"/>
                    <a:pt x="1275214" y="194579"/>
                    <a:pt x="1261815" y="177530"/>
                  </a:cubicBezTo>
                  <a:cubicBezTo>
                    <a:pt x="1248443" y="160507"/>
                    <a:pt x="1257424" y="160078"/>
                    <a:pt x="1267034" y="148532"/>
                  </a:cubicBezTo>
                  <a:cubicBezTo>
                    <a:pt x="1276641" y="137011"/>
                    <a:pt x="1273220" y="114746"/>
                    <a:pt x="1256739" y="107872"/>
                  </a:cubicBezTo>
                  <a:cubicBezTo>
                    <a:pt x="1240231" y="101003"/>
                    <a:pt x="1236127" y="109925"/>
                    <a:pt x="1212062" y="128486"/>
                  </a:cubicBezTo>
                  <a:cubicBezTo>
                    <a:pt x="1188025" y="147020"/>
                    <a:pt x="1134450" y="153207"/>
                    <a:pt x="1119337" y="144967"/>
                  </a:cubicBezTo>
                  <a:cubicBezTo>
                    <a:pt x="1104227" y="136725"/>
                    <a:pt x="1078794" y="89311"/>
                    <a:pt x="1062310" y="66643"/>
                  </a:cubicBezTo>
                  <a:cubicBezTo>
                    <a:pt x="1045832" y="43974"/>
                    <a:pt x="1025900" y="52215"/>
                    <a:pt x="996361" y="48107"/>
                  </a:cubicBezTo>
                  <a:cubicBezTo>
                    <a:pt x="966823" y="43974"/>
                    <a:pt x="940020" y="30231"/>
                    <a:pt x="927677" y="1377"/>
                  </a:cubicBezTo>
                  <a:cubicBezTo>
                    <a:pt x="927486" y="936"/>
                    <a:pt x="927347" y="448"/>
                    <a:pt x="927167" y="0"/>
                  </a:cubicBezTo>
                  <a:cubicBezTo>
                    <a:pt x="914980" y="9204"/>
                    <a:pt x="905741" y="16627"/>
                    <a:pt x="905153" y="18380"/>
                  </a:cubicBezTo>
                  <a:cubicBezTo>
                    <a:pt x="904402" y="20643"/>
                    <a:pt x="903880" y="24766"/>
                    <a:pt x="903334" y="29131"/>
                  </a:cubicBezTo>
                  <a:cubicBezTo>
                    <a:pt x="902544" y="35408"/>
                    <a:pt x="901730" y="41896"/>
                    <a:pt x="900091" y="44078"/>
                  </a:cubicBezTo>
                  <a:cubicBezTo>
                    <a:pt x="898911" y="45651"/>
                    <a:pt x="894514" y="47882"/>
                    <a:pt x="889428" y="50460"/>
                  </a:cubicBezTo>
                  <a:cubicBezTo>
                    <a:pt x="882471" y="53988"/>
                    <a:pt x="873812" y="58385"/>
                    <a:pt x="869855" y="62866"/>
                  </a:cubicBezTo>
                  <a:cubicBezTo>
                    <a:pt x="864220" y="69248"/>
                    <a:pt x="864490" y="78262"/>
                    <a:pt x="864751" y="86975"/>
                  </a:cubicBezTo>
                  <a:cubicBezTo>
                    <a:pt x="864805" y="88801"/>
                    <a:pt x="864859" y="90691"/>
                    <a:pt x="864859" y="92522"/>
                  </a:cubicBezTo>
                  <a:cubicBezTo>
                    <a:pt x="864859" y="102449"/>
                    <a:pt x="860352" y="111193"/>
                    <a:pt x="837302" y="126557"/>
                  </a:cubicBezTo>
                  <a:cubicBezTo>
                    <a:pt x="815296" y="141237"/>
                    <a:pt x="759927" y="159561"/>
                    <a:pt x="751561" y="159561"/>
                  </a:cubicBezTo>
                  <a:cubicBezTo>
                    <a:pt x="747245" y="159561"/>
                    <a:pt x="741402" y="154701"/>
                    <a:pt x="736250" y="150410"/>
                  </a:cubicBezTo>
                  <a:cubicBezTo>
                    <a:pt x="731468" y="146433"/>
                    <a:pt x="726960" y="142656"/>
                    <a:pt x="724599" y="143526"/>
                  </a:cubicBezTo>
                  <a:cubicBezTo>
                    <a:pt x="721905" y="144506"/>
                    <a:pt x="721512" y="150046"/>
                    <a:pt x="721090" y="155911"/>
                  </a:cubicBezTo>
                  <a:cubicBezTo>
                    <a:pt x="720744" y="160771"/>
                    <a:pt x="720386" y="165796"/>
                    <a:pt x="718742" y="169083"/>
                  </a:cubicBezTo>
                  <a:cubicBezTo>
                    <a:pt x="715016" y="176530"/>
                    <a:pt x="656863" y="178781"/>
                    <a:pt x="650101" y="178110"/>
                  </a:cubicBezTo>
                  <a:cubicBezTo>
                    <a:pt x="646200" y="177720"/>
                    <a:pt x="639214" y="173504"/>
                    <a:pt x="631123" y="168627"/>
                  </a:cubicBezTo>
                  <a:cubicBezTo>
                    <a:pt x="624805" y="164818"/>
                    <a:pt x="618270" y="160875"/>
                    <a:pt x="612265" y="158171"/>
                  </a:cubicBezTo>
                  <a:cubicBezTo>
                    <a:pt x="596976" y="151295"/>
                    <a:pt x="584394" y="157608"/>
                    <a:pt x="572638" y="178022"/>
                  </a:cubicBezTo>
                  <a:cubicBezTo>
                    <a:pt x="565718" y="190041"/>
                    <a:pt x="562668" y="199914"/>
                    <a:pt x="559442" y="210370"/>
                  </a:cubicBezTo>
                  <a:cubicBezTo>
                    <a:pt x="556572" y="219663"/>
                    <a:pt x="553609" y="229275"/>
                    <a:pt x="547701" y="241216"/>
                  </a:cubicBezTo>
                  <a:cubicBezTo>
                    <a:pt x="539442" y="257902"/>
                    <a:pt x="502212" y="301676"/>
                    <a:pt x="475029" y="333636"/>
                  </a:cubicBezTo>
                  <a:cubicBezTo>
                    <a:pt x="461062" y="350059"/>
                    <a:pt x="450023" y="363033"/>
                    <a:pt x="447941" y="366491"/>
                  </a:cubicBezTo>
                  <a:cubicBezTo>
                    <a:pt x="444410" y="372338"/>
                    <a:pt x="443805" y="383448"/>
                    <a:pt x="443274" y="393248"/>
                  </a:cubicBezTo>
                  <a:cubicBezTo>
                    <a:pt x="442881" y="400331"/>
                    <a:pt x="442550" y="406447"/>
                    <a:pt x="441201" y="409521"/>
                  </a:cubicBezTo>
                  <a:cubicBezTo>
                    <a:pt x="439231" y="414035"/>
                    <a:pt x="420116" y="425256"/>
                    <a:pt x="411992" y="429870"/>
                  </a:cubicBezTo>
                  <a:cubicBezTo>
                    <a:pt x="398044" y="437792"/>
                    <a:pt x="383884" y="444881"/>
                    <a:pt x="381078" y="445346"/>
                  </a:cubicBezTo>
                  <a:cubicBezTo>
                    <a:pt x="380917" y="445376"/>
                    <a:pt x="380756" y="445388"/>
                    <a:pt x="380587" y="445388"/>
                  </a:cubicBezTo>
                  <a:cubicBezTo>
                    <a:pt x="377008" y="445388"/>
                    <a:pt x="370670" y="439660"/>
                    <a:pt x="362743" y="432491"/>
                  </a:cubicBezTo>
                  <a:cubicBezTo>
                    <a:pt x="357803" y="428022"/>
                    <a:pt x="352200" y="422955"/>
                    <a:pt x="346594" y="418753"/>
                  </a:cubicBezTo>
                  <a:cubicBezTo>
                    <a:pt x="339634" y="413535"/>
                    <a:pt x="334987" y="411643"/>
                    <a:pt x="331541" y="412633"/>
                  </a:cubicBezTo>
                  <a:cubicBezTo>
                    <a:pt x="328018" y="413645"/>
                    <a:pt x="325777" y="417795"/>
                    <a:pt x="323500" y="423713"/>
                  </a:cubicBezTo>
                  <a:cubicBezTo>
                    <a:pt x="319691" y="433618"/>
                    <a:pt x="321841" y="443883"/>
                    <a:pt x="329888" y="454232"/>
                  </a:cubicBezTo>
                  <a:cubicBezTo>
                    <a:pt x="333092" y="458350"/>
                    <a:pt x="343216" y="462327"/>
                    <a:pt x="353009" y="466178"/>
                  </a:cubicBezTo>
                  <a:cubicBezTo>
                    <a:pt x="362694" y="469982"/>
                    <a:pt x="372709" y="473922"/>
                    <a:pt x="376140" y="478045"/>
                  </a:cubicBezTo>
                  <a:cubicBezTo>
                    <a:pt x="378090" y="480381"/>
                    <a:pt x="378817" y="482613"/>
                    <a:pt x="378310" y="484673"/>
                  </a:cubicBezTo>
                  <a:cubicBezTo>
                    <a:pt x="377235" y="489013"/>
                    <a:pt x="370919" y="491937"/>
                    <a:pt x="365084" y="494339"/>
                  </a:cubicBezTo>
                  <a:cubicBezTo>
                    <a:pt x="359941" y="496458"/>
                    <a:pt x="356774" y="499208"/>
                    <a:pt x="355396" y="502756"/>
                  </a:cubicBezTo>
                  <a:cubicBezTo>
                    <a:pt x="353855" y="506719"/>
                    <a:pt x="354526" y="511817"/>
                    <a:pt x="357388" y="517925"/>
                  </a:cubicBezTo>
                  <a:cubicBezTo>
                    <a:pt x="364396" y="532873"/>
                    <a:pt x="382955" y="544592"/>
                    <a:pt x="387064" y="546235"/>
                  </a:cubicBezTo>
                  <a:cubicBezTo>
                    <a:pt x="389051" y="547028"/>
                    <a:pt x="394594" y="547732"/>
                    <a:pt x="400458" y="548481"/>
                  </a:cubicBezTo>
                  <a:cubicBezTo>
                    <a:pt x="408363" y="549491"/>
                    <a:pt x="415834" y="550439"/>
                    <a:pt x="416905" y="551778"/>
                  </a:cubicBezTo>
                  <a:cubicBezTo>
                    <a:pt x="417829" y="552938"/>
                    <a:pt x="418075" y="558922"/>
                    <a:pt x="418351" y="565845"/>
                  </a:cubicBezTo>
                  <a:cubicBezTo>
                    <a:pt x="418641" y="573082"/>
                    <a:pt x="418973" y="581285"/>
                    <a:pt x="420143" y="585737"/>
                  </a:cubicBezTo>
                  <a:cubicBezTo>
                    <a:pt x="421253" y="589951"/>
                    <a:pt x="426173" y="594713"/>
                    <a:pt x="431384" y="599761"/>
                  </a:cubicBezTo>
                  <a:cubicBezTo>
                    <a:pt x="436810" y="605015"/>
                    <a:pt x="442967" y="610967"/>
                    <a:pt x="445780" y="617310"/>
                  </a:cubicBezTo>
                  <a:cubicBezTo>
                    <a:pt x="450974" y="628997"/>
                    <a:pt x="446044" y="639409"/>
                    <a:pt x="438855" y="644542"/>
                  </a:cubicBezTo>
                  <a:cubicBezTo>
                    <a:pt x="438387" y="644878"/>
                    <a:pt x="437841" y="645259"/>
                    <a:pt x="437231" y="645688"/>
                  </a:cubicBezTo>
                  <a:cubicBezTo>
                    <a:pt x="429560" y="651069"/>
                    <a:pt x="411594" y="663673"/>
                    <a:pt x="413277" y="674605"/>
                  </a:cubicBezTo>
                  <a:cubicBezTo>
                    <a:pt x="414359" y="681630"/>
                    <a:pt x="420485" y="685300"/>
                    <a:pt x="425408" y="688250"/>
                  </a:cubicBezTo>
                  <a:cubicBezTo>
                    <a:pt x="428768" y="690262"/>
                    <a:pt x="431674" y="692003"/>
                    <a:pt x="432055" y="694295"/>
                  </a:cubicBezTo>
                  <a:cubicBezTo>
                    <a:pt x="432913" y="699425"/>
                    <a:pt x="425795" y="726711"/>
                    <a:pt x="420450" y="733578"/>
                  </a:cubicBezTo>
                  <a:cubicBezTo>
                    <a:pt x="419631" y="734631"/>
                    <a:pt x="418861" y="735199"/>
                    <a:pt x="418158" y="735255"/>
                  </a:cubicBezTo>
                  <a:cubicBezTo>
                    <a:pt x="418044" y="735265"/>
                    <a:pt x="417922" y="735270"/>
                    <a:pt x="417795" y="735270"/>
                  </a:cubicBezTo>
                  <a:cubicBezTo>
                    <a:pt x="413837" y="735270"/>
                    <a:pt x="403903" y="730708"/>
                    <a:pt x="393404" y="725882"/>
                  </a:cubicBezTo>
                  <a:cubicBezTo>
                    <a:pt x="387929" y="723368"/>
                    <a:pt x="382270" y="720771"/>
                    <a:pt x="377322" y="718757"/>
                  </a:cubicBezTo>
                  <a:cubicBezTo>
                    <a:pt x="363024" y="712944"/>
                    <a:pt x="343312" y="721320"/>
                    <a:pt x="336743" y="727425"/>
                  </a:cubicBezTo>
                  <a:cubicBezTo>
                    <a:pt x="333882" y="730076"/>
                    <a:pt x="330581" y="734485"/>
                    <a:pt x="327382" y="738744"/>
                  </a:cubicBezTo>
                  <a:cubicBezTo>
                    <a:pt x="323370" y="744092"/>
                    <a:pt x="319220" y="749625"/>
                    <a:pt x="315658" y="752170"/>
                  </a:cubicBezTo>
                  <a:cubicBezTo>
                    <a:pt x="311456" y="755182"/>
                    <a:pt x="302520" y="753889"/>
                    <a:pt x="293883" y="752658"/>
                  </a:cubicBezTo>
                  <a:cubicBezTo>
                    <a:pt x="289182" y="751985"/>
                    <a:pt x="284324" y="751288"/>
                    <a:pt x="280294" y="751288"/>
                  </a:cubicBezTo>
                  <a:cubicBezTo>
                    <a:pt x="274610" y="751288"/>
                    <a:pt x="265122" y="752334"/>
                    <a:pt x="256748" y="753258"/>
                  </a:cubicBezTo>
                  <a:cubicBezTo>
                    <a:pt x="247851" y="754241"/>
                    <a:pt x="240821" y="755004"/>
                    <a:pt x="239580" y="754482"/>
                  </a:cubicBezTo>
                  <a:cubicBezTo>
                    <a:pt x="238941" y="754209"/>
                    <a:pt x="237095" y="752997"/>
                    <a:pt x="234544" y="751322"/>
                  </a:cubicBezTo>
                  <a:cubicBezTo>
                    <a:pt x="227551" y="746720"/>
                    <a:pt x="214523" y="738167"/>
                    <a:pt x="208712" y="737662"/>
                  </a:cubicBezTo>
                  <a:cubicBezTo>
                    <a:pt x="208217" y="737618"/>
                    <a:pt x="207700" y="737596"/>
                    <a:pt x="207168" y="737596"/>
                  </a:cubicBezTo>
                  <a:cubicBezTo>
                    <a:pt x="199341" y="737596"/>
                    <a:pt x="188207" y="742273"/>
                    <a:pt x="182762" y="749956"/>
                  </a:cubicBezTo>
                  <a:cubicBezTo>
                    <a:pt x="181558" y="751658"/>
                    <a:pt x="180134" y="754197"/>
                    <a:pt x="178476" y="757137"/>
                  </a:cubicBezTo>
                  <a:cubicBezTo>
                    <a:pt x="171960" y="768727"/>
                    <a:pt x="162117" y="786245"/>
                    <a:pt x="146245" y="789527"/>
                  </a:cubicBezTo>
                  <a:cubicBezTo>
                    <a:pt x="129886" y="792896"/>
                    <a:pt x="98840" y="783913"/>
                    <a:pt x="73883" y="776693"/>
                  </a:cubicBezTo>
                  <a:cubicBezTo>
                    <a:pt x="68389" y="775101"/>
                    <a:pt x="63200" y="773601"/>
                    <a:pt x="58575" y="772353"/>
                  </a:cubicBezTo>
                  <a:cubicBezTo>
                    <a:pt x="47283" y="769298"/>
                    <a:pt x="39197" y="769303"/>
                    <a:pt x="34542" y="772365"/>
                  </a:cubicBezTo>
                  <a:cubicBezTo>
                    <a:pt x="31133" y="774608"/>
                    <a:pt x="30282" y="778054"/>
                    <a:pt x="29941" y="780453"/>
                  </a:cubicBezTo>
                  <a:cubicBezTo>
                    <a:pt x="29197" y="785667"/>
                    <a:pt x="25093" y="808024"/>
                    <a:pt x="22365" y="812799"/>
                  </a:cubicBezTo>
                  <a:cubicBezTo>
                    <a:pt x="19690" y="817468"/>
                    <a:pt x="2133" y="823889"/>
                    <a:pt x="397" y="824515"/>
                  </a:cubicBezTo>
                  <a:cubicBezTo>
                    <a:pt x="163" y="836410"/>
                    <a:pt x="0" y="859121"/>
                    <a:pt x="1055" y="860706"/>
                  </a:cubicBezTo>
                  <a:cubicBezTo>
                    <a:pt x="2406" y="862732"/>
                    <a:pt x="22135" y="881786"/>
                    <a:pt x="22333" y="881974"/>
                  </a:cubicBezTo>
                  <a:cubicBezTo>
                    <a:pt x="22365" y="882008"/>
                    <a:pt x="22386" y="882054"/>
                    <a:pt x="22386" y="882100"/>
                  </a:cubicBezTo>
                  <a:lnTo>
                    <a:pt x="22386" y="913697"/>
                  </a:lnTo>
                  <a:cubicBezTo>
                    <a:pt x="22464" y="914173"/>
                    <a:pt x="26573" y="938428"/>
                    <a:pt x="31265" y="943121"/>
                  </a:cubicBezTo>
                  <a:cubicBezTo>
                    <a:pt x="33381" y="945238"/>
                    <a:pt x="37956" y="946962"/>
                    <a:pt x="43249" y="948959"/>
                  </a:cubicBezTo>
                  <a:cubicBezTo>
                    <a:pt x="49928" y="951475"/>
                    <a:pt x="57504" y="954326"/>
                    <a:pt x="62857" y="958915"/>
                  </a:cubicBezTo>
                  <a:cubicBezTo>
                    <a:pt x="67633" y="963004"/>
                    <a:pt x="70406" y="969671"/>
                    <a:pt x="73347" y="976723"/>
                  </a:cubicBezTo>
                  <a:cubicBezTo>
                    <a:pt x="76443" y="984155"/>
                    <a:pt x="79645" y="991843"/>
                    <a:pt x="85543" y="998085"/>
                  </a:cubicBezTo>
                  <a:cubicBezTo>
                    <a:pt x="93861" y="1006888"/>
                    <a:pt x="109220" y="1003321"/>
                    <a:pt x="129964" y="987759"/>
                  </a:cubicBezTo>
                  <a:cubicBezTo>
                    <a:pt x="141468" y="979134"/>
                    <a:pt x="150632" y="977500"/>
                    <a:pt x="172685" y="980168"/>
                  </a:cubicBezTo>
                  <a:cubicBezTo>
                    <a:pt x="186015" y="981787"/>
                    <a:pt x="198832" y="987886"/>
                    <a:pt x="211231" y="993789"/>
                  </a:cubicBezTo>
                  <a:cubicBezTo>
                    <a:pt x="220053" y="997985"/>
                    <a:pt x="228382" y="1001950"/>
                    <a:pt x="236600" y="1004220"/>
                  </a:cubicBezTo>
                  <a:cubicBezTo>
                    <a:pt x="245498" y="1006673"/>
                    <a:pt x="257119" y="1007617"/>
                    <a:pt x="268360" y="1008529"/>
                  </a:cubicBezTo>
                  <a:cubicBezTo>
                    <a:pt x="282274" y="1009660"/>
                    <a:pt x="295417" y="1010724"/>
                    <a:pt x="301903" y="1014542"/>
                  </a:cubicBezTo>
                  <a:cubicBezTo>
                    <a:pt x="312415" y="1020721"/>
                    <a:pt x="368461" y="1058441"/>
                    <a:pt x="398573" y="1078704"/>
                  </a:cubicBezTo>
                  <a:lnTo>
                    <a:pt x="407710" y="1084849"/>
                  </a:lnTo>
                  <a:cubicBezTo>
                    <a:pt x="423796" y="1095668"/>
                    <a:pt x="431765" y="1113149"/>
                    <a:pt x="435083" y="1122605"/>
                  </a:cubicBezTo>
                  <a:cubicBezTo>
                    <a:pt x="439943" y="1136465"/>
                    <a:pt x="441091" y="1150488"/>
                    <a:pt x="438002" y="1158332"/>
                  </a:cubicBezTo>
                  <a:cubicBezTo>
                    <a:pt x="434310" y="1167705"/>
                    <a:pt x="423281" y="1175252"/>
                    <a:pt x="413552" y="1181914"/>
                  </a:cubicBezTo>
                  <a:cubicBezTo>
                    <a:pt x="407420" y="1186118"/>
                    <a:pt x="401623" y="1190083"/>
                    <a:pt x="398127" y="1194108"/>
                  </a:cubicBezTo>
                  <a:cubicBezTo>
                    <a:pt x="391967" y="1201187"/>
                    <a:pt x="389607" y="1206437"/>
                    <a:pt x="390690" y="1210626"/>
                  </a:cubicBezTo>
                  <a:cubicBezTo>
                    <a:pt x="391587" y="1214108"/>
                    <a:pt x="394872" y="1216839"/>
                    <a:pt x="400699" y="1218980"/>
                  </a:cubicBezTo>
                  <a:cubicBezTo>
                    <a:pt x="401626" y="1217978"/>
                    <a:pt x="420333" y="1197873"/>
                    <a:pt x="434142" y="1195201"/>
                  </a:cubicBezTo>
                  <a:cubicBezTo>
                    <a:pt x="448255" y="1192470"/>
                    <a:pt x="456346" y="1189970"/>
                    <a:pt x="472044" y="1166876"/>
                  </a:cubicBezTo>
                  <a:cubicBezTo>
                    <a:pt x="481603" y="1152819"/>
                    <a:pt x="486053" y="1126545"/>
                    <a:pt x="488999" y="1109162"/>
                  </a:cubicBezTo>
                  <a:cubicBezTo>
                    <a:pt x="491144" y="1096477"/>
                    <a:pt x="492351" y="1089857"/>
                    <a:pt x="494175" y="1089857"/>
                  </a:cubicBezTo>
                  <a:cubicBezTo>
                    <a:pt x="498577" y="1089857"/>
                    <a:pt x="524507" y="1104551"/>
                    <a:pt x="527455" y="1106238"/>
                  </a:cubicBezTo>
                  <a:cubicBezTo>
                    <a:pt x="527769" y="1102439"/>
                    <a:pt x="530851" y="1066446"/>
                    <a:pt x="535304" y="1063776"/>
                  </a:cubicBezTo>
                  <a:cubicBezTo>
                    <a:pt x="539717" y="1061130"/>
                    <a:pt x="572882" y="1061157"/>
                    <a:pt x="597951" y="1067419"/>
                  </a:cubicBezTo>
                  <a:cubicBezTo>
                    <a:pt x="614147" y="1071469"/>
                    <a:pt x="646063" y="1086904"/>
                    <a:pt x="667187" y="1097119"/>
                  </a:cubicBezTo>
                  <a:cubicBezTo>
                    <a:pt x="678367" y="1102522"/>
                    <a:pt x="687197" y="1106794"/>
                    <a:pt x="689313" y="1107267"/>
                  </a:cubicBezTo>
                  <a:cubicBezTo>
                    <a:pt x="689738" y="1107365"/>
                    <a:pt x="690196" y="1107404"/>
                    <a:pt x="690686" y="1107404"/>
                  </a:cubicBezTo>
                  <a:cubicBezTo>
                    <a:pt x="695019" y="1107404"/>
                    <a:pt x="701737" y="1103885"/>
                    <a:pt x="708808" y="1100179"/>
                  </a:cubicBezTo>
                  <a:cubicBezTo>
                    <a:pt x="712344" y="1098328"/>
                    <a:pt x="715999" y="1096409"/>
                    <a:pt x="719435" y="1094905"/>
                  </a:cubicBezTo>
                  <a:cubicBezTo>
                    <a:pt x="724948" y="1092500"/>
                    <a:pt x="736494" y="1090398"/>
                    <a:pt x="746679" y="1088545"/>
                  </a:cubicBezTo>
                  <a:cubicBezTo>
                    <a:pt x="756859" y="1086692"/>
                    <a:pt x="766476" y="1084944"/>
                    <a:pt x="768156" y="1083266"/>
                  </a:cubicBezTo>
                  <a:cubicBezTo>
                    <a:pt x="769963" y="1081464"/>
                    <a:pt x="771548" y="1065439"/>
                    <a:pt x="773080" y="1049945"/>
                  </a:cubicBezTo>
                  <a:cubicBezTo>
                    <a:pt x="774416" y="1036432"/>
                    <a:pt x="775801" y="1022457"/>
                    <a:pt x="777391" y="1017046"/>
                  </a:cubicBezTo>
                  <a:cubicBezTo>
                    <a:pt x="779034" y="1011465"/>
                    <a:pt x="785381" y="1004759"/>
                    <a:pt x="794811" y="998658"/>
                  </a:cubicBezTo>
                  <a:cubicBezTo>
                    <a:pt x="804045" y="992682"/>
                    <a:pt x="814796" y="988339"/>
                    <a:pt x="823559" y="987037"/>
                  </a:cubicBezTo>
                  <a:cubicBezTo>
                    <a:pt x="824384" y="986915"/>
                    <a:pt x="825291" y="986857"/>
                    <a:pt x="826268" y="986857"/>
                  </a:cubicBezTo>
                  <a:cubicBezTo>
                    <a:pt x="836805" y="986857"/>
                    <a:pt x="855768" y="993633"/>
                    <a:pt x="874166" y="1000197"/>
                  </a:cubicBezTo>
                  <a:cubicBezTo>
                    <a:pt x="892705" y="1006820"/>
                    <a:pt x="911878" y="1013669"/>
                    <a:pt x="922856" y="1013833"/>
                  </a:cubicBezTo>
                  <a:cubicBezTo>
                    <a:pt x="923314" y="1013840"/>
                    <a:pt x="923797" y="1013840"/>
                    <a:pt x="924290" y="1013840"/>
                  </a:cubicBezTo>
                  <a:cubicBezTo>
                    <a:pt x="949017" y="1013840"/>
                    <a:pt x="1014784" y="1005474"/>
                    <a:pt x="1028617" y="1002840"/>
                  </a:cubicBezTo>
                  <a:cubicBezTo>
                    <a:pt x="1036875" y="1001268"/>
                    <a:pt x="1044069" y="1001502"/>
                    <a:pt x="1050001" y="1003535"/>
                  </a:cubicBezTo>
                  <a:cubicBezTo>
                    <a:pt x="1057246" y="1006013"/>
                    <a:pt x="1062364" y="1011131"/>
                    <a:pt x="1065217" y="1018751"/>
                  </a:cubicBezTo>
                  <a:cubicBezTo>
                    <a:pt x="1069965" y="1031409"/>
                    <a:pt x="1064959" y="1049999"/>
                    <a:pt x="1060933" y="1064939"/>
                  </a:cubicBezTo>
                  <a:cubicBezTo>
                    <a:pt x="1059672" y="1069623"/>
                    <a:pt x="1058477" y="1074049"/>
                    <a:pt x="1057673" y="1077923"/>
                  </a:cubicBezTo>
                  <a:cubicBezTo>
                    <a:pt x="1054627" y="1092544"/>
                    <a:pt x="1055739" y="1093415"/>
                    <a:pt x="1069372" y="1104090"/>
                  </a:cubicBezTo>
                  <a:cubicBezTo>
                    <a:pt x="1070976" y="1105346"/>
                    <a:pt x="1072798" y="1106770"/>
                    <a:pt x="1074788" y="1108360"/>
                  </a:cubicBezTo>
                  <a:cubicBezTo>
                    <a:pt x="1085236" y="1116699"/>
                    <a:pt x="1093388" y="1129276"/>
                    <a:pt x="1100574" y="1140376"/>
                  </a:cubicBezTo>
                  <a:cubicBezTo>
                    <a:pt x="1106082" y="1148874"/>
                    <a:pt x="1110837" y="1156218"/>
                    <a:pt x="1115333" y="1159507"/>
                  </a:cubicBezTo>
                  <a:cubicBezTo>
                    <a:pt x="1119966" y="1162897"/>
                    <a:pt x="1127421" y="1162936"/>
                    <a:pt x="1135306" y="1162972"/>
                  </a:cubicBezTo>
                  <a:cubicBezTo>
                    <a:pt x="1144901" y="1163024"/>
                    <a:pt x="1155779" y="1163077"/>
                    <a:pt x="1164089" y="1169125"/>
                  </a:cubicBezTo>
                  <a:cubicBezTo>
                    <a:pt x="1180285" y="1180904"/>
                    <a:pt x="1189773" y="1181265"/>
                    <a:pt x="1196934" y="1180085"/>
                  </a:cubicBezTo>
                  <a:cubicBezTo>
                    <a:pt x="1201997" y="1179241"/>
                    <a:pt x="1209187" y="1166508"/>
                    <a:pt x="1216149" y="1154194"/>
                  </a:cubicBezTo>
                  <a:cubicBezTo>
                    <a:pt x="1220375" y="1146706"/>
                    <a:pt x="1224371" y="1139639"/>
                    <a:pt x="1227739" y="1135489"/>
                  </a:cubicBezTo>
                  <a:cubicBezTo>
                    <a:pt x="1234622" y="1127023"/>
                    <a:pt x="1253230" y="1109252"/>
                    <a:pt x="1266834" y="1108360"/>
                  </a:cubicBezTo>
                  <a:cubicBezTo>
                    <a:pt x="1270577" y="1108096"/>
                    <a:pt x="1273666" y="1109147"/>
                    <a:pt x="1276085" y="1111430"/>
                  </a:cubicBezTo>
                  <a:cubicBezTo>
                    <a:pt x="1282725" y="1117701"/>
                    <a:pt x="1291162" y="1145479"/>
                    <a:pt x="1299325" y="1172346"/>
                  </a:cubicBezTo>
                  <a:cubicBezTo>
                    <a:pt x="1306280" y="1195262"/>
                    <a:pt x="1312856" y="1216903"/>
                    <a:pt x="1317306" y="1221355"/>
                  </a:cubicBezTo>
                  <a:cubicBezTo>
                    <a:pt x="1321049" y="1225093"/>
                    <a:pt x="1326201" y="1226307"/>
                    <a:pt x="1331666" y="1227588"/>
                  </a:cubicBezTo>
                  <a:cubicBezTo>
                    <a:pt x="1340120" y="1229575"/>
                    <a:pt x="1348864" y="1231626"/>
                    <a:pt x="1353070" y="1243398"/>
                  </a:cubicBezTo>
                  <a:cubicBezTo>
                    <a:pt x="1356313" y="1252476"/>
                    <a:pt x="1362360" y="1279111"/>
                    <a:pt x="1367822" y="1304585"/>
                  </a:cubicBezTo>
                  <a:cubicBezTo>
                    <a:pt x="1367869" y="1304614"/>
                    <a:pt x="1367920" y="1304636"/>
                    <a:pt x="1367966" y="1304663"/>
                  </a:cubicBezTo>
                  <a:cubicBezTo>
                    <a:pt x="1376179" y="1309225"/>
                    <a:pt x="1382567" y="1323824"/>
                    <a:pt x="1388951" y="1331122"/>
                  </a:cubicBezTo>
                  <a:cubicBezTo>
                    <a:pt x="1395340" y="1338423"/>
                    <a:pt x="1411762" y="1336596"/>
                    <a:pt x="1414501" y="1323824"/>
                  </a:cubicBezTo>
                  <a:cubicBezTo>
                    <a:pt x="1417237" y="1311052"/>
                    <a:pt x="1428187" y="1308313"/>
                    <a:pt x="1433662" y="1308313"/>
                  </a:cubicBezTo>
                  <a:cubicBezTo>
                    <a:pt x="1439136" y="1308313"/>
                    <a:pt x="1448260" y="1301927"/>
                    <a:pt x="1444610" y="1292803"/>
                  </a:cubicBezTo>
                  <a:cubicBezTo>
                    <a:pt x="1440960" y="1283678"/>
                    <a:pt x="1424537" y="1276378"/>
                    <a:pt x="1430014" y="1258131"/>
                  </a:cubicBezTo>
                  <a:cubicBezTo>
                    <a:pt x="1435486" y="1239882"/>
                    <a:pt x="1450996" y="1249007"/>
                    <a:pt x="1450082" y="1240794"/>
                  </a:cubicBezTo>
                  <a:cubicBezTo>
                    <a:pt x="1449172" y="1232581"/>
                    <a:pt x="1430014" y="1229846"/>
                    <a:pt x="1434574" y="1208861"/>
                  </a:cubicBezTo>
                  <a:cubicBezTo>
                    <a:pt x="1439136" y="1187876"/>
                    <a:pt x="1456470" y="1188788"/>
                    <a:pt x="1450996" y="1179663"/>
                  </a:cubicBezTo>
                  <a:cubicBezTo>
                    <a:pt x="1445522" y="1170541"/>
                    <a:pt x="1409938" y="1153202"/>
                    <a:pt x="1405376" y="1143168"/>
                  </a:cubicBezTo>
                  <a:cubicBezTo>
                    <a:pt x="1400814" y="1133131"/>
                    <a:pt x="1413586" y="1124009"/>
                    <a:pt x="1435486" y="1121268"/>
                  </a:cubicBezTo>
                  <a:cubicBezTo>
                    <a:pt x="1457382" y="1118533"/>
                    <a:pt x="1461945" y="1113973"/>
                    <a:pt x="1465510" y="1084773"/>
                  </a:cubicBezTo>
                  <a:cubicBezTo>
                    <a:pt x="1469075" y="1055576"/>
                    <a:pt x="1446434" y="1053752"/>
                    <a:pt x="1446434" y="1039153"/>
                  </a:cubicBezTo>
                  <a:close/>
                </a:path>
              </a:pathLst>
            </a:custGeom>
            <a:grpFill/>
            <a:ln cap="flat" cmpd="sng" w="0">
              <a:noFill/>
              <a:prstDash val="solid"/>
              <a:miter lim="800000"/>
            </a:ln>
          </p:spPr>
          <p:txBody>
            <a:bodyPr anchor="ctr">
              <a:spAutoFit/>
            </a:bodyPr>
            <a:lstStyle/>
            <a:p>
              <a:pPr algn="ctr"/>
              <a:endParaRPr lang="en-US"/>
            </a:p>
          </p:txBody>
        </p:sp>
        <p:sp>
          <p:nvSpPr>
            <p:cNvPr id="104" name="Free Form 7">
              <a:extLst>
                <a:ext uri="{FF2B5EF4-FFF2-40B4-BE49-F238E27FC236}">
                  <a16:creationId xmlns:a16="http://schemas.microsoft.com/office/drawing/2014/main" id="{32F2FE22-C754-482C-B057-DD9F6F6BB446}"/>
                </a:ext>
              </a:extLst>
            </p:cNvPr>
            <p:cNvSpPr/>
            <p:nvPr/>
          </p:nvSpPr>
          <p:spPr>
            <a:xfrm>
              <a:off x="3688636" y="5228864"/>
              <a:ext cx="615207" cy="464861"/>
            </a:xfrm>
            <a:custGeom>
              <a:avLst/>
              <a:gdLst/>
              <a:ahLst/>
              <a:cxnLst/>
              <a:rect b="0" l="0" r="0" t="0"/>
              <a:pathLst>
                <a:path h="1184611" w="1567740">
                  <a:moveTo>
                    <a:pt x="1488360" y="459248"/>
                  </a:moveTo>
                  <a:cubicBezTo>
                    <a:pt x="1476502" y="458333"/>
                    <a:pt x="1460074" y="456509"/>
                    <a:pt x="1449126" y="437351"/>
                  </a:cubicBezTo>
                  <a:cubicBezTo>
                    <a:pt x="1438180" y="418188"/>
                    <a:pt x="1439090" y="394467"/>
                    <a:pt x="1442740" y="368005"/>
                  </a:cubicBezTo>
                  <a:cubicBezTo>
                    <a:pt x="1446390" y="341544"/>
                    <a:pt x="1447302" y="347023"/>
                    <a:pt x="1464637" y="349471"/>
                  </a:cubicBezTo>
                  <a:cubicBezTo>
                    <a:pt x="1481974" y="351895"/>
                    <a:pt x="1481062" y="354319"/>
                    <a:pt x="1490186" y="334246"/>
                  </a:cubicBezTo>
                  <a:cubicBezTo>
                    <a:pt x="1499111" y="314612"/>
                    <a:pt x="1508033" y="314200"/>
                    <a:pt x="1516104" y="318459"/>
                  </a:cubicBezTo>
                  <a:cubicBezTo>
                    <a:pt x="1510661" y="293081"/>
                    <a:pt x="1504648" y="266621"/>
                    <a:pt x="1501417" y="257587"/>
                  </a:cubicBezTo>
                  <a:cubicBezTo>
                    <a:pt x="1497280" y="245993"/>
                    <a:pt x="1488631" y="243959"/>
                    <a:pt x="1480267" y="241996"/>
                  </a:cubicBezTo>
                  <a:cubicBezTo>
                    <a:pt x="1474754" y="240701"/>
                    <a:pt x="1469548" y="239480"/>
                    <a:pt x="1465739" y="235671"/>
                  </a:cubicBezTo>
                  <a:cubicBezTo>
                    <a:pt x="1461230" y="231157"/>
                    <a:pt x="1454644" y="209475"/>
                    <a:pt x="1447670" y="186515"/>
                  </a:cubicBezTo>
                  <a:cubicBezTo>
                    <a:pt x="1439524" y="159695"/>
                    <a:pt x="1431101" y="131963"/>
                    <a:pt x="1424525" y="125753"/>
                  </a:cubicBezTo>
                  <a:cubicBezTo>
                    <a:pt x="1422404" y="123751"/>
                    <a:pt x="1419729" y="122736"/>
                    <a:pt x="1416561" y="122736"/>
                  </a:cubicBezTo>
                  <a:cubicBezTo>
                    <a:pt x="1416225" y="122736"/>
                    <a:pt x="1415883" y="122751"/>
                    <a:pt x="1415535" y="122775"/>
                  </a:cubicBezTo>
                  <a:cubicBezTo>
                    <a:pt x="1402040" y="123663"/>
                    <a:pt x="1383535" y="141354"/>
                    <a:pt x="1376686" y="149781"/>
                  </a:cubicBezTo>
                  <a:cubicBezTo>
                    <a:pt x="1373333" y="153906"/>
                    <a:pt x="1369346" y="160966"/>
                    <a:pt x="1365126" y="168432"/>
                  </a:cubicBezTo>
                  <a:cubicBezTo>
                    <a:pt x="1358127" y="180819"/>
                    <a:pt x="1350890" y="193623"/>
                    <a:pt x="1345667" y="194494"/>
                  </a:cubicBezTo>
                  <a:cubicBezTo>
                    <a:pt x="1338445" y="195718"/>
                    <a:pt x="1328869" y="195335"/>
                    <a:pt x="1312563" y="183474"/>
                  </a:cubicBezTo>
                  <a:cubicBezTo>
                    <a:pt x="1304341" y="177496"/>
                    <a:pt x="1293524" y="177442"/>
                    <a:pt x="1283980" y="177391"/>
                  </a:cubicBezTo>
                  <a:cubicBezTo>
                    <a:pt x="1276036" y="177354"/>
                    <a:pt x="1268536" y="177315"/>
                    <a:pt x="1263810" y="173857"/>
                  </a:cubicBezTo>
                  <a:cubicBezTo>
                    <a:pt x="1259265" y="170531"/>
                    <a:pt x="1254490" y="163165"/>
                    <a:pt x="1248965" y="154633"/>
                  </a:cubicBezTo>
                  <a:cubicBezTo>
                    <a:pt x="1241791" y="143558"/>
                    <a:pt x="1233657" y="131007"/>
                    <a:pt x="1223247" y="122700"/>
                  </a:cubicBezTo>
                  <a:cubicBezTo>
                    <a:pt x="1221260" y="121112"/>
                    <a:pt x="1219441" y="119688"/>
                    <a:pt x="1217836" y="118430"/>
                  </a:cubicBezTo>
                  <a:cubicBezTo>
                    <a:pt x="1204335" y="107862"/>
                    <a:pt x="1202921" y="106755"/>
                    <a:pt x="1206013" y="91930"/>
                  </a:cubicBezTo>
                  <a:cubicBezTo>
                    <a:pt x="1206825" y="88040"/>
                    <a:pt x="1208017" y="83612"/>
                    <a:pt x="1209278" y="78923"/>
                  </a:cubicBezTo>
                  <a:cubicBezTo>
                    <a:pt x="1213289" y="64032"/>
                    <a:pt x="1218280" y="45498"/>
                    <a:pt x="1213577" y="32942"/>
                  </a:cubicBezTo>
                  <a:cubicBezTo>
                    <a:pt x="1206693" y="14596"/>
                    <a:pt x="1187920" y="15235"/>
                    <a:pt x="1177361" y="17249"/>
                  </a:cubicBezTo>
                  <a:cubicBezTo>
                    <a:pt x="1163514" y="19887"/>
                    <a:pt x="1097716" y="28258"/>
                    <a:pt x="1072969" y="28258"/>
                  </a:cubicBezTo>
                  <a:cubicBezTo>
                    <a:pt x="1072466" y="28258"/>
                    <a:pt x="1071988" y="28258"/>
                    <a:pt x="1071528" y="28248"/>
                  </a:cubicBezTo>
                  <a:cubicBezTo>
                    <a:pt x="1060494" y="28085"/>
                    <a:pt x="1041294" y="21228"/>
                    <a:pt x="1022725" y="14596"/>
                  </a:cubicBezTo>
                  <a:cubicBezTo>
                    <a:pt x="1002662" y="7432"/>
                    <a:pt x="981929" y="0"/>
                    <a:pt x="972285" y="1455"/>
                  </a:cubicBezTo>
                  <a:cubicBezTo>
                    <a:pt x="953785" y="4194"/>
                    <a:pt x="929766" y="19772"/>
                    <a:pt x="926396" y="31221"/>
                  </a:cubicBezTo>
                  <a:cubicBezTo>
                    <a:pt x="924816" y="36593"/>
                    <a:pt x="923434" y="50555"/>
                    <a:pt x="922098" y="64051"/>
                  </a:cubicBezTo>
                  <a:cubicBezTo>
                    <a:pt x="920488" y="80323"/>
                    <a:pt x="918969" y="95690"/>
                    <a:pt x="917079" y="97582"/>
                  </a:cubicBezTo>
                  <a:cubicBezTo>
                    <a:pt x="915321" y="99335"/>
                    <a:pt x="906102" y="101013"/>
                    <a:pt x="895421" y="102959"/>
                  </a:cubicBezTo>
                  <a:cubicBezTo>
                    <a:pt x="885251" y="104809"/>
                    <a:pt x="873727" y="106904"/>
                    <a:pt x="868248" y="109298"/>
                  </a:cubicBezTo>
                  <a:cubicBezTo>
                    <a:pt x="864827" y="110796"/>
                    <a:pt x="861177" y="112710"/>
                    <a:pt x="857646" y="114558"/>
                  </a:cubicBezTo>
                  <a:cubicBezTo>
                    <a:pt x="849714" y="118713"/>
                    <a:pt x="842213" y="122646"/>
                    <a:pt x="837917" y="121676"/>
                  </a:cubicBezTo>
                  <a:cubicBezTo>
                    <a:pt x="835759" y="121195"/>
                    <a:pt x="827349" y="117128"/>
                    <a:pt x="815713" y="111500"/>
                  </a:cubicBezTo>
                  <a:cubicBezTo>
                    <a:pt x="794606" y="101296"/>
                    <a:pt x="762707" y="85868"/>
                    <a:pt x="746542" y="81827"/>
                  </a:cubicBezTo>
                  <a:cubicBezTo>
                    <a:pt x="721554" y="75587"/>
                    <a:pt x="688533" y="75522"/>
                    <a:pt x="684156" y="78143"/>
                  </a:cubicBezTo>
                  <a:cubicBezTo>
                    <a:pt x="679704" y="80815"/>
                    <a:pt x="676485" y="120208"/>
                    <a:pt x="676456" y="120603"/>
                  </a:cubicBezTo>
                  <a:cubicBezTo>
                    <a:pt x="676451" y="120664"/>
                    <a:pt x="676419" y="120717"/>
                    <a:pt x="676363" y="120742"/>
                  </a:cubicBezTo>
                  <a:cubicBezTo>
                    <a:pt x="676314" y="120769"/>
                    <a:pt x="676251" y="120769"/>
                    <a:pt x="676200" y="120742"/>
                  </a:cubicBezTo>
                  <a:cubicBezTo>
                    <a:pt x="675912" y="120574"/>
                    <a:pt x="647334" y="104275"/>
                    <a:pt x="642852" y="104275"/>
                  </a:cubicBezTo>
                  <a:cubicBezTo>
                    <a:pt x="641233" y="104275"/>
                    <a:pt x="639814" y="112668"/>
                    <a:pt x="638017" y="123292"/>
                  </a:cubicBezTo>
                  <a:cubicBezTo>
                    <a:pt x="635066" y="140705"/>
                    <a:pt x="630606" y="167025"/>
                    <a:pt x="621009" y="181141"/>
                  </a:cubicBezTo>
                  <a:cubicBezTo>
                    <a:pt x="605264" y="204298"/>
                    <a:pt x="596688" y="206937"/>
                    <a:pt x="582887" y="209609"/>
                  </a:cubicBezTo>
                  <a:cubicBezTo>
                    <a:pt x="569541" y="212194"/>
                    <a:pt x="551510" y="231270"/>
                    <a:pt x="549729" y="233179"/>
                  </a:cubicBezTo>
                  <a:cubicBezTo>
                    <a:pt x="557562" y="235968"/>
                    <a:pt x="573860" y="238863"/>
                    <a:pt x="589566" y="240240"/>
                  </a:cubicBezTo>
                  <a:cubicBezTo>
                    <a:pt x="608458" y="241908"/>
                    <a:pt x="623174" y="241130"/>
                    <a:pt x="629953" y="238139"/>
                  </a:cubicBezTo>
                  <a:cubicBezTo>
                    <a:pt x="632869" y="236851"/>
                    <a:pt x="635681" y="235522"/>
                    <a:pt x="638395" y="234237"/>
                  </a:cubicBezTo>
                  <a:cubicBezTo>
                    <a:pt x="650367" y="228568"/>
                    <a:pt x="659821" y="224103"/>
                    <a:pt x="665861" y="228997"/>
                  </a:cubicBezTo>
                  <a:cubicBezTo>
                    <a:pt x="673351" y="235088"/>
                    <a:pt x="725472" y="306145"/>
                    <a:pt x="726379" y="315677"/>
                  </a:cubicBezTo>
                  <a:cubicBezTo>
                    <a:pt x="727382" y="326238"/>
                    <a:pt x="727642" y="421301"/>
                    <a:pt x="722237" y="432557"/>
                  </a:cubicBezTo>
                  <a:cubicBezTo>
                    <a:pt x="717040" y="443384"/>
                    <a:pt x="692522" y="481586"/>
                    <a:pt x="685968" y="484395"/>
                  </a:cubicBezTo>
                  <a:cubicBezTo>
                    <a:pt x="683871" y="485295"/>
                    <a:pt x="679901" y="486224"/>
                    <a:pt x="674878" y="487399"/>
                  </a:cubicBezTo>
                  <a:cubicBezTo>
                    <a:pt x="664466" y="489840"/>
                    <a:pt x="650211" y="493176"/>
                    <a:pt x="640650" y="499035"/>
                  </a:cubicBezTo>
                  <a:cubicBezTo>
                    <a:pt x="626588" y="507660"/>
                    <a:pt x="588905" y="558227"/>
                    <a:pt x="587139" y="563526"/>
                  </a:cubicBezTo>
                  <a:cubicBezTo>
                    <a:pt x="586030" y="566857"/>
                    <a:pt x="592823" y="575040"/>
                    <a:pt x="598283" y="581621"/>
                  </a:cubicBezTo>
                  <a:cubicBezTo>
                    <a:pt x="601755" y="585803"/>
                    <a:pt x="604754" y="589417"/>
                    <a:pt x="605457" y="591346"/>
                  </a:cubicBezTo>
                  <a:cubicBezTo>
                    <a:pt x="606015" y="592875"/>
                    <a:pt x="603343" y="596837"/>
                    <a:pt x="601004" y="599887"/>
                  </a:cubicBezTo>
                  <a:cubicBezTo>
                    <a:pt x="591253" y="612613"/>
                    <a:pt x="567027" y="635578"/>
                    <a:pt x="554358" y="635578"/>
                  </a:cubicBezTo>
                  <a:cubicBezTo>
                    <a:pt x="554077" y="635578"/>
                    <a:pt x="553797" y="635568"/>
                    <a:pt x="553526" y="635547"/>
                  </a:cubicBezTo>
                  <a:cubicBezTo>
                    <a:pt x="546418" y="634937"/>
                    <a:pt x="540076" y="632425"/>
                    <a:pt x="534482" y="630209"/>
                  </a:cubicBezTo>
                  <a:cubicBezTo>
                    <a:pt x="527445" y="627429"/>
                    <a:pt x="521354" y="625015"/>
                    <a:pt x="516055" y="627290"/>
                  </a:cubicBezTo>
                  <a:cubicBezTo>
                    <a:pt x="509762" y="629985"/>
                    <a:pt x="503817" y="641279"/>
                    <a:pt x="499476" y="649521"/>
                  </a:cubicBezTo>
                  <a:cubicBezTo>
                    <a:pt x="497194" y="653864"/>
                    <a:pt x="495385" y="657292"/>
                    <a:pt x="494117" y="658404"/>
                  </a:cubicBezTo>
                  <a:cubicBezTo>
                    <a:pt x="490403" y="661652"/>
                    <a:pt x="482571" y="660345"/>
                    <a:pt x="478323" y="657034"/>
                  </a:cubicBezTo>
                  <a:cubicBezTo>
                    <a:pt x="476465" y="655590"/>
                    <a:pt x="475107" y="649797"/>
                    <a:pt x="473529" y="643088"/>
                  </a:cubicBezTo>
                  <a:cubicBezTo>
                    <a:pt x="471547" y="634639"/>
                    <a:pt x="469301" y="625064"/>
                    <a:pt x="465495" y="621760"/>
                  </a:cubicBezTo>
                  <a:cubicBezTo>
                    <a:pt x="458902" y="616049"/>
                    <a:pt x="445178" y="621548"/>
                    <a:pt x="434149" y="625976"/>
                  </a:cubicBezTo>
                  <a:lnTo>
                    <a:pt x="433154" y="626373"/>
                  </a:lnTo>
                  <a:cubicBezTo>
                    <a:pt x="427675" y="628565"/>
                    <a:pt x="417337" y="628075"/>
                    <a:pt x="405510" y="625035"/>
                  </a:cubicBezTo>
                  <a:cubicBezTo>
                    <a:pt x="393538" y="621962"/>
                    <a:pt x="382577" y="616890"/>
                    <a:pt x="376186" y="611460"/>
                  </a:cubicBezTo>
                  <a:cubicBezTo>
                    <a:pt x="362594" y="599907"/>
                    <a:pt x="347732" y="573123"/>
                    <a:pt x="347274" y="559349"/>
                  </a:cubicBezTo>
                  <a:cubicBezTo>
                    <a:pt x="346979" y="550573"/>
                    <a:pt x="353214" y="547930"/>
                    <a:pt x="358715" y="545599"/>
                  </a:cubicBezTo>
                  <a:cubicBezTo>
                    <a:pt x="361885" y="544253"/>
                    <a:pt x="364618" y="543095"/>
                    <a:pt x="365613" y="540956"/>
                  </a:cubicBezTo>
                  <a:cubicBezTo>
                    <a:pt x="366359" y="539330"/>
                    <a:pt x="366308" y="537437"/>
                    <a:pt x="365455" y="535336"/>
                  </a:cubicBezTo>
                  <a:cubicBezTo>
                    <a:pt x="363582" y="530688"/>
                    <a:pt x="357908" y="525636"/>
                    <a:pt x="351961" y="523324"/>
                  </a:cubicBezTo>
                  <a:cubicBezTo>
                    <a:pt x="347274" y="521500"/>
                    <a:pt x="344263" y="518996"/>
                    <a:pt x="343014" y="515889"/>
                  </a:cubicBezTo>
                  <a:cubicBezTo>
                    <a:pt x="342005" y="513370"/>
                    <a:pt x="342212" y="510557"/>
                    <a:pt x="343626" y="507523"/>
                  </a:cubicBezTo>
                  <a:cubicBezTo>
                    <a:pt x="345396" y="503729"/>
                    <a:pt x="351163" y="501356"/>
                    <a:pt x="356257" y="499264"/>
                  </a:cubicBezTo>
                  <a:cubicBezTo>
                    <a:pt x="360424" y="497555"/>
                    <a:pt x="364023" y="496075"/>
                    <a:pt x="364221" y="494290"/>
                  </a:cubicBezTo>
                  <a:cubicBezTo>
                    <a:pt x="364406" y="492625"/>
                    <a:pt x="363741" y="488823"/>
                    <a:pt x="362970" y="484419"/>
                  </a:cubicBezTo>
                  <a:cubicBezTo>
                    <a:pt x="361856" y="478055"/>
                    <a:pt x="360468" y="470143"/>
                    <a:pt x="361012" y="464983"/>
                  </a:cubicBezTo>
                  <a:cubicBezTo>
                    <a:pt x="361639" y="459038"/>
                    <a:pt x="368144" y="450828"/>
                    <a:pt x="372450" y="445400"/>
                  </a:cubicBezTo>
                  <a:cubicBezTo>
                    <a:pt x="374430" y="442901"/>
                    <a:pt x="375993" y="440930"/>
                    <a:pt x="376130" y="440233"/>
                  </a:cubicBezTo>
                  <a:cubicBezTo>
                    <a:pt x="376710" y="437322"/>
                    <a:pt x="384642" y="382597"/>
                    <a:pt x="379439" y="380429"/>
                  </a:cubicBezTo>
                  <a:cubicBezTo>
                    <a:pt x="379268" y="380356"/>
                    <a:pt x="379046" y="380324"/>
                    <a:pt x="378768" y="380324"/>
                  </a:cubicBezTo>
                  <a:cubicBezTo>
                    <a:pt x="375106" y="380324"/>
                    <a:pt x="362177" y="386357"/>
                    <a:pt x="345584" y="395879"/>
                  </a:cubicBezTo>
                  <a:cubicBezTo>
                    <a:pt x="331224" y="404113"/>
                    <a:pt x="314695" y="414805"/>
                    <a:pt x="312327" y="418834"/>
                  </a:cubicBezTo>
                  <a:cubicBezTo>
                    <a:pt x="310666" y="421655"/>
                    <a:pt x="309528" y="426105"/>
                    <a:pt x="308423" y="430406"/>
                  </a:cubicBezTo>
                  <a:cubicBezTo>
                    <a:pt x="306460" y="438046"/>
                    <a:pt x="304434" y="445939"/>
                    <a:pt x="299355" y="445939"/>
                  </a:cubicBezTo>
                  <a:cubicBezTo>
                    <a:pt x="290835" y="445939"/>
                    <a:pt x="282315" y="431743"/>
                    <a:pt x="279516" y="427076"/>
                  </a:cubicBezTo>
                  <a:cubicBezTo>
                    <a:pt x="278996" y="426210"/>
                    <a:pt x="278299" y="424954"/>
                    <a:pt x="277411" y="423359"/>
                  </a:cubicBezTo>
                  <a:cubicBezTo>
                    <a:pt x="271296" y="412374"/>
                    <a:pt x="256970" y="386640"/>
                    <a:pt x="240201" y="379051"/>
                  </a:cubicBezTo>
                  <a:cubicBezTo>
                    <a:pt x="220899" y="370322"/>
                    <a:pt x="183065" y="366713"/>
                    <a:pt x="174864" y="371263"/>
                  </a:cubicBezTo>
                  <a:cubicBezTo>
                    <a:pt x="169751" y="374101"/>
                    <a:pt x="167320" y="380124"/>
                    <a:pt x="165172" y="385435"/>
                  </a:cubicBezTo>
                  <a:cubicBezTo>
                    <a:pt x="163919" y="388546"/>
                    <a:pt x="162733" y="391477"/>
                    <a:pt x="161170" y="393209"/>
                  </a:cubicBezTo>
                  <a:cubicBezTo>
                    <a:pt x="158569" y="396101"/>
                    <a:pt x="151461" y="397347"/>
                    <a:pt x="145748" y="398346"/>
                  </a:cubicBezTo>
                  <a:cubicBezTo>
                    <a:pt x="142414" y="398931"/>
                    <a:pt x="139542" y="399431"/>
                    <a:pt x="138710" y="400099"/>
                  </a:cubicBezTo>
                  <a:cubicBezTo>
                    <a:pt x="137711" y="400897"/>
                    <a:pt x="138501" y="406554"/>
                    <a:pt x="139342" y="412543"/>
                  </a:cubicBezTo>
                  <a:cubicBezTo>
                    <a:pt x="140337" y="419660"/>
                    <a:pt x="141580" y="428514"/>
                    <a:pt x="140600" y="433886"/>
                  </a:cubicBezTo>
                  <a:cubicBezTo>
                    <a:pt x="139630" y="439241"/>
                    <a:pt x="129552" y="441955"/>
                    <a:pt x="117886" y="445093"/>
                  </a:cubicBezTo>
                  <a:cubicBezTo>
                    <a:pt x="107660" y="447846"/>
                    <a:pt x="96065" y="450967"/>
                    <a:pt x="90172" y="456424"/>
                  </a:cubicBezTo>
                  <a:cubicBezTo>
                    <a:pt x="77414" y="468236"/>
                    <a:pt x="21791" y="551795"/>
                    <a:pt x="15566" y="573133"/>
                  </a:cubicBezTo>
                  <a:cubicBezTo>
                    <a:pt x="8685" y="596732"/>
                    <a:pt x="18334" y="615069"/>
                    <a:pt x="21506" y="621094"/>
                  </a:cubicBezTo>
                  <a:cubicBezTo>
                    <a:pt x="23572" y="625015"/>
                    <a:pt x="23954" y="628170"/>
                    <a:pt x="22647" y="630467"/>
                  </a:cubicBezTo>
                  <a:cubicBezTo>
                    <a:pt x="21218" y="632969"/>
                    <a:pt x="17863" y="634369"/>
                    <a:pt x="12665" y="634630"/>
                  </a:cubicBezTo>
                  <a:cubicBezTo>
                    <a:pt x="3374" y="635091"/>
                    <a:pt x="0" y="639709"/>
                    <a:pt x="0" y="642698"/>
                  </a:cubicBezTo>
                  <a:cubicBezTo>
                    <a:pt x="0" y="687038"/>
                    <a:pt x="39958" y="720183"/>
                    <a:pt x="63569" y="732773"/>
                  </a:cubicBezTo>
                  <a:lnTo>
                    <a:pt x="63912" y="732958"/>
                  </a:lnTo>
                  <a:cubicBezTo>
                    <a:pt x="91510" y="747674"/>
                    <a:pt x="106714" y="755786"/>
                    <a:pt x="115855" y="775906"/>
                  </a:cubicBezTo>
                  <a:cubicBezTo>
                    <a:pt x="121032" y="787288"/>
                    <a:pt x="119047" y="799753"/>
                    <a:pt x="117116" y="811806"/>
                  </a:cubicBezTo>
                  <a:cubicBezTo>
                    <a:pt x="115621" y="821184"/>
                    <a:pt x="114070" y="830879"/>
                    <a:pt x="115870" y="840062"/>
                  </a:cubicBezTo>
                  <a:cubicBezTo>
                    <a:pt x="118667" y="854369"/>
                    <a:pt x="127784" y="857168"/>
                    <a:pt x="136599" y="859879"/>
                  </a:cubicBezTo>
                  <a:cubicBezTo>
                    <a:pt x="140739" y="861152"/>
                    <a:pt x="144650" y="862352"/>
                    <a:pt x="147862" y="864688"/>
                  </a:cubicBezTo>
                  <a:cubicBezTo>
                    <a:pt x="157608" y="871779"/>
                    <a:pt x="170341" y="899623"/>
                    <a:pt x="171290" y="912444"/>
                  </a:cubicBezTo>
                  <a:cubicBezTo>
                    <a:pt x="172219" y="924968"/>
                    <a:pt x="190002" y="928808"/>
                    <a:pt x="196778" y="929232"/>
                  </a:cubicBezTo>
                  <a:cubicBezTo>
                    <a:pt x="199051" y="929376"/>
                    <a:pt x="200989" y="930771"/>
                    <a:pt x="202387" y="933263"/>
                  </a:cubicBezTo>
                  <a:cubicBezTo>
                    <a:pt x="205174" y="938237"/>
                    <a:pt x="205186" y="946230"/>
                    <a:pt x="202414" y="951463"/>
                  </a:cubicBezTo>
                  <a:cubicBezTo>
                    <a:pt x="200026" y="955974"/>
                    <a:pt x="193772" y="954397"/>
                    <a:pt x="187149" y="952726"/>
                  </a:cubicBezTo>
                  <a:cubicBezTo>
                    <a:pt x="182170" y="951468"/>
                    <a:pt x="177025" y="950159"/>
                    <a:pt x="173472" y="951546"/>
                  </a:cubicBezTo>
                  <a:cubicBezTo>
                    <a:pt x="169712" y="953012"/>
                    <a:pt x="168912" y="958405"/>
                    <a:pt x="169422" y="962963"/>
                  </a:cubicBezTo>
                  <a:cubicBezTo>
                    <a:pt x="170158" y="969563"/>
                    <a:pt x="173740" y="977001"/>
                    <a:pt x="178927" y="977781"/>
                  </a:cubicBezTo>
                  <a:cubicBezTo>
                    <a:pt x="185084" y="978688"/>
                    <a:pt x="192499" y="974194"/>
                    <a:pt x="197917" y="970905"/>
                  </a:cubicBezTo>
                  <a:cubicBezTo>
                    <a:pt x="200590" y="969288"/>
                    <a:pt x="202694" y="968010"/>
                    <a:pt x="204057" y="967705"/>
                  </a:cubicBezTo>
                  <a:cubicBezTo>
                    <a:pt x="204854" y="967518"/>
                    <a:pt x="205603" y="967837"/>
                    <a:pt x="206234" y="968608"/>
                  </a:cubicBezTo>
                  <a:cubicBezTo>
                    <a:pt x="208644" y="971531"/>
                    <a:pt x="209236" y="981477"/>
                    <a:pt x="206542" y="987637"/>
                  </a:cubicBezTo>
                  <a:cubicBezTo>
                    <a:pt x="204757" y="991711"/>
                    <a:pt x="194455" y="993552"/>
                    <a:pt x="184494" y="995335"/>
                  </a:cubicBezTo>
                  <a:cubicBezTo>
                    <a:pt x="176342" y="996791"/>
                    <a:pt x="167910" y="998300"/>
                    <a:pt x="164816" y="1000980"/>
                  </a:cubicBezTo>
                  <a:cubicBezTo>
                    <a:pt x="158149" y="1006761"/>
                    <a:pt x="164774" y="1015964"/>
                    <a:pt x="164843" y="1016054"/>
                  </a:cubicBezTo>
                  <a:cubicBezTo>
                    <a:pt x="164855" y="1016066"/>
                    <a:pt x="164860" y="1016083"/>
                    <a:pt x="164867" y="1016100"/>
                  </a:cubicBezTo>
                  <a:lnTo>
                    <a:pt x="164884" y="1016159"/>
                  </a:lnTo>
                  <a:cubicBezTo>
                    <a:pt x="190246" y="1015944"/>
                    <a:pt x="243525" y="1011065"/>
                    <a:pt x="252050" y="1004864"/>
                  </a:cubicBezTo>
                  <a:cubicBezTo>
                    <a:pt x="262086" y="997566"/>
                    <a:pt x="283073" y="984791"/>
                    <a:pt x="283073" y="968369"/>
                  </a:cubicBezTo>
                  <a:cubicBezTo>
                    <a:pt x="283073" y="951946"/>
                    <a:pt x="285809" y="927311"/>
                    <a:pt x="293110" y="926399"/>
                  </a:cubicBezTo>
                  <a:cubicBezTo>
                    <a:pt x="300408" y="925484"/>
                    <a:pt x="302232" y="940083"/>
                    <a:pt x="314095" y="943731"/>
                  </a:cubicBezTo>
                  <a:cubicBezTo>
                    <a:pt x="325957" y="947384"/>
                    <a:pt x="351505" y="953770"/>
                    <a:pt x="337815" y="934609"/>
                  </a:cubicBezTo>
                  <a:cubicBezTo>
                    <a:pt x="324131" y="915448"/>
                    <a:pt x="307709" y="903590"/>
                    <a:pt x="314095" y="892637"/>
                  </a:cubicBezTo>
                  <a:cubicBezTo>
                    <a:pt x="320481" y="881691"/>
                    <a:pt x="353329" y="858880"/>
                    <a:pt x="376137" y="851579"/>
                  </a:cubicBezTo>
                  <a:cubicBezTo>
                    <a:pt x="398949" y="844281"/>
                    <a:pt x="419021" y="847931"/>
                    <a:pt x="420845" y="859792"/>
                  </a:cubicBezTo>
                  <a:cubicBezTo>
                    <a:pt x="422669" y="871654"/>
                    <a:pt x="455517" y="911800"/>
                    <a:pt x="442745" y="930047"/>
                  </a:cubicBezTo>
                  <a:cubicBezTo>
                    <a:pt x="429970" y="948296"/>
                    <a:pt x="421757" y="961070"/>
                    <a:pt x="429970" y="961982"/>
                  </a:cubicBezTo>
                  <a:cubicBezTo>
                    <a:pt x="438182" y="962894"/>
                    <a:pt x="454605" y="949210"/>
                    <a:pt x="468289" y="946469"/>
                  </a:cubicBezTo>
                  <a:cubicBezTo>
                    <a:pt x="481976" y="943731"/>
                    <a:pt x="475590" y="957420"/>
                    <a:pt x="491101" y="976579"/>
                  </a:cubicBezTo>
                  <a:cubicBezTo>
                    <a:pt x="506611" y="995742"/>
                    <a:pt x="515736" y="1021289"/>
                    <a:pt x="558620" y="1025851"/>
                  </a:cubicBezTo>
                  <a:cubicBezTo>
                    <a:pt x="601504" y="1030411"/>
                    <a:pt x="620663" y="1027673"/>
                    <a:pt x="628875" y="1034974"/>
                  </a:cubicBezTo>
                  <a:cubicBezTo>
                    <a:pt x="637088" y="1042274"/>
                    <a:pt x="691830" y="1148113"/>
                    <a:pt x="709167" y="1166362"/>
                  </a:cubicBezTo>
                  <a:cubicBezTo>
                    <a:pt x="726501" y="1184611"/>
                    <a:pt x="742924" y="1182784"/>
                    <a:pt x="757523" y="1170922"/>
                  </a:cubicBezTo>
                  <a:cubicBezTo>
                    <a:pt x="772121" y="1159061"/>
                    <a:pt x="796756" y="1140815"/>
                    <a:pt x="810441" y="1145375"/>
                  </a:cubicBezTo>
                  <a:cubicBezTo>
                    <a:pt x="824130" y="1149937"/>
                    <a:pt x="858799" y="1175484"/>
                    <a:pt x="871574" y="1164535"/>
                  </a:cubicBezTo>
                  <a:cubicBezTo>
                    <a:pt x="884346" y="1153587"/>
                    <a:pt x="883434" y="1147286"/>
                    <a:pt x="880698" y="1128552"/>
                  </a:cubicBezTo>
                  <a:cubicBezTo>
                    <a:pt x="877962" y="1109791"/>
                    <a:pt x="894383" y="1107967"/>
                    <a:pt x="903507" y="1111615"/>
                  </a:cubicBezTo>
                  <a:cubicBezTo>
                    <a:pt x="912634" y="1115268"/>
                    <a:pt x="928145" y="1105231"/>
                    <a:pt x="930881" y="1092456"/>
                  </a:cubicBezTo>
                  <a:cubicBezTo>
                    <a:pt x="933619" y="1079682"/>
                    <a:pt x="939091" y="1078767"/>
                    <a:pt x="952777" y="1058697"/>
                  </a:cubicBezTo>
                  <a:cubicBezTo>
                    <a:pt x="966467" y="1038624"/>
                    <a:pt x="971026" y="1033147"/>
                    <a:pt x="962814" y="1016727"/>
                  </a:cubicBezTo>
                  <a:cubicBezTo>
                    <a:pt x="954604" y="1000304"/>
                    <a:pt x="960961" y="991177"/>
                    <a:pt x="966893" y="993918"/>
                  </a:cubicBezTo>
                  <a:cubicBezTo>
                    <a:pt x="972850" y="996654"/>
                    <a:pt x="985625" y="1027673"/>
                    <a:pt x="991097" y="1042274"/>
                  </a:cubicBezTo>
                  <a:cubicBezTo>
                    <a:pt x="996571" y="1056873"/>
                    <a:pt x="1012084" y="1075119"/>
                    <a:pt x="1027595" y="1071471"/>
                  </a:cubicBezTo>
                  <a:cubicBezTo>
                    <a:pt x="1043106" y="1067821"/>
                    <a:pt x="1079601" y="1054137"/>
                    <a:pt x="1102415" y="1027673"/>
                  </a:cubicBezTo>
                  <a:cubicBezTo>
                    <a:pt x="1125224" y="1001216"/>
                    <a:pt x="1125224" y="980229"/>
                    <a:pt x="1144385" y="974757"/>
                  </a:cubicBezTo>
                  <a:cubicBezTo>
                    <a:pt x="1163543" y="969281"/>
                    <a:pt x="1194567" y="969281"/>
                    <a:pt x="1197303" y="961982"/>
                  </a:cubicBezTo>
                  <a:cubicBezTo>
                    <a:pt x="1200041" y="954684"/>
                    <a:pt x="1199129" y="923661"/>
                    <a:pt x="1197303" y="911800"/>
                  </a:cubicBezTo>
                  <a:cubicBezTo>
                    <a:pt x="1195479" y="899937"/>
                    <a:pt x="1210987" y="900852"/>
                    <a:pt x="1218288" y="898113"/>
                  </a:cubicBezTo>
                  <a:cubicBezTo>
                    <a:pt x="1225586" y="895375"/>
                    <a:pt x="1227412" y="890815"/>
                    <a:pt x="1234713" y="871654"/>
                  </a:cubicBezTo>
                  <a:cubicBezTo>
                    <a:pt x="1242013" y="852493"/>
                    <a:pt x="1267558" y="842457"/>
                    <a:pt x="1281245" y="848843"/>
                  </a:cubicBezTo>
                  <a:cubicBezTo>
                    <a:pt x="1294929" y="855232"/>
                    <a:pt x="1306792" y="878041"/>
                    <a:pt x="1317740" y="892637"/>
                  </a:cubicBezTo>
                  <a:cubicBezTo>
                    <a:pt x="1328691" y="907238"/>
                    <a:pt x="1383433" y="912712"/>
                    <a:pt x="1395296" y="915448"/>
                  </a:cubicBezTo>
                  <a:cubicBezTo>
                    <a:pt x="1407154" y="918186"/>
                    <a:pt x="1409892" y="868004"/>
                    <a:pt x="1419019" y="843369"/>
                  </a:cubicBezTo>
                  <a:cubicBezTo>
                    <a:pt x="1428144" y="818734"/>
                    <a:pt x="1447302" y="818734"/>
                    <a:pt x="1465551" y="804135"/>
                  </a:cubicBezTo>
                  <a:cubicBezTo>
                    <a:pt x="1483800" y="789536"/>
                    <a:pt x="1494748" y="755777"/>
                    <a:pt x="1495658" y="748479"/>
                  </a:cubicBezTo>
                  <a:cubicBezTo>
                    <a:pt x="1496570" y="741180"/>
                    <a:pt x="1523943" y="741180"/>
                    <a:pt x="1523943" y="741180"/>
                  </a:cubicBezTo>
                  <a:cubicBezTo>
                    <a:pt x="1523943" y="741180"/>
                    <a:pt x="1530332" y="711981"/>
                    <a:pt x="1528506" y="701947"/>
                  </a:cubicBezTo>
                  <a:cubicBezTo>
                    <a:pt x="1526682" y="691910"/>
                    <a:pt x="1506606" y="701947"/>
                    <a:pt x="1492010" y="701947"/>
                  </a:cubicBezTo>
                  <a:cubicBezTo>
                    <a:pt x="1477411" y="701947"/>
                    <a:pt x="1489274" y="680962"/>
                    <a:pt x="1500220" y="670013"/>
                  </a:cubicBezTo>
                  <a:cubicBezTo>
                    <a:pt x="1511169" y="659062"/>
                    <a:pt x="1507521" y="652676"/>
                    <a:pt x="1491096" y="643554"/>
                  </a:cubicBezTo>
                  <a:cubicBezTo>
                    <a:pt x="1474676" y="634427"/>
                    <a:pt x="1468287" y="621655"/>
                    <a:pt x="1471937" y="610707"/>
                  </a:cubicBezTo>
                  <a:cubicBezTo>
                    <a:pt x="1475588" y="599756"/>
                    <a:pt x="1517560" y="575123"/>
                    <a:pt x="1533980" y="557786"/>
                  </a:cubicBezTo>
                  <a:cubicBezTo>
                    <a:pt x="1550405" y="540451"/>
                    <a:pt x="1567740" y="525853"/>
                    <a:pt x="1554965" y="503953"/>
                  </a:cubicBezTo>
                  <a:cubicBezTo>
                    <a:pt x="1542190" y="482057"/>
                    <a:pt x="1500220" y="460160"/>
                    <a:pt x="1488360" y="459248"/>
                  </a:cubicBezTo>
                  <a:close/>
                </a:path>
              </a:pathLst>
            </a:custGeom>
            <a:grpFill/>
            <a:ln cap="flat" cmpd="sng" w="0">
              <a:noFill/>
              <a:prstDash val="solid"/>
              <a:miter lim="800000"/>
            </a:ln>
          </p:spPr>
          <p:txBody>
            <a:bodyPr anchor="ctr">
              <a:spAutoFit/>
            </a:bodyPr>
            <a:lstStyle/>
            <a:p>
              <a:pPr algn="ctr"/>
              <a:endParaRPr lang="en-US"/>
            </a:p>
          </p:txBody>
        </p:sp>
        <p:sp>
          <p:nvSpPr>
            <p:cNvPr id="106" name="Free Form 8">
              <a:extLst>
                <a:ext uri="{FF2B5EF4-FFF2-40B4-BE49-F238E27FC236}">
                  <a16:creationId xmlns:a16="http://schemas.microsoft.com/office/drawing/2014/main" id="{A5C9EE47-FDCB-482E-BF0E-6D48CB432CB5}"/>
                </a:ext>
              </a:extLst>
            </p:cNvPr>
            <p:cNvSpPr/>
            <p:nvPr/>
          </p:nvSpPr>
          <p:spPr>
            <a:xfrm>
              <a:off x="3059799" y="4424359"/>
              <a:ext cx="902122" cy="560697"/>
            </a:xfrm>
            <a:custGeom>
              <a:avLst/>
              <a:gdLst/>
              <a:ahLst/>
              <a:cxnLst/>
              <a:rect b="0" l="0" r="0" t="0"/>
              <a:pathLst>
                <a:path h="1428831" w="2298889">
                  <a:moveTo>
                    <a:pt x="632955" y="1225652"/>
                  </a:moveTo>
                  <a:cubicBezTo>
                    <a:pt x="643276" y="1228417"/>
                    <a:pt x="641879" y="1237341"/>
                    <a:pt x="655622" y="1238026"/>
                  </a:cubicBezTo>
                  <a:cubicBezTo>
                    <a:pt x="669367" y="1238707"/>
                    <a:pt x="749744" y="1249002"/>
                    <a:pt x="757983" y="1252452"/>
                  </a:cubicBezTo>
                  <a:cubicBezTo>
                    <a:pt x="766181" y="1255846"/>
                    <a:pt x="770271" y="1276117"/>
                    <a:pt x="763648" y="1280494"/>
                  </a:cubicBezTo>
                  <a:cubicBezTo>
                    <a:pt x="765160" y="1280928"/>
                    <a:pt x="796664" y="1289942"/>
                    <a:pt x="803952" y="1286641"/>
                  </a:cubicBezTo>
                  <a:cubicBezTo>
                    <a:pt x="804255" y="1286502"/>
                    <a:pt x="834276" y="1272886"/>
                    <a:pt x="839055" y="1272886"/>
                  </a:cubicBezTo>
                  <a:cubicBezTo>
                    <a:pt x="840733" y="1272886"/>
                    <a:pt x="842001" y="1275851"/>
                    <a:pt x="843761" y="1279957"/>
                  </a:cubicBezTo>
                  <a:cubicBezTo>
                    <a:pt x="846641" y="1286677"/>
                    <a:pt x="850577" y="1295880"/>
                    <a:pt x="859055" y="1299694"/>
                  </a:cubicBezTo>
                  <a:cubicBezTo>
                    <a:pt x="865132" y="1302427"/>
                    <a:pt x="889530" y="1307123"/>
                    <a:pt x="915358" y="1312103"/>
                  </a:cubicBezTo>
                  <a:cubicBezTo>
                    <a:pt x="948671" y="1318518"/>
                    <a:pt x="983116" y="1325153"/>
                    <a:pt x="988244" y="1329257"/>
                  </a:cubicBezTo>
                  <a:cubicBezTo>
                    <a:pt x="998054" y="1337108"/>
                    <a:pt x="1068584" y="1382392"/>
                    <a:pt x="1078848" y="1384184"/>
                  </a:cubicBezTo>
                  <a:cubicBezTo>
                    <a:pt x="1083768" y="1385023"/>
                    <a:pt x="1090964" y="1382611"/>
                    <a:pt x="1097926" y="1380263"/>
                  </a:cubicBezTo>
                  <a:cubicBezTo>
                    <a:pt x="1105748" y="1377630"/>
                    <a:pt x="1113836" y="1374901"/>
                    <a:pt x="1118725" y="1376862"/>
                  </a:cubicBezTo>
                  <a:cubicBezTo>
                    <a:pt x="1127223" y="1380258"/>
                    <a:pt x="1164001" y="1398185"/>
                    <a:pt x="1167218" y="1401404"/>
                  </a:cubicBezTo>
                  <a:cubicBezTo>
                    <a:pt x="1168517" y="1402701"/>
                    <a:pt x="1169466" y="1407398"/>
                    <a:pt x="1170568" y="1412835"/>
                  </a:cubicBezTo>
                  <a:cubicBezTo>
                    <a:pt x="1172085" y="1420333"/>
                    <a:pt x="1173809" y="1428831"/>
                    <a:pt x="1176713" y="1428831"/>
                  </a:cubicBezTo>
                  <a:cubicBezTo>
                    <a:pt x="1179407" y="1428831"/>
                    <a:pt x="1185269" y="1423884"/>
                    <a:pt x="1190931" y="1419102"/>
                  </a:cubicBezTo>
                  <a:cubicBezTo>
                    <a:pt x="1196018" y="1414808"/>
                    <a:pt x="1201272" y="1410368"/>
                    <a:pt x="1204811" y="1408919"/>
                  </a:cubicBezTo>
                  <a:cubicBezTo>
                    <a:pt x="1212138" y="1405925"/>
                    <a:pt x="1252525" y="1395415"/>
                    <a:pt x="1257521" y="1398283"/>
                  </a:cubicBezTo>
                  <a:cubicBezTo>
                    <a:pt x="1259511" y="1399422"/>
                    <a:pt x="1260755" y="1403435"/>
                    <a:pt x="1262196" y="1408090"/>
                  </a:cubicBezTo>
                  <a:cubicBezTo>
                    <a:pt x="1264278" y="1414823"/>
                    <a:pt x="1266641" y="1422447"/>
                    <a:pt x="1271869" y="1422647"/>
                  </a:cubicBezTo>
                  <a:cubicBezTo>
                    <a:pt x="1279467" y="1422942"/>
                    <a:pt x="1295331" y="1423559"/>
                    <a:pt x="1298850" y="1417578"/>
                  </a:cubicBezTo>
                  <a:cubicBezTo>
                    <a:pt x="1299884" y="1415822"/>
                    <a:pt x="1300598" y="1413401"/>
                    <a:pt x="1301432" y="1410602"/>
                  </a:cubicBezTo>
                  <a:cubicBezTo>
                    <a:pt x="1303324" y="1404203"/>
                    <a:pt x="1305921" y="1395432"/>
                    <a:pt x="1314565" y="1387432"/>
                  </a:cubicBezTo>
                  <a:cubicBezTo>
                    <a:pt x="1321744" y="1380783"/>
                    <a:pt x="1334450" y="1377252"/>
                    <a:pt x="1344660" y="1374416"/>
                  </a:cubicBezTo>
                  <a:cubicBezTo>
                    <a:pt x="1352022" y="1372372"/>
                    <a:pt x="1357830" y="1370756"/>
                    <a:pt x="1358956" y="1368693"/>
                  </a:cubicBezTo>
                  <a:cubicBezTo>
                    <a:pt x="1360068" y="1366650"/>
                    <a:pt x="1361046" y="1363048"/>
                    <a:pt x="1362075" y="1359227"/>
                  </a:cubicBezTo>
                  <a:cubicBezTo>
                    <a:pt x="1363548" y="1353770"/>
                    <a:pt x="1365221" y="1347581"/>
                    <a:pt x="1367686" y="1344848"/>
                  </a:cubicBezTo>
                  <a:cubicBezTo>
                    <a:pt x="1371648" y="1340444"/>
                    <a:pt x="1398173" y="1322366"/>
                    <a:pt x="1412223" y="1321429"/>
                  </a:cubicBezTo>
                  <a:cubicBezTo>
                    <a:pt x="1412723" y="1321398"/>
                    <a:pt x="1413218" y="1321381"/>
                    <a:pt x="1413706" y="1321381"/>
                  </a:cubicBezTo>
                  <a:cubicBezTo>
                    <a:pt x="1421509" y="1321381"/>
                    <a:pt x="1427729" y="1325509"/>
                    <a:pt x="1433754" y="1329508"/>
                  </a:cubicBezTo>
                  <a:cubicBezTo>
                    <a:pt x="1437685" y="1332122"/>
                    <a:pt x="1441401" y="1334585"/>
                    <a:pt x="1445259" y="1335633"/>
                  </a:cubicBezTo>
                  <a:cubicBezTo>
                    <a:pt x="1454925" y="1338274"/>
                    <a:pt x="1511115" y="1337508"/>
                    <a:pt x="1514653" y="1337464"/>
                  </a:cubicBezTo>
                  <a:lnTo>
                    <a:pt x="1514653" y="1313361"/>
                  </a:lnTo>
                  <a:cubicBezTo>
                    <a:pt x="1514653" y="1313283"/>
                    <a:pt x="1514702" y="1313217"/>
                    <a:pt x="1514770" y="1313195"/>
                  </a:cubicBezTo>
                  <a:cubicBezTo>
                    <a:pt x="1515282" y="1313032"/>
                    <a:pt x="1566089" y="1296655"/>
                    <a:pt x="1571490" y="1290801"/>
                  </a:cubicBezTo>
                  <a:cubicBezTo>
                    <a:pt x="1576830" y="1285019"/>
                    <a:pt x="1570371" y="1270794"/>
                    <a:pt x="1565079" y="1264976"/>
                  </a:cubicBezTo>
                  <a:cubicBezTo>
                    <a:pt x="1559961" y="1259343"/>
                    <a:pt x="1547635" y="1238663"/>
                    <a:pt x="1548547" y="1231813"/>
                  </a:cubicBezTo>
                  <a:cubicBezTo>
                    <a:pt x="1548874" y="1229358"/>
                    <a:pt x="1550273" y="1225256"/>
                    <a:pt x="1551895" y="1220514"/>
                  </a:cubicBezTo>
                  <a:cubicBezTo>
                    <a:pt x="1554804" y="1211992"/>
                    <a:pt x="1558783" y="1200331"/>
                    <a:pt x="1559081" y="1190614"/>
                  </a:cubicBezTo>
                  <a:cubicBezTo>
                    <a:pt x="1559266" y="1184523"/>
                    <a:pt x="1557206" y="1170100"/>
                    <a:pt x="1555023" y="1154833"/>
                  </a:cubicBezTo>
                  <a:cubicBezTo>
                    <a:pt x="1551707" y="1131629"/>
                    <a:pt x="1548279" y="1107638"/>
                    <a:pt x="1551351" y="1104846"/>
                  </a:cubicBezTo>
                  <a:cubicBezTo>
                    <a:pt x="1556223" y="1100415"/>
                    <a:pt x="1587291" y="1081835"/>
                    <a:pt x="1596422" y="1081835"/>
                  </a:cubicBezTo>
                  <a:cubicBezTo>
                    <a:pt x="1596739" y="1081835"/>
                    <a:pt x="1597032" y="1081857"/>
                    <a:pt x="1597293" y="1081905"/>
                  </a:cubicBezTo>
                  <a:cubicBezTo>
                    <a:pt x="1601660" y="1082671"/>
                    <a:pt x="1605342" y="1087028"/>
                    <a:pt x="1608595" y="1090871"/>
                  </a:cubicBezTo>
                  <a:cubicBezTo>
                    <a:pt x="1611211" y="1093961"/>
                    <a:pt x="1613681" y="1096877"/>
                    <a:pt x="1616086" y="1097479"/>
                  </a:cubicBezTo>
                  <a:cubicBezTo>
                    <a:pt x="1616254" y="1097518"/>
                    <a:pt x="1616422" y="1097540"/>
                    <a:pt x="1616595" y="1097540"/>
                  </a:cubicBezTo>
                  <a:cubicBezTo>
                    <a:pt x="1619375" y="1097540"/>
                    <a:pt x="1622938" y="1092312"/>
                    <a:pt x="1626395" y="1087248"/>
                  </a:cubicBezTo>
                  <a:cubicBezTo>
                    <a:pt x="1629585" y="1082566"/>
                    <a:pt x="1632881" y="1077733"/>
                    <a:pt x="1635686" y="1076870"/>
                  </a:cubicBezTo>
                  <a:cubicBezTo>
                    <a:pt x="1638236" y="1076090"/>
                    <a:pt x="1644103" y="1078487"/>
                    <a:pt x="1650906" y="1081264"/>
                  </a:cubicBezTo>
                  <a:cubicBezTo>
                    <a:pt x="1660282" y="1085092"/>
                    <a:pt x="1671940" y="1089838"/>
                    <a:pt x="1678970" y="1087865"/>
                  </a:cubicBezTo>
                  <a:cubicBezTo>
                    <a:pt x="1683751" y="1086509"/>
                    <a:pt x="1688248" y="1084407"/>
                    <a:pt x="1692217" y="1082549"/>
                  </a:cubicBezTo>
                  <a:cubicBezTo>
                    <a:pt x="1698352" y="1079686"/>
                    <a:pt x="1703200" y="1077421"/>
                    <a:pt x="1705909" y="1079416"/>
                  </a:cubicBezTo>
                  <a:cubicBezTo>
                    <a:pt x="1707316" y="1080450"/>
                    <a:pt x="1709450" y="1082476"/>
                    <a:pt x="1711912" y="1084814"/>
                  </a:cubicBezTo>
                  <a:cubicBezTo>
                    <a:pt x="1717128" y="1089762"/>
                    <a:pt x="1724265" y="1096533"/>
                    <a:pt x="1730161" y="1099320"/>
                  </a:cubicBezTo>
                  <a:cubicBezTo>
                    <a:pt x="1736579" y="1102364"/>
                    <a:pt x="1766177" y="1098294"/>
                    <a:pt x="1787788" y="1095319"/>
                  </a:cubicBezTo>
                  <a:cubicBezTo>
                    <a:pt x="1795406" y="1094268"/>
                    <a:pt x="1801980" y="1093366"/>
                    <a:pt x="1806549" y="1092895"/>
                  </a:cubicBezTo>
                  <a:cubicBezTo>
                    <a:pt x="1824920" y="1091020"/>
                    <a:pt x="1841399" y="1093702"/>
                    <a:pt x="1852915" y="1100479"/>
                  </a:cubicBezTo>
                  <a:cubicBezTo>
                    <a:pt x="1855027" y="1101717"/>
                    <a:pt x="1857170" y="1103190"/>
                    <a:pt x="1859438" y="1104746"/>
                  </a:cubicBezTo>
                  <a:cubicBezTo>
                    <a:pt x="1869601" y="1111720"/>
                    <a:pt x="1882247" y="1120400"/>
                    <a:pt x="1903856" y="1115911"/>
                  </a:cubicBezTo>
                  <a:cubicBezTo>
                    <a:pt x="1920566" y="1112441"/>
                    <a:pt x="1926316" y="1105770"/>
                    <a:pt x="1933597" y="1097326"/>
                  </a:cubicBezTo>
                  <a:cubicBezTo>
                    <a:pt x="1937716" y="1092549"/>
                    <a:pt x="1942383" y="1087133"/>
                    <a:pt x="1949820" y="1081593"/>
                  </a:cubicBezTo>
                  <a:cubicBezTo>
                    <a:pt x="1969639" y="1066812"/>
                    <a:pt x="2005605" y="1059462"/>
                    <a:pt x="2020041" y="1064049"/>
                  </a:cubicBezTo>
                  <a:cubicBezTo>
                    <a:pt x="2025652" y="1065827"/>
                    <a:pt x="2030872" y="1069099"/>
                    <a:pt x="2035915" y="1072264"/>
                  </a:cubicBezTo>
                  <a:cubicBezTo>
                    <a:pt x="2043769" y="1077185"/>
                    <a:pt x="2051172" y="1081825"/>
                    <a:pt x="2059826" y="1081215"/>
                  </a:cubicBezTo>
                  <a:cubicBezTo>
                    <a:pt x="2074437" y="1080174"/>
                    <a:pt x="2090708" y="1071906"/>
                    <a:pt x="2096099" y="1062781"/>
                  </a:cubicBezTo>
                  <a:cubicBezTo>
                    <a:pt x="2101432" y="1053749"/>
                    <a:pt x="2114817" y="1017349"/>
                    <a:pt x="2122419" y="994545"/>
                  </a:cubicBezTo>
                  <a:cubicBezTo>
                    <a:pt x="2127360" y="979724"/>
                    <a:pt x="2126245" y="965260"/>
                    <a:pt x="2125431" y="954697"/>
                  </a:cubicBezTo>
                  <a:cubicBezTo>
                    <a:pt x="2125046" y="949683"/>
                    <a:pt x="2124712" y="945355"/>
                    <a:pt x="2125158" y="942361"/>
                  </a:cubicBezTo>
                  <a:cubicBezTo>
                    <a:pt x="2126609" y="932700"/>
                    <a:pt x="2143709" y="896692"/>
                    <a:pt x="2151302" y="887319"/>
                  </a:cubicBezTo>
                  <a:cubicBezTo>
                    <a:pt x="2155143" y="882576"/>
                    <a:pt x="2161519" y="879426"/>
                    <a:pt x="2168795" y="878677"/>
                  </a:cubicBezTo>
                  <a:cubicBezTo>
                    <a:pt x="2173926" y="878133"/>
                    <a:pt x="2178547" y="878992"/>
                    <a:pt x="2180858" y="880881"/>
                  </a:cubicBezTo>
                  <a:cubicBezTo>
                    <a:pt x="2182909" y="882559"/>
                    <a:pt x="2183550" y="885863"/>
                    <a:pt x="2184294" y="889689"/>
                  </a:cubicBezTo>
                  <a:cubicBezTo>
                    <a:pt x="2185420" y="895482"/>
                    <a:pt x="2186827" y="902695"/>
                    <a:pt x="2193677" y="907899"/>
                  </a:cubicBezTo>
                  <a:cubicBezTo>
                    <a:pt x="2205098" y="916584"/>
                    <a:pt x="2220392" y="917026"/>
                    <a:pt x="2223340" y="917026"/>
                  </a:cubicBezTo>
                  <a:cubicBezTo>
                    <a:pt x="2224449" y="917026"/>
                    <a:pt x="2225742" y="914297"/>
                    <a:pt x="2227380" y="910842"/>
                  </a:cubicBezTo>
                  <a:cubicBezTo>
                    <a:pt x="2230209" y="904882"/>
                    <a:pt x="2234079" y="896721"/>
                    <a:pt x="2240682" y="894136"/>
                  </a:cubicBezTo>
                  <a:cubicBezTo>
                    <a:pt x="2244561" y="892620"/>
                    <a:pt x="2251708" y="891008"/>
                    <a:pt x="2259277" y="889299"/>
                  </a:cubicBezTo>
                  <a:cubicBezTo>
                    <a:pt x="2272635" y="886280"/>
                    <a:pt x="2287772" y="882866"/>
                    <a:pt x="2292378" y="878567"/>
                  </a:cubicBezTo>
                  <a:cubicBezTo>
                    <a:pt x="2295673" y="875490"/>
                    <a:pt x="2297999" y="862586"/>
                    <a:pt x="2298452" y="844883"/>
                  </a:cubicBezTo>
                  <a:cubicBezTo>
                    <a:pt x="2298889" y="827634"/>
                    <a:pt x="2297389" y="811818"/>
                    <a:pt x="2294624" y="804593"/>
                  </a:cubicBezTo>
                  <a:cubicBezTo>
                    <a:pt x="2288809" y="789375"/>
                    <a:pt x="2254642" y="772699"/>
                    <a:pt x="2253791" y="772287"/>
                  </a:cubicBezTo>
                  <a:cubicBezTo>
                    <a:pt x="2251916" y="795535"/>
                    <a:pt x="2244239" y="794055"/>
                    <a:pt x="2234998" y="794055"/>
                  </a:cubicBezTo>
                  <a:cubicBezTo>
                    <a:pt x="2224961" y="794055"/>
                    <a:pt x="2209451" y="790407"/>
                    <a:pt x="2187552" y="782194"/>
                  </a:cubicBezTo>
                  <a:cubicBezTo>
                    <a:pt x="2165652" y="773982"/>
                    <a:pt x="2167479" y="775808"/>
                    <a:pt x="2166567" y="760295"/>
                  </a:cubicBezTo>
                  <a:cubicBezTo>
                    <a:pt x="2165652" y="744784"/>
                    <a:pt x="2156530" y="751171"/>
                    <a:pt x="2149344" y="747523"/>
                  </a:cubicBezTo>
                  <a:cubicBezTo>
                    <a:pt x="2142161" y="743872"/>
                    <a:pt x="2138284" y="735660"/>
                    <a:pt x="2140105" y="721061"/>
                  </a:cubicBezTo>
                  <a:cubicBezTo>
                    <a:pt x="2141932" y="706463"/>
                    <a:pt x="2137369" y="699164"/>
                    <a:pt x="2125509" y="689128"/>
                  </a:cubicBezTo>
                  <a:cubicBezTo>
                    <a:pt x="2113646" y="679094"/>
                    <a:pt x="2108172" y="678180"/>
                    <a:pt x="2131895" y="653544"/>
                  </a:cubicBezTo>
                  <a:cubicBezTo>
                    <a:pt x="2155616" y="628907"/>
                    <a:pt x="2154704" y="616134"/>
                    <a:pt x="2131895" y="603362"/>
                  </a:cubicBezTo>
                  <a:cubicBezTo>
                    <a:pt x="2109084" y="590590"/>
                    <a:pt x="2074412" y="590590"/>
                    <a:pt x="2058904" y="586027"/>
                  </a:cubicBezTo>
                  <a:cubicBezTo>
                    <a:pt x="2043391" y="581463"/>
                    <a:pt x="2056166" y="575077"/>
                    <a:pt x="2051603" y="552521"/>
                  </a:cubicBezTo>
                  <a:cubicBezTo>
                    <a:pt x="2047041" y="529971"/>
                    <a:pt x="2028792" y="534019"/>
                    <a:pt x="2024230" y="513034"/>
                  </a:cubicBezTo>
                  <a:cubicBezTo>
                    <a:pt x="2019668" y="492049"/>
                    <a:pt x="2016020" y="311393"/>
                    <a:pt x="2012370" y="286755"/>
                  </a:cubicBezTo>
                  <a:cubicBezTo>
                    <a:pt x="2008722" y="262123"/>
                    <a:pt x="2006895" y="265773"/>
                    <a:pt x="1994123" y="262123"/>
                  </a:cubicBezTo>
                  <a:cubicBezTo>
                    <a:pt x="1981346" y="258470"/>
                    <a:pt x="1976784" y="247524"/>
                    <a:pt x="1978610" y="227451"/>
                  </a:cubicBezTo>
                  <a:cubicBezTo>
                    <a:pt x="1980436" y="207376"/>
                    <a:pt x="2009631" y="207376"/>
                    <a:pt x="2015108" y="192779"/>
                  </a:cubicBezTo>
                  <a:cubicBezTo>
                    <a:pt x="2020582" y="178181"/>
                    <a:pt x="2019668" y="120700"/>
                    <a:pt x="2015108" y="114309"/>
                  </a:cubicBezTo>
                  <a:cubicBezTo>
                    <a:pt x="2010546" y="107926"/>
                    <a:pt x="2000509" y="126175"/>
                    <a:pt x="1994123" y="137123"/>
                  </a:cubicBezTo>
                  <a:cubicBezTo>
                    <a:pt x="1987737" y="148071"/>
                    <a:pt x="1961275" y="158108"/>
                    <a:pt x="1944853" y="151719"/>
                  </a:cubicBezTo>
                  <a:cubicBezTo>
                    <a:pt x="1928430" y="145333"/>
                    <a:pt x="1937552" y="133473"/>
                    <a:pt x="1932078" y="121612"/>
                  </a:cubicBezTo>
                  <a:cubicBezTo>
                    <a:pt x="1926604" y="109749"/>
                    <a:pt x="1907443" y="127998"/>
                    <a:pt x="1893758" y="127086"/>
                  </a:cubicBezTo>
                  <a:cubicBezTo>
                    <a:pt x="1882725" y="126350"/>
                    <a:pt x="1873317" y="109462"/>
                    <a:pt x="1870079" y="102929"/>
                  </a:cubicBezTo>
                  <a:cubicBezTo>
                    <a:pt x="1870065" y="102937"/>
                    <a:pt x="1870047" y="102944"/>
                    <a:pt x="1870033" y="102946"/>
                  </a:cubicBezTo>
                  <a:cubicBezTo>
                    <a:pt x="1866790" y="103380"/>
                    <a:pt x="1790453" y="113546"/>
                    <a:pt x="1782236" y="110837"/>
                  </a:cubicBezTo>
                  <a:cubicBezTo>
                    <a:pt x="1779190" y="109820"/>
                    <a:pt x="1775584" y="107843"/>
                    <a:pt x="1771017" y="105338"/>
                  </a:cubicBezTo>
                  <a:cubicBezTo>
                    <a:pt x="1763375" y="101154"/>
                    <a:pt x="1752914" y="95414"/>
                    <a:pt x="1738732" y="90957"/>
                  </a:cubicBezTo>
                  <a:cubicBezTo>
                    <a:pt x="1727996" y="87582"/>
                    <a:pt x="1712719" y="86324"/>
                    <a:pt x="1697955" y="85109"/>
                  </a:cubicBezTo>
                  <a:cubicBezTo>
                    <a:pt x="1681603" y="83761"/>
                    <a:pt x="1666161" y="82488"/>
                    <a:pt x="1657190" y="78538"/>
                  </a:cubicBezTo>
                  <a:cubicBezTo>
                    <a:pt x="1646641" y="73900"/>
                    <a:pt x="1641050" y="58521"/>
                    <a:pt x="1636558" y="46163"/>
                  </a:cubicBezTo>
                  <a:cubicBezTo>
                    <a:pt x="1633647" y="38148"/>
                    <a:pt x="1631128" y="31223"/>
                    <a:pt x="1627958" y="28712"/>
                  </a:cubicBezTo>
                  <a:cubicBezTo>
                    <a:pt x="1620185" y="22562"/>
                    <a:pt x="1578337" y="9585"/>
                    <a:pt x="1559690" y="9585"/>
                  </a:cubicBezTo>
                  <a:cubicBezTo>
                    <a:pt x="1559064" y="9585"/>
                    <a:pt x="1558464" y="9602"/>
                    <a:pt x="1557886" y="9631"/>
                  </a:cubicBezTo>
                  <a:cubicBezTo>
                    <a:pt x="1549632" y="10063"/>
                    <a:pt x="1542578" y="13223"/>
                    <a:pt x="1538033" y="18519"/>
                  </a:cubicBezTo>
                  <a:cubicBezTo>
                    <a:pt x="1534587" y="22533"/>
                    <a:pt x="1532870" y="27402"/>
                    <a:pt x="1533317" y="31882"/>
                  </a:cubicBezTo>
                  <a:cubicBezTo>
                    <a:pt x="1533726" y="35966"/>
                    <a:pt x="1536201" y="41816"/>
                    <a:pt x="1538591" y="47475"/>
                  </a:cubicBezTo>
                  <a:cubicBezTo>
                    <a:pt x="1541551" y="54481"/>
                    <a:pt x="1544616" y="61730"/>
                    <a:pt x="1543848" y="65827"/>
                  </a:cubicBezTo>
                  <a:cubicBezTo>
                    <a:pt x="1542822" y="71301"/>
                    <a:pt x="1534007" y="70577"/>
                    <a:pt x="1517967" y="69245"/>
                  </a:cubicBezTo>
                  <a:cubicBezTo>
                    <a:pt x="1511871" y="68740"/>
                    <a:pt x="1504960" y="68170"/>
                    <a:pt x="1496958" y="67794"/>
                  </a:cubicBezTo>
                  <a:cubicBezTo>
                    <a:pt x="1472205" y="66636"/>
                    <a:pt x="1436573" y="66258"/>
                    <a:pt x="1380424" y="73749"/>
                  </a:cubicBezTo>
                  <a:cubicBezTo>
                    <a:pt x="1326487" y="80937"/>
                    <a:pt x="1264064" y="83349"/>
                    <a:pt x="1244115" y="79009"/>
                  </a:cubicBezTo>
                  <a:cubicBezTo>
                    <a:pt x="1228280" y="75568"/>
                    <a:pt x="1203591" y="45607"/>
                    <a:pt x="1188849" y="27705"/>
                  </a:cubicBezTo>
                  <a:cubicBezTo>
                    <a:pt x="1184028" y="21855"/>
                    <a:pt x="1180544" y="17629"/>
                    <a:pt x="1179007" y="16344"/>
                  </a:cubicBezTo>
                  <a:cubicBezTo>
                    <a:pt x="1174728" y="12779"/>
                    <a:pt x="1163467" y="13213"/>
                    <a:pt x="1151531" y="13676"/>
                  </a:cubicBezTo>
                  <a:cubicBezTo>
                    <a:pt x="1146411" y="13879"/>
                    <a:pt x="1141122" y="14072"/>
                    <a:pt x="1136177" y="13979"/>
                  </a:cubicBezTo>
                  <a:cubicBezTo>
                    <a:pt x="1128628" y="13823"/>
                    <a:pt x="1117004" y="11245"/>
                    <a:pt x="1105760" y="8748"/>
                  </a:cubicBezTo>
                  <a:cubicBezTo>
                    <a:pt x="1092515" y="5810"/>
                    <a:pt x="1079999" y="3035"/>
                    <a:pt x="1076139" y="4693"/>
                  </a:cubicBezTo>
                  <a:cubicBezTo>
                    <a:pt x="1072727" y="6156"/>
                    <a:pt x="1069967" y="11143"/>
                    <a:pt x="1067046" y="16420"/>
                  </a:cubicBezTo>
                  <a:cubicBezTo>
                    <a:pt x="1063783" y="22328"/>
                    <a:pt x="1060406" y="28431"/>
                    <a:pt x="1055544" y="31133"/>
                  </a:cubicBezTo>
                  <a:cubicBezTo>
                    <a:pt x="1051906" y="33152"/>
                    <a:pt x="1046763" y="34279"/>
                    <a:pt x="1041316" y="35466"/>
                  </a:cubicBezTo>
                  <a:cubicBezTo>
                    <a:pt x="1032994" y="37290"/>
                    <a:pt x="1023559" y="39353"/>
                    <a:pt x="1018146" y="45185"/>
                  </a:cubicBezTo>
                  <a:cubicBezTo>
                    <a:pt x="1009365" y="54642"/>
                    <a:pt x="1009941" y="83244"/>
                    <a:pt x="1009948" y="83532"/>
                  </a:cubicBezTo>
                  <a:cubicBezTo>
                    <a:pt x="1009948" y="83617"/>
                    <a:pt x="1009890" y="83693"/>
                    <a:pt x="1009807" y="83707"/>
                  </a:cubicBezTo>
                  <a:cubicBezTo>
                    <a:pt x="1009512" y="83756"/>
                    <a:pt x="980053" y="88479"/>
                    <a:pt x="965752" y="83702"/>
                  </a:cubicBezTo>
                  <a:cubicBezTo>
                    <a:pt x="957447" y="80932"/>
                    <a:pt x="935811" y="64368"/>
                    <a:pt x="916726" y="49757"/>
                  </a:cubicBezTo>
                  <a:cubicBezTo>
                    <a:pt x="902442" y="38819"/>
                    <a:pt x="888945" y="28490"/>
                    <a:pt x="882717" y="25181"/>
                  </a:cubicBezTo>
                  <a:cubicBezTo>
                    <a:pt x="870289" y="18575"/>
                    <a:pt x="844434" y="4854"/>
                    <a:pt x="810009" y="11916"/>
                  </a:cubicBezTo>
                  <a:cubicBezTo>
                    <a:pt x="789492" y="16130"/>
                    <a:pt x="767247" y="26049"/>
                    <a:pt x="751005" y="33289"/>
                  </a:cubicBezTo>
                  <a:cubicBezTo>
                    <a:pt x="740917" y="37783"/>
                    <a:pt x="732948" y="41333"/>
                    <a:pt x="729386" y="41689"/>
                  </a:cubicBezTo>
                  <a:cubicBezTo>
                    <a:pt x="723707" y="42257"/>
                    <a:pt x="708864" y="41050"/>
                    <a:pt x="696941" y="40084"/>
                  </a:cubicBezTo>
                  <a:cubicBezTo>
                    <a:pt x="689391" y="39472"/>
                    <a:pt x="682871" y="38941"/>
                    <a:pt x="679908" y="38941"/>
                  </a:cubicBezTo>
                  <a:cubicBezTo>
                    <a:pt x="675329" y="38941"/>
                    <a:pt x="674015" y="43308"/>
                    <a:pt x="672349" y="48831"/>
                  </a:cubicBezTo>
                  <a:cubicBezTo>
                    <a:pt x="671272" y="52413"/>
                    <a:pt x="670052" y="56470"/>
                    <a:pt x="667682" y="59933"/>
                  </a:cubicBezTo>
                  <a:cubicBezTo>
                    <a:pt x="661437" y="69065"/>
                    <a:pt x="636168" y="75122"/>
                    <a:pt x="622201" y="75122"/>
                  </a:cubicBezTo>
                  <a:cubicBezTo>
                    <a:pt x="614006" y="75122"/>
                    <a:pt x="610270" y="72037"/>
                    <a:pt x="606656" y="69060"/>
                  </a:cubicBezTo>
                  <a:cubicBezTo>
                    <a:pt x="603835" y="66734"/>
                    <a:pt x="601170" y="64532"/>
                    <a:pt x="596535" y="64127"/>
                  </a:cubicBezTo>
                  <a:cubicBezTo>
                    <a:pt x="591121" y="63661"/>
                    <a:pt x="584416" y="65485"/>
                    <a:pt x="577337" y="67426"/>
                  </a:cubicBezTo>
                  <a:cubicBezTo>
                    <a:pt x="570924" y="69184"/>
                    <a:pt x="564289" y="71003"/>
                    <a:pt x="558539" y="71003"/>
                  </a:cubicBezTo>
                  <a:cubicBezTo>
                    <a:pt x="546596" y="71003"/>
                    <a:pt x="527277" y="56817"/>
                    <a:pt x="524941" y="49814"/>
                  </a:cubicBezTo>
                  <a:cubicBezTo>
                    <a:pt x="523756" y="46256"/>
                    <a:pt x="525906" y="40299"/>
                    <a:pt x="527986" y="34539"/>
                  </a:cubicBezTo>
                  <a:cubicBezTo>
                    <a:pt x="529927" y="29160"/>
                    <a:pt x="531758" y="24081"/>
                    <a:pt x="530456" y="21911"/>
                  </a:cubicBezTo>
                  <a:cubicBezTo>
                    <a:pt x="527794" y="17471"/>
                    <a:pt x="495577" y="0"/>
                    <a:pt x="488282" y="0"/>
                  </a:cubicBezTo>
                  <a:cubicBezTo>
                    <a:pt x="488189" y="0"/>
                    <a:pt x="488106" y="4"/>
                    <a:pt x="488021" y="9"/>
                  </a:cubicBezTo>
                  <a:cubicBezTo>
                    <a:pt x="483471" y="312"/>
                    <a:pt x="477190" y="4810"/>
                    <a:pt x="467680" y="11626"/>
                  </a:cubicBezTo>
                  <a:cubicBezTo>
                    <a:pt x="462991" y="14986"/>
                    <a:pt x="457675" y="18795"/>
                    <a:pt x="451462" y="22881"/>
                  </a:cubicBezTo>
                  <a:cubicBezTo>
                    <a:pt x="432674" y="35256"/>
                    <a:pt x="376437" y="50933"/>
                    <a:pt x="364299" y="47175"/>
                  </a:cubicBezTo>
                  <a:cubicBezTo>
                    <a:pt x="356184" y="44681"/>
                    <a:pt x="349961" y="32047"/>
                    <a:pt x="345416" y="22828"/>
                  </a:cubicBezTo>
                  <a:cubicBezTo>
                    <a:pt x="343273" y="18470"/>
                    <a:pt x="341419" y="14705"/>
                    <a:pt x="339954" y="13242"/>
                  </a:cubicBezTo>
                  <a:cubicBezTo>
                    <a:pt x="335170" y="8458"/>
                    <a:pt x="322310" y="5284"/>
                    <a:pt x="312222" y="10982"/>
                  </a:cubicBezTo>
                  <a:cubicBezTo>
                    <a:pt x="307923" y="13411"/>
                    <a:pt x="303992" y="18604"/>
                    <a:pt x="299832" y="24098"/>
                  </a:cubicBezTo>
                  <a:cubicBezTo>
                    <a:pt x="293968" y="31847"/>
                    <a:pt x="287906" y="39858"/>
                    <a:pt x="280537" y="39858"/>
                  </a:cubicBezTo>
                  <a:cubicBezTo>
                    <a:pt x="272018" y="39858"/>
                    <a:pt x="263074" y="27551"/>
                    <a:pt x="256541" y="18570"/>
                  </a:cubicBezTo>
                  <a:cubicBezTo>
                    <a:pt x="253447" y="14320"/>
                    <a:pt x="250777" y="10653"/>
                    <a:pt x="248831" y="9136"/>
                  </a:cubicBezTo>
                  <a:cubicBezTo>
                    <a:pt x="243971" y="5359"/>
                    <a:pt x="238256" y="5903"/>
                    <a:pt x="230828" y="10858"/>
                  </a:cubicBezTo>
                  <a:cubicBezTo>
                    <a:pt x="226724" y="13598"/>
                    <a:pt x="225725" y="21613"/>
                    <a:pt x="224566" y="30901"/>
                  </a:cubicBezTo>
                  <a:cubicBezTo>
                    <a:pt x="224296" y="33064"/>
                    <a:pt x="224018" y="35305"/>
                    <a:pt x="223691" y="37534"/>
                  </a:cubicBezTo>
                  <a:cubicBezTo>
                    <a:pt x="221918" y="49562"/>
                    <a:pt x="206915" y="67255"/>
                    <a:pt x="198829" y="69279"/>
                  </a:cubicBezTo>
                  <a:cubicBezTo>
                    <a:pt x="198605" y="69333"/>
                    <a:pt x="198371" y="69362"/>
                    <a:pt x="198132" y="69362"/>
                  </a:cubicBezTo>
                  <a:cubicBezTo>
                    <a:pt x="192672" y="69362"/>
                    <a:pt x="183157" y="55293"/>
                    <a:pt x="175445" y="43896"/>
                  </a:cubicBezTo>
                  <a:cubicBezTo>
                    <a:pt x="170917" y="37197"/>
                    <a:pt x="167003" y="31413"/>
                    <a:pt x="165403" y="30799"/>
                  </a:cubicBezTo>
                  <a:cubicBezTo>
                    <a:pt x="160956" y="29099"/>
                    <a:pt x="122988" y="30158"/>
                    <a:pt x="118435" y="30814"/>
                  </a:cubicBezTo>
                  <a:cubicBezTo>
                    <a:pt x="113570" y="31501"/>
                    <a:pt x="111759" y="36246"/>
                    <a:pt x="112741" y="45734"/>
                  </a:cubicBezTo>
                  <a:cubicBezTo>
                    <a:pt x="113553" y="53583"/>
                    <a:pt x="124399" y="57134"/>
                    <a:pt x="133114" y="59989"/>
                  </a:cubicBezTo>
                  <a:cubicBezTo>
                    <a:pt x="135316" y="60708"/>
                    <a:pt x="137391" y="61389"/>
                    <a:pt x="139130" y="62081"/>
                  </a:cubicBezTo>
                  <a:cubicBezTo>
                    <a:pt x="142402" y="63386"/>
                    <a:pt x="144436" y="66144"/>
                    <a:pt x="144855" y="69855"/>
                  </a:cubicBezTo>
                  <a:cubicBezTo>
                    <a:pt x="145416" y="74807"/>
                    <a:pt x="143019" y="80333"/>
                    <a:pt x="139164" y="82993"/>
                  </a:cubicBezTo>
                  <a:cubicBezTo>
                    <a:pt x="135940" y="85202"/>
                    <a:pt x="129793" y="84185"/>
                    <a:pt x="123302" y="83103"/>
                  </a:cubicBezTo>
                  <a:cubicBezTo>
                    <a:pt x="116331" y="81942"/>
                    <a:pt x="109118" y="80735"/>
                    <a:pt x="104056" y="83005"/>
                  </a:cubicBezTo>
                  <a:cubicBezTo>
                    <a:pt x="91783" y="88506"/>
                    <a:pt x="83922" y="102215"/>
                    <a:pt x="81805" y="106287"/>
                  </a:cubicBezTo>
                  <a:cubicBezTo>
                    <a:pt x="80023" y="109713"/>
                    <a:pt x="78779" y="117584"/>
                    <a:pt x="78709" y="125875"/>
                  </a:cubicBezTo>
                  <a:cubicBezTo>
                    <a:pt x="78633" y="134824"/>
                    <a:pt x="79891" y="141700"/>
                    <a:pt x="82064" y="144250"/>
                  </a:cubicBezTo>
                  <a:cubicBezTo>
                    <a:pt x="82922" y="145253"/>
                    <a:pt x="83927" y="145582"/>
                    <a:pt x="85036" y="145201"/>
                  </a:cubicBezTo>
                  <a:cubicBezTo>
                    <a:pt x="90313" y="143443"/>
                    <a:pt x="99064" y="133207"/>
                    <a:pt x="105448" y="125736"/>
                  </a:cubicBezTo>
                  <a:cubicBezTo>
                    <a:pt x="109125" y="121439"/>
                    <a:pt x="112022" y="118047"/>
                    <a:pt x="113502" y="117057"/>
                  </a:cubicBezTo>
                  <a:cubicBezTo>
                    <a:pt x="115962" y="115414"/>
                    <a:pt x="121805" y="117091"/>
                    <a:pt x="126021" y="119659"/>
                  </a:cubicBezTo>
                  <a:cubicBezTo>
                    <a:pt x="130088" y="122129"/>
                    <a:pt x="132256" y="124994"/>
                    <a:pt x="131980" y="127518"/>
                  </a:cubicBezTo>
                  <a:cubicBezTo>
                    <a:pt x="131519" y="131602"/>
                    <a:pt x="125955" y="139881"/>
                    <a:pt x="120569" y="147879"/>
                  </a:cubicBezTo>
                  <a:cubicBezTo>
                    <a:pt x="117689" y="152165"/>
                    <a:pt x="114963" y="156206"/>
                    <a:pt x="113066" y="159532"/>
                  </a:cubicBezTo>
                  <a:cubicBezTo>
                    <a:pt x="107596" y="169098"/>
                    <a:pt x="110932" y="180921"/>
                    <a:pt x="115446" y="185781"/>
                  </a:cubicBezTo>
                  <a:cubicBezTo>
                    <a:pt x="117882" y="188402"/>
                    <a:pt x="124295" y="191624"/>
                    <a:pt x="129959" y="194469"/>
                  </a:cubicBezTo>
                  <a:cubicBezTo>
                    <a:pt x="134745" y="196873"/>
                    <a:pt x="138523" y="198771"/>
                    <a:pt x="139171" y="199897"/>
                  </a:cubicBezTo>
                  <a:cubicBezTo>
                    <a:pt x="140429" y="202094"/>
                    <a:pt x="121503" y="215320"/>
                    <a:pt x="100861" y="229285"/>
                  </a:cubicBezTo>
                  <a:lnTo>
                    <a:pt x="100298" y="229668"/>
                  </a:lnTo>
                  <a:cubicBezTo>
                    <a:pt x="94690" y="233462"/>
                    <a:pt x="83690" y="236758"/>
                    <a:pt x="72274" y="238065"/>
                  </a:cubicBezTo>
                  <a:cubicBezTo>
                    <a:pt x="60052" y="239465"/>
                    <a:pt x="50418" y="238251"/>
                    <a:pt x="46507" y="234805"/>
                  </a:cubicBezTo>
                  <a:cubicBezTo>
                    <a:pt x="41313" y="230233"/>
                    <a:pt x="38899" y="223391"/>
                    <a:pt x="36105" y="215469"/>
                  </a:cubicBezTo>
                  <a:cubicBezTo>
                    <a:pt x="34235" y="210165"/>
                    <a:pt x="32303" y="204684"/>
                    <a:pt x="29294" y="199100"/>
                  </a:cubicBezTo>
                  <a:cubicBezTo>
                    <a:pt x="27692" y="196132"/>
                    <a:pt x="25303" y="194218"/>
                    <a:pt x="22189" y="193411"/>
                  </a:cubicBezTo>
                  <a:cubicBezTo>
                    <a:pt x="12967" y="191036"/>
                    <a:pt x="209" y="199088"/>
                    <a:pt x="80" y="199166"/>
                  </a:cubicBezTo>
                  <a:lnTo>
                    <a:pt x="0" y="199217"/>
                  </a:lnTo>
                  <a:cubicBezTo>
                    <a:pt x="2416" y="220750"/>
                    <a:pt x="5625" y="238560"/>
                    <a:pt x="8727" y="245698"/>
                  </a:cubicBezTo>
                  <a:cubicBezTo>
                    <a:pt x="17851" y="266685"/>
                    <a:pt x="35188" y="272159"/>
                    <a:pt x="35188" y="286755"/>
                  </a:cubicBezTo>
                  <a:cubicBezTo>
                    <a:pt x="35188" y="301354"/>
                    <a:pt x="26976" y="302266"/>
                    <a:pt x="14201" y="320515"/>
                  </a:cubicBezTo>
                  <a:cubicBezTo>
                    <a:pt x="1428" y="338762"/>
                    <a:pt x="2340" y="369785"/>
                    <a:pt x="16939" y="391682"/>
                  </a:cubicBezTo>
                  <a:cubicBezTo>
                    <a:pt x="31538" y="413581"/>
                    <a:pt x="51611" y="437302"/>
                    <a:pt x="34276" y="477450"/>
                  </a:cubicBezTo>
                  <a:cubicBezTo>
                    <a:pt x="16939" y="517594"/>
                    <a:pt x="6903" y="595152"/>
                    <a:pt x="6903" y="629819"/>
                  </a:cubicBezTo>
                  <a:cubicBezTo>
                    <a:pt x="6903" y="664493"/>
                    <a:pt x="12377" y="685478"/>
                    <a:pt x="41574" y="698252"/>
                  </a:cubicBezTo>
                  <a:cubicBezTo>
                    <a:pt x="70769" y="711025"/>
                    <a:pt x="113653" y="724714"/>
                    <a:pt x="126428" y="743872"/>
                  </a:cubicBezTo>
                  <a:cubicBezTo>
                    <a:pt x="139203" y="763033"/>
                    <a:pt x="141027" y="790407"/>
                    <a:pt x="140112" y="802265"/>
                  </a:cubicBezTo>
                  <a:cubicBezTo>
                    <a:pt x="139203" y="814128"/>
                    <a:pt x="152887" y="819604"/>
                    <a:pt x="163836" y="829638"/>
                  </a:cubicBezTo>
                  <a:cubicBezTo>
                    <a:pt x="174786" y="839675"/>
                    <a:pt x="171134" y="846061"/>
                    <a:pt x="172046" y="864310"/>
                  </a:cubicBezTo>
                  <a:cubicBezTo>
                    <a:pt x="172960" y="882559"/>
                    <a:pt x="190297" y="891681"/>
                    <a:pt x="197595" y="888945"/>
                  </a:cubicBezTo>
                  <a:cubicBezTo>
                    <a:pt x="204893" y="886207"/>
                    <a:pt x="216754" y="879877"/>
                    <a:pt x="224054" y="889428"/>
                  </a:cubicBezTo>
                  <a:cubicBezTo>
                    <a:pt x="231355" y="898982"/>
                    <a:pt x="235005" y="928179"/>
                    <a:pt x="247775" y="937301"/>
                  </a:cubicBezTo>
                  <a:cubicBezTo>
                    <a:pt x="260552" y="946425"/>
                    <a:pt x="307994" y="972887"/>
                    <a:pt x="313470" y="983833"/>
                  </a:cubicBezTo>
                  <a:cubicBezTo>
                    <a:pt x="318945" y="994784"/>
                    <a:pt x="318033" y="1028543"/>
                    <a:pt x="313470" y="1047702"/>
                  </a:cubicBezTo>
                  <a:cubicBezTo>
                    <a:pt x="308906" y="1066865"/>
                    <a:pt x="325333" y="1096060"/>
                    <a:pt x="329896" y="1109747"/>
                  </a:cubicBezTo>
                  <a:cubicBezTo>
                    <a:pt x="334455" y="1123431"/>
                    <a:pt x="339018" y="1151717"/>
                    <a:pt x="346316" y="1156279"/>
                  </a:cubicBezTo>
                  <a:cubicBezTo>
                    <a:pt x="353616" y="1160841"/>
                    <a:pt x="384952" y="1178261"/>
                    <a:pt x="392509" y="1175499"/>
                  </a:cubicBezTo>
                  <a:cubicBezTo>
                    <a:pt x="400063" y="1172760"/>
                    <a:pt x="417256" y="1159017"/>
                    <a:pt x="421362" y="1165886"/>
                  </a:cubicBezTo>
                  <a:cubicBezTo>
                    <a:pt x="425495" y="1172760"/>
                    <a:pt x="424127" y="1189927"/>
                    <a:pt x="434422" y="1187188"/>
                  </a:cubicBezTo>
                  <a:cubicBezTo>
                    <a:pt x="444742" y="1184452"/>
                    <a:pt x="455037" y="1176181"/>
                    <a:pt x="469462" y="1183053"/>
                  </a:cubicBezTo>
                  <a:cubicBezTo>
                    <a:pt x="483890" y="1189927"/>
                    <a:pt x="516167" y="1215357"/>
                    <a:pt x="539520" y="1218780"/>
                  </a:cubicBezTo>
                  <a:cubicBezTo>
                    <a:pt x="562902" y="1222230"/>
                    <a:pt x="622662" y="1222916"/>
                    <a:pt x="632955" y="1225652"/>
                  </a:cubicBezTo>
                  <a:close/>
                </a:path>
              </a:pathLst>
            </a:custGeom>
            <a:grpFill/>
            <a:ln cap="flat" cmpd="sng" w="0">
              <a:noFill/>
              <a:prstDash val="solid"/>
              <a:miter lim="800000"/>
            </a:ln>
          </p:spPr>
          <p:txBody>
            <a:bodyPr anchor="ctr">
              <a:spAutoFit/>
            </a:bodyPr>
            <a:lstStyle/>
            <a:p>
              <a:pPr algn="ctr"/>
              <a:endParaRPr lang="en-US"/>
            </a:p>
          </p:txBody>
        </p:sp>
        <p:sp>
          <p:nvSpPr>
            <p:cNvPr id="108" name="Free Form 9">
              <a:extLst>
                <a:ext uri="{FF2B5EF4-FFF2-40B4-BE49-F238E27FC236}">
                  <a16:creationId xmlns:a16="http://schemas.microsoft.com/office/drawing/2014/main" id="{7464BC05-D4AB-4D24-BDAA-F92980AB0B26}"/>
                </a:ext>
              </a:extLst>
            </p:cNvPr>
            <p:cNvSpPr/>
            <p:nvPr/>
          </p:nvSpPr>
          <p:spPr>
            <a:xfrm>
              <a:off x="2862944" y="3890742"/>
              <a:ext cx="930643" cy="627449"/>
            </a:xfrm>
            <a:custGeom>
              <a:avLst/>
              <a:gdLst/>
              <a:ahLst/>
              <a:cxnLst/>
              <a:rect b="0" l="0" r="0" t="0"/>
              <a:pathLst>
                <a:path h="1598936" w="2371570">
                  <a:moveTo>
                    <a:pt x="479355" y="875595"/>
                  </a:moveTo>
                  <a:cubicBezTo>
                    <a:pt x="498513" y="903880"/>
                    <a:pt x="486653" y="921217"/>
                    <a:pt x="507640" y="944024"/>
                  </a:cubicBezTo>
                  <a:cubicBezTo>
                    <a:pt x="528625" y="966837"/>
                    <a:pt x="548696" y="981434"/>
                    <a:pt x="566033" y="1002418"/>
                  </a:cubicBezTo>
                  <a:cubicBezTo>
                    <a:pt x="583367" y="1023406"/>
                    <a:pt x="585191" y="1256068"/>
                    <a:pt x="578807" y="1272493"/>
                  </a:cubicBezTo>
                  <a:cubicBezTo>
                    <a:pt x="572419" y="1288916"/>
                    <a:pt x="558734" y="1297126"/>
                    <a:pt x="551436" y="1318113"/>
                  </a:cubicBezTo>
                  <a:cubicBezTo>
                    <a:pt x="544133" y="1339098"/>
                    <a:pt x="551436" y="1367381"/>
                    <a:pt x="542309" y="1384718"/>
                  </a:cubicBezTo>
                  <a:cubicBezTo>
                    <a:pt x="533187" y="1402053"/>
                    <a:pt x="514938" y="1413001"/>
                    <a:pt x="503078" y="1442199"/>
                  </a:cubicBezTo>
                  <a:cubicBezTo>
                    <a:pt x="495273" y="1461406"/>
                    <a:pt x="496948" y="1516935"/>
                    <a:pt x="501605" y="1558661"/>
                  </a:cubicBezTo>
                  <a:cubicBezTo>
                    <a:pt x="502017" y="1558398"/>
                    <a:pt x="511564" y="1552446"/>
                    <a:pt x="520139" y="1552446"/>
                  </a:cubicBezTo>
                  <a:cubicBezTo>
                    <a:pt x="521437" y="1552446"/>
                    <a:pt x="522707" y="1552585"/>
                    <a:pt x="523926" y="1552902"/>
                  </a:cubicBezTo>
                  <a:cubicBezTo>
                    <a:pt x="527133" y="1553731"/>
                    <a:pt x="529596" y="1555704"/>
                    <a:pt x="531244" y="1558761"/>
                  </a:cubicBezTo>
                  <a:cubicBezTo>
                    <a:pt x="534268" y="1564365"/>
                    <a:pt x="536201" y="1569861"/>
                    <a:pt x="538081" y="1575174"/>
                  </a:cubicBezTo>
                  <a:cubicBezTo>
                    <a:pt x="540859" y="1583053"/>
                    <a:pt x="543256" y="1589853"/>
                    <a:pt x="548383" y="1594364"/>
                  </a:cubicBezTo>
                  <a:cubicBezTo>
                    <a:pt x="552226" y="1597746"/>
                    <a:pt x="561756" y="1598936"/>
                    <a:pt x="573884" y="1597547"/>
                  </a:cubicBezTo>
                  <a:cubicBezTo>
                    <a:pt x="585247" y="1596244"/>
                    <a:pt x="596188" y="1592967"/>
                    <a:pt x="601753" y="1589202"/>
                  </a:cubicBezTo>
                  <a:lnTo>
                    <a:pt x="602321" y="1588820"/>
                  </a:lnTo>
                  <a:cubicBezTo>
                    <a:pt x="612082" y="1582216"/>
                    <a:pt x="641791" y="1562114"/>
                    <a:pt x="640518" y="1559888"/>
                  </a:cubicBezTo>
                  <a:cubicBezTo>
                    <a:pt x="639926" y="1558854"/>
                    <a:pt x="635807" y="1556786"/>
                    <a:pt x="631452" y="1554599"/>
                  </a:cubicBezTo>
                  <a:cubicBezTo>
                    <a:pt x="625764" y="1551741"/>
                    <a:pt x="619319" y="1548505"/>
                    <a:pt x="616842" y="1545838"/>
                  </a:cubicBezTo>
                  <a:cubicBezTo>
                    <a:pt x="612257" y="1540903"/>
                    <a:pt x="608861" y="1528891"/>
                    <a:pt x="614413" y="1519186"/>
                  </a:cubicBezTo>
                  <a:cubicBezTo>
                    <a:pt x="616320" y="1515846"/>
                    <a:pt x="619046" y="1511795"/>
                    <a:pt x="621933" y="1507511"/>
                  </a:cubicBezTo>
                  <a:cubicBezTo>
                    <a:pt x="627293" y="1499542"/>
                    <a:pt x="632837" y="1491303"/>
                    <a:pt x="633284" y="1487302"/>
                  </a:cubicBezTo>
                  <a:cubicBezTo>
                    <a:pt x="633542" y="1484953"/>
                    <a:pt x="631382" y="1482140"/>
                    <a:pt x="627495" y="1479774"/>
                  </a:cubicBezTo>
                  <a:cubicBezTo>
                    <a:pt x="622779" y="1476912"/>
                    <a:pt x="617441" y="1475775"/>
                    <a:pt x="615347" y="1477165"/>
                  </a:cubicBezTo>
                  <a:cubicBezTo>
                    <a:pt x="613906" y="1478128"/>
                    <a:pt x="610872" y="1481674"/>
                    <a:pt x="607359" y="1485782"/>
                  </a:cubicBezTo>
                  <a:cubicBezTo>
                    <a:pt x="600946" y="1493285"/>
                    <a:pt x="592163" y="1503561"/>
                    <a:pt x="586796" y="1505353"/>
                  </a:cubicBezTo>
                  <a:cubicBezTo>
                    <a:pt x="585550" y="1505768"/>
                    <a:pt x="584416" y="1505419"/>
                    <a:pt x="583448" y="1504292"/>
                  </a:cubicBezTo>
                  <a:cubicBezTo>
                    <a:pt x="578315" y="1498272"/>
                    <a:pt x="579495" y="1472976"/>
                    <a:pt x="583150" y="1465949"/>
                  </a:cubicBezTo>
                  <a:cubicBezTo>
                    <a:pt x="585279" y="1461854"/>
                    <a:pt x="593194" y="1448060"/>
                    <a:pt x="605562" y="1442515"/>
                  </a:cubicBezTo>
                  <a:cubicBezTo>
                    <a:pt x="610719" y="1440199"/>
                    <a:pt x="617985" y="1441423"/>
                    <a:pt x="625005" y="1442581"/>
                  </a:cubicBezTo>
                  <a:cubicBezTo>
                    <a:pt x="631443" y="1443657"/>
                    <a:pt x="637514" y="1444666"/>
                    <a:pt x="640618" y="1442528"/>
                  </a:cubicBezTo>
                  <a:cubicBezTo>
                    <a:pt x="644376" y="1439933"/>
                    <a:pt x="646707" y="1434547"/>
                    <a:pt x="646161" y="1429714"/>
                  </a:cubicBezTo>
                  <a:cubicBezTo>
                    <a:pt x="645756" y="1426134"/>
                    <a:pt x="643798" y="1423474"/>
                    <a:pt x="640653" y="1422223"/>
                  </a:cubicBezTo>
                  <a:cubicBezTo>
                    <a:pt x="638921" y="1421536"/>
                    <a:pt x="636851" y="1420858"/>
                    <a:pt x="634657" y="1420138"/>
                  </a:cubicBezTo>
                  <a:cubicBezTo>
                    <a:pt x="625847" y="1417254"/>
                    <a:pt x="614884" y="1413659"/>
                    <a:pt x="614045" y="1405591"/>
                  </a:cubicBezTo>
                  <a:cubicBezTo>
                    <a:pt x="613043" y="1395876"/>
                    <a:pt x="614944" y="1391016"/>
                    <a:pt x="620033" y="1390290"/>
                  </a:cubicBezTo>
                  <a:cubicBezTo>
                    <a:pt x="624603" y="1389636"/>
                    <a:pt x="662698" y="1388581"/>
                    <a:pt x="667177" y="1390302"/>
                  </a:cubicBezTo>
                  <a:cubicBezTo>
                    <a:pt x="668877" y="1390956"/>
                    <a:pt x="672627" y="1396498"/>
                    <a:pt x="677380" y="1403523"/>
                  </a:cubicBezTo>
                  <a:cubicBezTo>
                    <a:pt x="684651" y="1414269"/>
                    <a:pt x="694502" y="1428841"/>
                    <a:pt x="699772" y="1428841"/>
                  </a:cubicBezTo>
                  <a:cubicBezTo>
                    <a:pt x="699984" y="1428841"/>
                    <a:pt x="700196" y="1428814"/>
                    <a:pt x="700391" y="1428763"/>
                  </a:cubicBezTo>
                  <a:cubicBezTo>
                    <a:pt x="708394" y="1426763"/>
                    <a:pt x="723244" y="1409234"/>
                    <a:pt x="724994" y="1397305"/>
                  </a:cubicBezTo>
                  <a:cubicBezTo>
                    <a:pt x="725324" y="1395079"/>
                    <a:pt x="725604" y="1392845"/>
                    <a:pt x="725875" y="1390680"/>
                  </a:cubicBezTo>
                  <a:cubicBezTo>
                    <a:pt x="727040" y="1381309"/>
                    <a:pt x="728050" y="1373216"/>
                    <a:pt x="732285" y="1370393"/>
                  </a:cubicBezTo>
                  <a:cubicBezTo>
                    <a:pt x="739749" y="1365423"/>
                    <a:pt x="745770" y="1364855"/>
                    <a:pt x="750688" y="1368688"/>
                  </a:cubicBezTo>
                  <a:cubicBezTo>
                    <a:pt x="752678" y="1370232"/>
                    <a:pt x="755355" y="1373918"/>
                    <a:pt x="758466" y="1378191"/>
                  </a:cubicBezTo>
                  <a:cubicBezTo>
                    <a:pt x="764952" y="1387113"/>
                    <a:pt x="773843" y="1399334"/>
                    <a:pt x="782185" y="1399334"/>
                  </a:cubicBezTo>
                  <a:cubicBezTo>
                    <a:pt x="789383" y="1399334"/>
                    <a:pt x="795393" y="1391394"/>
                    <a:pt x="801209" y="1383716"/>
                  </a:cubicBezTo>
                  <a:cubicBezTo>
                    <a:pt x="805388" y="1378191"/>
                    <a:pt x="809341" y="1372970"/>
                    <a:pt x="813703" y="1370502"/>
                  </a:cubicBezTo>
                  <a:cubicBezTo>
                    <a:pt x="823932" y="1364726"/>
                    <a:pt x="836985" y="1367961"/>
                    <a:pt x="841847" y="1372821"/>
                  </a:cubicBezTo>
                  <a:cubicBezTo>
                    <a:pt x="843349" y="1374326"/>
                    <a:pt x="845127" y="1377930"/>
                    <a:pt x="847375" y="1382497"/>
                  </a:cubicBezTo>
                  <a:cubicBezTo>
                    <a:pt x="851891" y="1391665"/>
                    <a:pt x="858075" y="1404216"/>
                    <a:pt x="866051" y="1406671"/>
                  </a:cubicBezTo>
                  <a:cubicBezTo>
                    <a:pt x="871554" y="1408346"/>
                    <a:pt x="887204" y="1406010"/>
                    <a:pt x="906884" y="1400543"/>
                  </a:cubicBezTo>
                  <a:cubicBezTo>
                    <a:pt x="926645" y="1395050"/>
                    <a:pt x="944285" y="1388105"/>
                    <a:pt x="952921" y="1382419"/>
                  </a:cubicBezTo>
                  <a:cubicBezTo>
                    <a:pt x="959132" y="1378329"/>
                    <a:pt x="964443" y="1374526"/>
                    <a:pt x="969125" y="1371170"/>
                  </a:cubicBezTo>
                  <a:cubicBezTo>
                    <a:pt x="978683" y="1364323"/>
                    <a:pt x="984996" y="1359798"/>
                    <a:pt x="989644" y="1359486"/>
                  </a:cubicBezTo>
                  <a:cubicBezTo>
                    <a:pt x="989736" y="1359481"/>
                    <a:pt x="989834" y="1359478"/>
                    <a:pt x="989931" y="1359478"/>
                  </a:cubicBezTo>
                  <a:cubicBezTo>
                    <a:pt x="993852" y="1359478"/>
                    <a:pt x="1004125" y="1364150"/>
                    <a:pt x="1012579" y="1368610"/>
                  </a:cubicBezTo>
                  <a:cubicBezTo>
                    <a:pt x="1021072" y="1373084"/>
                    <a:pt x="1030894" y="1379049"/>
                    <a:pt x="1032401" y="1381555"/>
                  </a:cubicBezTo>
                  <a:cubicBezTo>
                    <a:pt x="1033791" y="1383870"/>
                    <a:pt x="1031928" y="1389022"/>
                    <a:pt x="1029960" y="1394479"/>
                  </a:cubicBezTo>
                  <a:cubicBezTo>
                    <a:pt x="1027895" y="1400185"/>
                    <a:pt x="1025766" y="1406083"/>
                    <a:pt x="1026917" y="1409526"/>
                  </a:cubicBezTo>
                  <a:cubicBezTo>
                    <a:pt x="1029224" y="1416451"/>
                    <a:pt x="1048360" y="1430480"/>
                    <a:pt x="1060189" y="1430480"/>
                  </a:cubicBezTo>
                  <a:cubicBezTo>
                    <a:pt x="1065890" y="1430480"/>
                    <a:pt x="1072503" y="1428665"/>
                    <a:pt x="1078894" y="1426917"/>
                  </a:cubicBezTo>
                  <a:cubicBezTo>
                    <a:pt x="1086002" y="1424971"/>
                    <a:pt x="1092710" y="1423145"/>
                    <a:pt x="1098221" y="1423606"/>
                  </a:cubicBezTo>
                  <a:cubicBezTo>
                    <a:pt x="1102959" y="1424020"/>
                    <a:pt x="1105660" y="1426251"/>
                    <a:pt x="1108523" y="1428617"/>
                  </a:cubicBezTo>
                  <a:cubicBezTo>
                    <a:pt x="1112090" y="1431557"/>
                    <a:pt x="1115775" y="1434600"/>
                    <a:pt x="1123851" y="1434600"/>
                  </a:cubicBezTo>
                  <a:cubicBezTo>
                    <a:pt x="1137908" y="1434600"/>
                    <a:pt x="1163080" y="1428285"/>
                    <a:pt x="1169046" y="1419560"/>
                  </a:cubicBezTo>
                  <a:cubicBezTo>
                    <a:pt x="1171387" y="1416139"/>
                    <a:pt x="1172602" y="1412111"/>
                    <a:pt x="1173667" y="1408556"/>
                  </a:cubicBezTo>
                  <a:cubicBezTo>
                    <a:pt x="1175306" y="1403116"/>
                    <a:pt x="1176723" y="1398419"/>
                    <a:pt x="1181558" y="1398419"/>
                  </a:cubicBezTo>
                  <a:cubicBezTo>
                    <a:pt x="1184535" y="1398419"/>
                    <a:pt x="1191060" y="1398949"/>
                    <a:pt x="1198619" y="1399563"/>
                  </a:cubicBezTo>
                  <a:cubicBezTo>
                    <a:pt x="1210529" y="1400526"/>
                    <a:pt x="1225361" y="1401738"/>
                    <a:pt x="1231001" y="1401168"/>
                  </a:cubicBezTo>
                  <a:cubicBezTo>
                    <a:pt x="1234508" y="1400816"/>
                    <a:pt x="1242452" y="1397276"/>
                    <a:pt x="1252510" y="1392792"/>
                  </a:cubicBezTo>
                  <a:cubicBezTo>
                    <a:pt x="1268770" y="1385547"/>
                    <a:pt x="1291037" y="1375623"/>
                    <a:pt x="1311593" y="1371402"/>
                  </a:cubicBezTo>
                  <a:cubicBezTo>
                    <a:pt x="1326179" y="1368410"/>
                    <a:pt x="1340824" y="1368793"/>
                    <a:pt x="1355121" y="1372548"/>
                  </a:cubicBezTo>
                  <a:cubicBezTo>
                    <a:pt x="1367057" y="1375686"/>
                    <a:pt x="1376559" y="1380463"/>
                    <a:pt x="1384525" y="1384699"/>
                  </a:cubicBezTo>
                  <a:cubicBezTo>
                    <a:pt x="1390785" y="1388020"/>
                    <a:pt x="1404286" y="1398361"/>
                    <a:pt x="1418585" y="1409304"/>
                  </a:cubicBezTo>
                  <a:cubicBezTo>
                    <a:pt x="1437648" y="1423898"/>
                    <a:pt x="1459258" y="1440443"/>
                    <a:pt x="1467509" y="1443193"/>
                  </a:cubicBezTo>
                  <a:cubicBezTo>
                    <a:pt x="1481210" y="1447765"/>
                    <a:pt x="1508977" y="1443566"/>
                    <a:pt x="1511249" y="1443210"/>
                  </a:cubicBezTo>
                  <a:cubicBezTo>
                    <a:pt x="1511215" y="1440940"/>
                    <a:pt x="1511000" y="1413967"/>
                    <a:pt x="1519542" y="1404772"/>
                  </a:cubicBezTo>
                  <a:cubicBezTo>
                    <a:pt x="1525029" y="1398861"/>
                    <a:pt x="1534521" y="1396783"/>
                    <a:pt x="1542892" y="1394952"/>
                  </a:cubicBezTo>
                  <a:cubicBezTo>
                    <a:pt x="1548313" y="1393769"/>
                    <a:pt x="1553431" y="1392648"/>
                    <a:pt x="1557025" y="1390653"/>
                  </a:cubicBezTo>
                  <a:cubicBezTo>
                    <a:pt x="1561802" y="1388000"/>
                    <a:pt x="1565155" y="1381936"/>
                    <a:pt x="1568398" y="1376076"/>
                  </a:cubicBezTo>
                  <a:cubicBezTo>
                    <a:pt x="1571346" y="1370741"/>
                    <a:pt x="1574133" y="1365708"/>
                    <a:pt x="1577652" y="1364197"/>
                  </a:cubicBezTo>
                  <a:cubicBezTo>
                    <a:pt x="1581631" y="1362509"/>
                    <a:pt x="1594191" y="1365284"/>
                    <a:pt x="1607483" y="1368232"/>
                  </a:cubicBezTo>
                  <a:cubicBezTo>
                    <a:pt x="1618712" y="1370727"/>
                    <a:pt x="1630319" y="1373299"/>
                    <a:pt x="1637836" y="1373455"/>
                  </a:cubicBezTo>
                  <a:cubicBezTo>
                    <a:pt x="1642772" y="1373579"/>
                    <a:pt x="1648051" y="1373355"/>
                    <a:pt x="1653169" y="1373153"/>
                  </a:cubicBezTo>
                  <a:cubicBezTo>
                    <a:pt x="1665156" y="1372694"/>
                    <a:pt x="1676492" y="1372251"/>
                    <a:pt x="1680876" y="1375906"/>
                  </a:cubicBezTo>
                  <a:cubicBezTo>
                    <a:pt x="1682444" y="1377208"/>
                    <a:pt x="1685929" y="1381441"/>
                    <a:pt x="1690762" y="1387305"/>
                  </a:cubicBezTo>
                  <a:cubicBezTo>
                    <a:pt x="1704514" y="1404001"/>
                    <a:pt x="1730117" y="1435074"/>
                    <a:pt x="1745840" y="1438495"/>
                  </a:cubicBezTo>
                  <a:cubicBezTo>
                    <a:pt x="1765747" y="1442820"/>
                    <a:pt x="1828119" y="1440414"/>
                    <a:pt x="1882032" y="1433225"/>
                  </a:cubicBezTo>
                  <a:cubicBezTo>
                    <a:pt x="1938201" y="1425739"/>
                    <a:pt x="1973843" y="1426115"/>
                    <a:pt x="1998624" y="1427273"/>
                  </a:cubicBezTo>
                  <a:cubicBezTo>
                    <a:pt x="2006630" y="1427646"/>
                    <a:pt x="2013545" y="1428224"/>
                    <a:pt x="2019646" y="1428726"/>
                  </a:cubicBezTo>
                  <a:cubicBezTo>
                    <a:pt x="2035471" y="1430033"/>
                    <a:pt x="2044188" y="1430755"/>
                    <a:pt x="2045159" y="1425581"/>
                  </a:cubicBezTo>
                  <a:cubicBezTo>
                    <a:pt x="2045907" y="1421589"/>
                    <a:pt x="2042864" y="1414391"/>
                    <a:pt x="2039924" y="1407429"/>
                  </a:cubicBezTo>
                  <a:cubicBezTo>
                    <a:pt x="2037522" y="1401745"/>
                    <a:pt x="2035037" y="1395869"/>
                    <a:pt x="2034622" y="1391736"/>
                  </a:cubicBezTo>
                  <a:cubicBezTo>
                    <a:pt x="2034164" y="1387164"/>
                    <a:pt x="2035912" y="1382204"/>
                    <a:pt x="2039419" y="1378120"/>
                  </a:cubicBezTo>
                  <a:cubicBezTo>
                    <a:pt x="2044030" y="1372746"/>
                    <a:pt x="2051165" y="1369549"/>
                    <a:pt x="2059518" y="1369107"/>
                  </a:cubicBezTo>
                  <a:cubicBezTo>
                    <a:pt x="2060094" y="1369078"/>
                    <a:pt x="2060696" y="1369061"/>
                    <a:pt x="2061323" y="1369061"/>
                  </a:cubicBezTo>
                  <a:cubicBezTo>
                    <a:pt x="2080028" y="1369061"/>
                    <a:pt x="2122020" y="1382090"/>
                    <a:pt x="2129815" y="1388266"/>
                  </a:cubicBezTo>
                  <a:cubicBezTo>
                    <a:pt x="2133068" y="1390836"/>
                    <a:pt x="2135601" y="1397800"/>
                    <a:pt x="2138530" y="1405869"/>
                  </a:cubicBezTo>
                  <a:cubicBezTo>
                    <a:pt x="2143002" y="1418166"/>
                    <a:pt x="2148564" y="1433464"/>
                    <a:pt x="2158976" y="1438043"/>
                  </a:cubicBezTo>
                  <a:cubicBezTo>
                    <a:pt x="2167896" y="1441967"/>
                    <a:pt x="2183311" y="1443242"/>
                    <a:pt x="2199631" y="1444586"/>
                  </a:cubicBezTo>
                  <a:cubicBezTo>
                    <a:pt x="2214420" y="1445805"/>
                    <a:pt x="2229711" y="1447063"/>
                    <a:pt x="2240484" y="1450450"/>
                  </a:cubicBezTo>
                  <a:cubicBezTo>
                    <a:pt x="2254695" y="1454920"/>
                    <a:pt x="2265178" y="1460662"/>
                    <a:pt x="2272830" y="1464861"/>
                  </a:cubicBezTo>
                  <a:cubicBezTo>
                    <a:pt x="2277382" y="1467358"/>
                    <a:pt x="2280979" y="1469326"/>
                    <a:pt x="2283995" y="1470330"/>
                  </a:cubicBezTo>
                  <a:cubicBezTo>
                    <a:pt x="2292042" y="1472991"/>
                    <a:pt x="2369134" y="1462762"/>
                    <a:pt x="2371570" y="1462437"/>
                  </a:cubicBezTo>
                  <a:cubicBezTo>
                    <a:pt x="2370892" y="1461052"/>
                    <a:pt x="2370514" y="1460191"/>
                    <a:pt x="2370514" y="1460191"/>
                  </a:cubicBezTo>
                  <a:cubicBezTo>
                    <a:pt x="2370514" y="1460191"/>
                    <a:pt x="2343029" y="1425149"/>
                    <a:pt x="2355372" y="1410038"/>
                  </a:cubicBezTo>
                  <a:cubicBezTo>
                    <a:pt x="2367747" y="1394925"/>
                    <a:pt x="2369802" y="1389424"/>
                    <a:pt x="2364328" y="1375679"/>
                  </a:cubicBezTo>
                  <a:cubicBezTo>
                    <a:pt x="2358825" y="1361965"/>
                    <a:pt x="2337525" y="1362648"/>
                    <a:pt x="2318279" y="1346825"/>
                  </a:cubicBezTo>
                  <a:cubicBezTo>
                    <a:pt x="2299062" y="1331027"/>
                    <a:pt x="2290137" y="1291196"/>
                    <a:pt x="2281871" y="1273317"/>
                  </a:cubicBezTo>
                  <a:cubicBezTo>
                    <a:pt x="2273630" y="1255471"/>
                    <a:pt x="2262652" y="1258892"/>
                    <a:pt x="2253015" y="1257521"/>
                  </a:cubicBezTo>
                  <a:cubicBezTo>
                    <a:pt x="2243406" y="1256153"/>
                    <a:pt x="2235851" y="1244461"/>
                    <a:pt x="2244091" y="1238987"/>
                  </a:cubicBezTo>
                  <a:cubicBezTo>
                    <a:pt x="2252328" y="1233484"/>
                    <a:pt x="2274312" y="1227297"/>
                    <a:pt x="2286687" y="1216320"/>
                  </a:cubicBezTo>
                  <a:cubicBezTo>
                    <a:pt x="2299062" y="1205318"/>
                    <a:pt x="2268838" y="1201894"/>
                    <a:pt x="2253727" y="1193626"/>
                  </a:cubicBezTo>
                  <a:cubicBezTo>
                    <a:pt x="2238587" y="1185386"/>
                    <a:pt x="2245488" y="1175774"/>
                    <a:pt x="2235851" y="1146238"/>
                  </a:cubicBezTo>
                  <a:cubicBezTo>
                    <a:pt x="2226239" y="1116699"/>
                    <a:pt x="2213182" y="1126306"/>
                    <a:pt x="2209046" y="1138684"/>
                  </a:cubicBezTo>
                  <a:cubicBezTo>
                    <a:pt x="2204942" y="1151056"/>
                    <a:pt x="2206995" y="1175094"/>
                    <a:pt x="2203572" y="1186783"/>
                  </a:cubicBezTo>
                  <a:cubicBezTo>
                    <a:pt x="2200122" y="1198441"/>
                    <a:pt x="2186381" y="1202579"/>
                    <a:pt x="2167847" y="1190890"/>
                  </a:cubicBezTo>
                  <a:cubicBezTo>
                    <a:pt x="2149286" y="1179198"/>
                    <a:pt x="2040167" y="1097909"/>
                    <a:pt x="2007320" y="1063866"/>
                  </a:cubicBezTo>
                  <a:cubicBezTo>
                    <a:pt x="1974474" y="1029789"/>
                    <a:pt x="1857687" y="878931"/>
                    <a:pt x="1833364" y="844888"/>
                  </a:cubicBezTo>
                  <a:cubicBezTo>
                    <a:pt x="1809044" y="810814"/>
                    <a:pt x="1725416" y="725789"/>
                    <a:pt x="1697245" y="716180"/>
                  </a:cubicBezTo>
                  <a:cubicBezTo>
                    <a:pt x="1669075" y="706572"/>
                    <a:pt x="1623055" y="700386"/>
                    <a:pt x="1623055" y="700386"/>
                  </a:cubicBezTo>
                  <a:cubicBezTo>
                    <a:pt x="1623055" y="700386"/>
                    <a:pt x="1623737" y="668421"/>
                    <a:pt x="1623055" y="647836"/>
                  </a:cubicBezTo>
                  <a:cubicBezTo>
                    <a:pt x="1622369" y="627222"/>
                    <a:pt x="1608627" y="616559"/>
                    <a:pt x="1590095" y="609002"/>
                  </a:cubicBezTo>
                  <a:cubicBezTo>
                    <a:pt x="1571531" y="601445"/>
                    <a:pt x="1562265" y="592865"/>
                    <a:pt x="1563292" y="579122"/>
                  </a:cubicBezTo>
                  <a:cubicBezTo>
                    <a:pt x="1564318" y="565377"/>
                    <a:pt x="1559871" y="531732"/>
                    <a:pt x="1556420" y="521412"/>
                  </a:cubicBezTo>
                  <a:cubicBezTo>
                    <a:pt x="1553002" y="511115"/>
                    <a:pt x="1493207" y="476760"/>
                    <a:pt x="1482571" y="461306"/>
                  </a:cubicBezTo>
                  <a:cubicBezTo>
                    <a:pt x="1471937" y="445851"/>
                    <a:pt x="1477755" y="409782"/>
                    <a:pt x="1492181" y="389512"/>
                  </a:cubicBezTo>
                  <a:cubicBezTo>
                    <a:pt x="1506609" y="369268"/>
                    <a:pt x="1508321" y="330434"/>
                    <a:pt x="1503871" y="325302"/>
                  </a:cubicBezTo>
                  <a:cubicBezTo>
                    <a:pt x="1499394" y="320139"/>
                    <a:pt x="1451779" y="312241"/>
                    <a:pt x="1451779" y="312241"/>
                  </a:cubicBezTo>
                  <a:cubicBezTo>
                    <a:pt x="1441230" y="309020"/>
                    <a:pt x="1445822" y="279252"/>
                    <a:pt x="1445822" y="262774"/>
                  </a:cubicBezTo>
                  <a:cubicBezTo>
                    <a:pt x="1445822" y="246293"/>
                    <a:pt x="1440316" y="216495"/>
                    <a:pt x="1436668" y="212845"/>
                  </a:cubicBezTo>
                  <a:cubicBezTo>
                    <a:pt x="1432989" y="209197"/>
                    <a:pt x="1410551" y="217892"/>
                    <a:pt x="1403677" y="220631"/>
                  </a:cubicBezTo>
                  <a:cubicBezTo>
                    <a:pt x="1396808" y="223394"/>
                    <a:pt x="1395893" y="213303"/>
                    <a:pt x="1395893" y="199561"/>
                  </a:cubicBezTo>
                  <a:cubicBezTo>
                    <a:pt x="1395893" y="185815"/>
                    <a:pt x="1390392" y="175296"/>
                    <a:pt x="1385372" y="169793"/>
                  </a:cubicBezTo>
                  <a:cubicBezTo>
                    <a:pt x="1380324" y="164289"/>
                    <a:pt x="1376647" y="169793"/>
                    <a:pt x="1373455" y="173926"/>
                  </a:cubicBezTo>
                  <a:cubicBezTo>
                    <a:pt x="1370261" y="178034"/>
                    <a:pt x="1360624" y="174838"/>
                    <a:pt x="1358230" y="167510"/>
                  </a:cubicBezTo>
                  <a:cubicBezTo>
                    <a:pt x="1355835" y="160180"/>
                    <a:pt x="1361307" y="111286"/>
                    <a:pt x="1358230" y="102702"/>
                  </a:cubicBezTo>
                  <a:cubicBezTo>
                    <a:pt x="1355150" y="94119"/>
                    <a:pt x="1350329" y="97197"/>
                    <a:pt x="1346196" y="104073"/>
                  </a:cubicBezTo>
                  <a:cubicBezTo>
                    <a:pt x="1342090" y="110942"/>
                    <a:pt x="1340381" y="116104"/>
                    <a:pt x="1335219" y="110598"/>
                  </a:cubicBezTo>
                  <a:cubicBezTo>
                    <a:pt x="1330059" y="105097"/>
                    <a:pt x="1341749" y="93434"/>
                    <a:pt x="1348249" y="82771"/>
                  </a:cubicBezTo>
                  <a:cubicBezTo>
                    <a:pt x="1354779" y="72137"/>
                    <a:pt x="1344828" y="73505"/>
                    <a:pt x="1340381" y="77297"/>
                  </a:cubicBezTo>
                  <a:cubicBezTo>
                    <a:pt x="1335904" y="81062"/>
                    <a:pt x="1334192" y="87933"/>
                    <a:pt x="1322502" y="87592"/>
                  </a:cubicBezTo>
                  <a:cubicBezTo>
                    <a:pt x="1310813" y="87248"/>
                    <a:pt x="1315975" y="74529"/>
                    <a:pt x="1308416" y="73505"/>
                  </a:cubicBezTo>
                  <a:cubicBezTo>
                    <a:pt x="1300862" y="72479"/>
                    <a:pt x="1289857" y="78321"/>
                    <a:pt x="1289513" y="86907"/>
                  </a:cubicBezTo>
                  <a:cubicBezTo>
                    <a:pt x="1289169" y="95487"/>
                    <a:pt x="1291252" y="102017"/>
                    <a:pt x="1287119" y="107862"/>
                  </a:cubicBezTo>
                  <a:cubicBezTo>
                    <a:pt x="1283012" y="113680"/>
                    <a:pt x="1276141" y="106494"/>
                    <a:pt x="1271323" y="104412"/>
                  </a:cubicBezTo>
                  <a:cubicBezTo>
                    <a:pt x="1266502" y="102361"/>
                    <a:pt x="1261372" y="117472"/>
                    <a:pt x="1261372" y="124002"/>
                  </a:cubicBezTo>
                  <a:cubicBezTo>
                    <a:pt x="1261372" y="130529"/>
                    <a:pt x="1258263" y="134636"/>
                    <a:pt x="1252418" y="134636"/>
                  </a:cubicBezTo>
                  <a:cubicBezTo>
                    <a:pt x="1246602" y="134636"/>
                    <a:pt x="1234913" y="131217"/>
                    <a:pt x="1233886" y="127764"/>
                  </a:cubicBezTo>
                  <a:cubicBezTo>
                    <a:pt x="1232859" y="124287"/>
                    <a:pt x="1232172" y="114363"/>
                    <a:pt x="1222538" y="115075"/>
                  </a:cubicBezTo>
                  <a:cubicBezTo>
                    <a:pt x="1212928" y="115763"/>
                    <a:pt x="1213613" y="126053"/>
                    <a:pt x="1210875" y="127423"/>
                  </a:cubicBezTo>
                  <a:cubicBezTo>
                    <a:pt x="1208107" y="128791"/>
                    <a:pt x="1198159" y="125714"/>
                    <a:pt x="1195420" y="118155"/>
                  </a:cubicBezTo>
                  <a:cubicBezTo>
                    <a:pt x="1192655" y="110598"/>
                    <a:pt x="1188893" y="105782"/>
                    <a:pt x="1182704" y="102361"/>
                  </a:cubicBezTo>
                  <a:cubicBezTo>
                    <a:pt x="1176518" y="98911"/>
                    <a:pt x="1162434" y="95148"/>
                    <a:pt x="1160722" y="89984"/>
                  </a:cubicBezTo>
                  <a:cubicBezTo>
                    <a:pt x="1159008" y="84824"/>
                    <a:pt x="1165540" y="18531"/>
                    <a:pt x="1162434" y="9265"/>
                  </a:cubicBezTo>
                  <a:cubicBezTo>
                    <a:pt x="1159351" y="0"/>
                    <a:pt x="1149032" y="2053"/>
                    <a:pt x="1145270" y="6186"/>
                  </a:cubicBezTo>
                  <a:cubicBezTo>
                    <a:pt x="1141476" y="10292"/>
                    <a:pt x="1138396" y="27829"/>
                    <a:pt x="1138054" y="34357"/>
                  </a:cubicBezTo>
                  <a:cubicBezTo>
                    <a:pt x="1137713" y="40857"/>
                    <a:pt x="1131866" y="47046"/>
                    <a:pt x="1129815" y="45678"/>
                  </a:cubicBezTo>
                  <a:cubicBezTo>
                    <a:pt x="1127730" y="44308"/>
                    <a:pt x="1127730" y="20614"/>
                    <a:pt x="1127391" y="19587"/>
                  </a:cubicBezTo>
                  <a:cubicBezTo>
                    <a:pt x="1127047" y="18531"/>
                    <a:pt x="1097509" y="17163"/>
                    <a:pt x="1092376" y="17163"/>
                  </a:cubicBezTo>
                  <a:cubicBezTo>
                    <a:pt x="1090867" y="17163"/>
                    <a:pt x="1089343" y="16932"/>
                    <a:pt x="1087901" y="16515"/>
                  </a:cubicBezTo>
                  <a:cubicBezTo>
                    <a:pt x="1087870" y="18670"/>
                    <a:pt x="1086680" y="96226"/>
                    <a:pt x="1086007" y="115070"/>
                  </a:cubicBezTo>
                  <a:cubicBezTo>
                    <a:pt x="1085314" y="134575"/>
                    <a:pt x="1067763" y="160839"/>
                    <a:pt x="1051603" y="175647"/>
                  </a:cubicBezTo>
                  <a:cubicBezTo>
                    <a:pt x="1044822" y="181865"/>
                    <a:pt x="1032630" y="188890"/>
                    <a:pt x="1019729" y="196322"/>
                  </a:cubicBezTo>
                  <a:cubicBezTo>
                    <a:pt x="1001016" y="207098"/>
                    <a:pt x="979812" y="219314"/>
                    <a:pt x="968493" y="232652"/>
                  </a:cubicBezTo>
                  <a:cubicBezTo>
                    <a:pt x="955340" y="248151"/>
                    <a:pt x="953465" y="272296"/>
                    <a:pt x="951805" y="293595"/>
                  </a:cubicBezTo>
                  <a:cubicBezTo>
                    <a:pt x="951051" y="303305"/>
                    <a:pt x="950337" y="312473"/>
                    <a:pt x="948605" y="319827"/>
                  </a:cubicBezTo>
                  <a:cubicBezTo>
                    <a:pt x="944192" y="338588"/>
                    <a:pt x="920908" y="362519"/>
                    <a:pt x="906994" y="376820"/>
                  </a:cubicBezTo>
                  <a:cubicBezTo>
                    <a:pt x="903490" y="380422"/>
                    <a:pt x="900464" y="383533"/>
                    <a:pt x="898418" y="385852"/>
                  </a:cubicBezTo>
                  <a:cubicBezTo>
                    <a:pt x="892822" y="392197"/>
                    <a:pt x="887148" y="396144"/>
                    <a:pt x="881076" y="397927"/>
                  </a:cubicBezTo>
                  <a:cubicBezTo>
                    <a:pt x="874193" y="399943"/>
                    <a:pt x="866999" y="399156"/>
                    <a:pt x="859060" y="395515"/>
                  </a:cubicBezTo>
                  <a:lnTo>
                    <a:pt x="858938" y="395462"/>
                  </a:lnTo>
                  <a:cubicBezTo>
                    <a:pt x="843271" y="388281"/>
                    <a:pt x="802094" y="369410"/>
                    <a:pt x="777303" y="369410"/>
                  </a:cubicBezTo>
                  <a:cubicBezTo>
                    <a:pt x="776869" y="369410"/>
                    <a:pt x="776440" y="369412"/>
                    <a:pt x="776011" y="369427"/>
                  </a:cubicBezTo>
                  <a:cubicBezTo>
                    <a:pt x="761092" y="369839"/>
                    <a:pt x="745723" y="372455"/>
                    <a:pt x="733378" y="374555"/>
                  </a:cubicBezTo>
                  <a:cubicBezTo>
                    <a:pt x="725402" y="375913"/>
                    <a:pt x="719106" y="376986"/>
                    <a:pt x="715550" y="376986"/>
                  </a:cubicBezTo>
                  <a:cubicBezTo>
                    <a:pt x="708769" y="376986"/>
                    <a:pt x="695390" y="356735"/>
                    <a:pt x="684639" y="340464"/>
                  </a:cubicBezTo>
                  <a:cubicBezTo>
                    <a:pt x="681037" y="335016"/>
                    <a:pt x="677633" y="329866"/>
                    <a:pt x="674880" y="326075"/>
                  </a:cubicBezTo>
                  <a:cubicBezTo>
                    <a:pt x="669277" y="318369"/>
                    <a:pt x="661272" y="314129"/>
                    <a:pt x="652803" y="309642"/>
                  </a:cubicBezTo>
                  <a:cubicBezTo>
                    <a:pt x="644849" y="305429"/>
                    <a:pt x="636627" y="301069"/>
                    <a:pt x="630233" y="293544"/>
                  </a:cubicBezTo>
                  <a:cubicBezTo>
                    <a:pt x="625235" y="287660"/>
                    <a:pt x="619748" y="279740"/>
                    <a:pt x="613396" y="270569"/>
                  </a:cubicBezTo>
                  <a:cubicBezTo>
                    <a:pt x="603177" y="255812"/>
                    <a:pt x="591594" y="239094"/>
                    <a:pt x="578030" y="225105"/>
                  </a:cubicBezTo>
                  <a:cubicBezTo>
                    <a:pt x="566057" y="212760"/>
                    <a:pt x="551819" y="207064"/>
                    <a:pt x="536740" y="201029"/>
                  </a:cubicBezTo>
                  <a:cubicBezTo>
                    <a:pt x="523773" y="195840"/>
                    <a:pt x="510362" y="190473"/>
                    <a:pt x="496299" y="180470"/>
                  </a:cubicBezTo>
                  <a:cubicBezTo>
                    <a:pt x="465956" y="158893"/>
                    <a:pt x="329693" y="75487"/>
                    <a:pt x="310166" y="68519"/>
                  </a:cubicBezTo>
                  <a:cubicBezTo>
                    <a:pt x="291359" y="61796"/>
                    <a:pt x="269874" y="59514"/>
                    <a:pt x="266351" y="61630"/>
                  </a:cubicBezTo>
                  <a:cubicBezTo>
                    <a:pt x="264681" y="62632"/>
                    <a:pt x="262425" y="68887"/>
                    <a:pt x="260238" y="74939"/>
                  </a:cubicBezTo>
                  <a:cubicBezTo>
                    <a:pt x="257929" y="81327"/>
                    <a:pt x="255754" y="87360"/>
                    <a:pt x="253981" y="88423"/>
                  </a:cubicBezTo>
                  <a:cubicBezTo>
                    <a:pt x="250014" y="90803"/>
                    <a:pt x="191290" y="93910"/>
                    <a:pt x="190699" y="93941"/>
                  </a:cubicBezTo>
                  <a:cubicBezTo>
                    <a:pt x="177708" y="94629"/>
                    <a:pt x="156489" y="106701"/>
                    <a:pt x="153789" y="121978"/>
                  </a:cubicBezTo>
                  <a:cubicBezTo>
                    <a:pt x="153311" y="124697"/>
                    <a:pt x="152612" y="129193"/>
                    <a:pt x="151724" y="134887"/>
                  </a:cubicBezTo>
                  <a:cubicBezTo>
                    <a:pt x="147423" y="162477"/>
                    <a:pt x="139415" y="213830"/>
                    <a:pt x="131868" y="225144"/>
                  </a:cubicBezTo>
                  <a:cubicBezTo>
                    <a:pt x="123085" y="238319"/>
                    <a:pt x="33403" y="380124"/>
                    <a:pt x="17829" y="408527"/>
                  </a:cubicBezTo>
                  <a:cubicBezTo>
                    <a:pt x="2516" y="436451"/>
                    <a:pt x="109" y="482564"/>
                    <a:pt x="85" y="483027"/>
                  </a:cubicBezTo>
                  <a:cubicBezTo>
                    <a:pt x="80" y="483081"/>
                    <a:pt x="43" y="483117"/>
                    <a:pt x="0" y="483149"/>
                  </a:cubicBezTo>
                  <a:cubicBezTo>
                    <a:pt x="7685" y="491666"/>
                    <a:pt x="18149" y="498869"/>
                    <a:pt x="26800" y="500598"/>
                  </a:cubicBezTo>
                  <a:cubicBezTo>
                    <a:pt x="40487" y="503334"/>
                    <a:pt x="75158" y="501510"/>
                    <a:pt x="82456" y="517018"/>
                  </a:cubicBezTo>
                  <a:cubicBezTo>
                    <a:pt x="89757" y="532531"/>
                    <a:pt x="123373" y="593891"/>
                    <a:pt x="133665" y="615188"/>
                  </a:cubicBezTo>
                  <a:cubicBezTo>
                    <a:pt x="143989" y="636488"/>
                    <a:pt x="170761" y="646809"/>
                    <a:pt x="181082" y="668077"/>
                  </a:cubicBezTo>
                  <a:cubicBezTo>
                    <a:pt x="191375" y="689379"/>
                    <a:pt x="186557" y="703122"/>
                    <a:pt x="205118" y="713444"/>
                  </a:cubicBezTo>
                  <a:cubicBezTo>
                    <a:pt x="223652" y="723736"/>
                    <a:pt x="329691" y="787178"/>
                    <a:pt x="366786" y="807793"/>
                  </a:cubicBezTo>
                  <a:cubicBezTo>
                    <a:pt x="403881" y="828380"/>
                    <a:pt x="460194" y="847309"/>
                    <a:pt x="479355" y="875595"/>
                  </a:cubicBezTo>
                  <a:close/>
                </a:path>
              </a:pathLst>
            </a:custGeom>
            <a:grpFill/>
            <a:ln cap="flat" cmpd="sng" w="0">
              <a:noFill/>
              <a:prstDash val="solid"/>
              <a:miter lim="800000"/>
            </a:ln>
          </p:spPr>
          <p:txBody>
            <a:bodyPr anchor="ctr">
              <a:spAutoFit/>
            </a:bodyPr>
            <a:lstStyle/>
            <a:p>
              <a:pPr algn="ctr"/>
              <a:endParaRPr lang="en-US"/>
            </a:p>
          </p:txBody>
        </p:sp>
        <p:sp>
          <p:nvSpPr>
            <p:cNvPr id="110" name="Free Form 10">
              <a:extLst>
                <a:ext uri="{FF2B5EF4-FFF2-40B4-BE49-F238E27FC236}">
                  <a16:creationId xmlns:a16="http://schemas.microsoft.com/office/drawing/2014/main" id="{D7CCDE38-42DA-47D7-8468-4E2D2A999E97}"/>
                </a:ext>
              </a:extLst>
            </p:cNvPr>
            <p:cNvSpPr/>
            <p:nvPr/>
          </p:nvSpPr>
          <p:spPr>
            <a:xfrm>
              <a:off x="2235294" y="3502033"/>
              <a:ext cx="1054427" cy="578192"/>
            </a:xfrm>
            <a:custGeom>
              <a:avLst/>
              <a:gdLst/>
              <a:ahLst/>
              <a:cxnLst/>
              <a:rect b="0" l="0" r="0" t="0"/>
              <a:pathLst>
                <a:path h="1473412" w="2687009">
                  <a:moveTo>
                    <a:pt x="1589756" y="1458304"/>
                  </a:moveTo>
                  <a:cubicBezTo>
                    <a:pt x="1591402" y="1463242"/>
                    <a:pt x="1594845" y="1468533"/>
                    <a:pt x="1599200" y="1473412"/>
                  </a:cubicBezTo>
                  <a:cubicBezTo>
                    <a:pt x="1599353" y="1470618"/>
                    <a:pt x="1602038" y="1426156"/>
                    <a:pt x="1616976" y="1398912"/>
                  </a:cubicBezTo>
                  <a:cubicBezTo>
                    <a:pt x="1632557" y="1370502"/>
                    <a:pt x="1722249" y="1228685"/>
                    <a:pt x="1731032" y="1215505"/>
                  </a:cubicBezTo>
                  <a:cubicBezTo>
                    <a:pt x="1738540" y="1204252"/>
                    <a:pt x="1746842" y="1150988"/>
                    <a:pt x="1750837" y="1125392"/>
                  </a:cubicBezTo>
                  <a:cubicBezTo>
                    <a:pt x="1751722" y="1119693"/>
                    <a:pt x="1752422" y="1115194"/>
                    <a:pt x="1752904" y="1112471"/>
                  </a:cubicBezTo>
                  <a:cubicBezTo>
                    <a:pt x="1754148" y="1105412"/>
                    <a:pt x="1759383" y="1098396"/>
                    <a:pt x="1767642" y="1092712"/>
                  </a:cubicBezTo>
                  <a:cubicBezTo>
                    <a:pt x="1774799" y="1087787"/>
                    <a:pt x="1783414" y="1084505"/>
                    <a:pt x="1790134" y="1084151"/>
                  </a:cubicBezTo>
                  <a:cubicBezTo>
                    <a:pt x="1806593" y="1083290"/>
                    <a:pt x="1850023" y="1080620"/>
                    <a:pt x="1853257" y="1078679"/>
                  </a:cubicBezTo>
                  <a:cubicBezTo>
                    <a:pt x="1854917" y="1077680"/>
                    <a:pt x="1857180" y="1071425"/>
                    <a:pt x="1859362" y="1065375"/>
                  </a:cubicBezTo>
                  <a:cubicBezTo>
                    <a:pt x="1861674" y="1058987"/>
                    <a:pt x="1863849" y="1052949"/>
                    <a:pt x="1865624" y="1051891"/>
                  </a:cubicBezTo>
                  <a:cubicBezTo>
                    <a:pt x="1869199" y="1049738"/>
                    <a:pt x="1890847" y="1052003"/>
                    <a:pt x="1909737" y="1058743"/>
                  </a:cubicBezTo>
                  <a:cubicBezTo>
                    <a:pt x="1929274" y="1065722"/>
                    <a:pt x="2065595" y="1149161"/>
                    <a:pt x="2095953" y="1170746"/>
                  </a:cubicBezTo>
                  <a:cubicBezTo>
                    <a:pt x="2109976" y="1180719"/>
                    <a:pt x="2123370" y="1186079"/>
                    <a:pt x="2136321" y="1191263"/>
                  </a:cubicBezTo>
                  <a:cubicBezTo>
                    <a:pt x="2151429" y="1197310"/>
                    <a:pt x="2165703" y="1203026"/>
                    <a:pt x="2177725" y="1215418"/>
                  </a:cubicBezTo>
                  <a:cubicBezTo>
                    <a:pt x="2191309" y="1229429"/>
                    <a:pt x="2202901" y="1246161"/>
                    <a:pt x="2213125" y="1260925"/>
                  </a:cubicBezTo>
                  <a:cubicBezTo>
                    <a:pt x="2219475" y="1270089"/>
                    <a:pt x="2224957" y="1278002"/>
                    <a:pt x="2229946" y="1283871"/>
                  </a:cubicBezTo>
                  <a:cubicBezTo>
                    <a:pt x="2236295" y="1291349"/>
                    <a:pt x="2244488" y="1295692"/>
                    <a:pt x="2252418" y="1299889"/>
                  </a:cubicBezTo>
                  <a:cubicBezTo>
                    <a:pt x="2260921" y="1304397"/>
                    <a:pt x="2268958" y="1308657"/>
                    <a:pt x="2274607" y="1316426"/>
                  </a:cubicBezTo>
                  <a:cubicBezTo>
                    <a:pt x="2277370" y="1320222"/>
                    <a:pt x="2280776" y="1325372"/>
                    <a:pt x="2284378" y="1330827"/>
                  </a:cubicBezTo>
                  <a:cubicBezTo>
                    <a:pt x="2295085" y="1347030"/>
                    <a:pt x="2308406" y="1367193"/>
                    <a:pt x="2315002" y="1367193"/>
                  </a:cubicBezTo>
                  <a:cubicBezTo>
                    <a:pt x="2318525" y="1367193"/>
                    <a:pt x="2324812" y="1366120"/>
                    <a:pt x="2332768" y="1364770"/>
                  </a:cubicBezTo>
                  <a:cubicBezTo>
                    <a:pt x="2345128" y="1362668"/>
                    <a:pt x="2360510" y="1360051"/>
                    <a:pt x="2375452" y="1359634"/>
                  </a:cubicBezTo>
                  <a:cubicBezTo>
                    <a:pt x="2400151" y="1358959"/>
                    <a:pt x="2442564" y="1378386"/>
                    <a:pt x="2458531" y="1385703"/>
                  </a:cubicBezTo>
                  <a:lnTo>
                    <a:pt x="2458653" y="1385757"/>
                  </a:lnTo>
                  <a:cubicBezTo>
                    <a:pt x="2473473" y="1392550"/>
                    <a:pt x="2485851" y="1389505"/>
                    <a:pt x="2497609" y="1376179"/>
                  </a:cubicBezTo>
                  <a:cubicBezTo>
                    <a:pt x="2499664" y="1373850"/>
                    <a:pt x="2502693" y="1370739"/>
                    <a:pt x="2506202" y="1367132"/>
                  </a:cubicBezTo>
                  <a:cubicBezTo>
                    <a:pt x="2520086" y="1352858"/>
                    <a:pt x="2543329" y="1328971"/>
                    <a:pt x="2547720" y="1310305"/>
                  </a:cubicBezTo>
                  <a:cubicBezTo>
                    <a:pt x="2549447" y="1302971"/>
                    <a:pt x="2550156" y="1293815"/>
                    <a:pt x="2550915" y="1284122"/>
                  </a:cubicBezTo>
                  <a:cubicBezTo>
                    <a:pt x="2552573" y="1262769"/>
                    <a:pt x="2554455" y="1238570"/>
                    <a:pt x="2567681" y="1222984"/>
                  </a:cubicBezTo>
                  <a:cubicBezTo>
                    <a:pt x="2579042" y="1209600"/>
                    <a:pt x="2600273" y="1197369"/>
                    <a:pt x="2619007" y="1186574"/>
                  </a:cubicBezTo>
                  <a:cubicBezTo>
                    <a:pt x="2631891" y="1179154"/>
                    <a:pt x="2644066" y="1172141"/>
                    <a:pt x="2650816" y="1165950"/>
                  </a:cubicBezTo>
                  <a:cubicBezTo>
                    <a:pt x="2666929" y="1151185"/>
                    <a:pt x="2684424" y="1125019"/>
                    <a:pt x="2685112" y="1105614"/>
                  </a:cubicBezTo>
                  <a:cubicBezTo>
                    <a:pt x="2685792" y="1086602"/>
                    <a:pt x="2686997" y="1007773"/>
                    <a:pt x="2687009" y="1006981"/>
                  </a:cubicBezTo>
                  <a:lnTo>
                    <a:pt x="2687009" y="1006959"/>
                  </a:lnTo>
                  <a:cubicBezTo>
                    <a:pt x="2683685" y="1005898"/>
                    <a:pt x="2680947" y="1003694"/>
                    <a:pt x="2680479" y="1000160"/>
                  </a:cubicBezTo>
                  <a:cubicBezTo>
                    <a:pt x="2679794" y="995030"/>
                    <a:pt x="2679455" y="975442"/>
                    <a:pt x="2674290" y="967544"/>
                  </a:cubicBezTo>
                  <a:cubicBezTo>
                    <a:pt x="2669131" y="959646"/>
                    <a:pt x="2646463" y="947613"/>
                    <a:pt x="2628270" y="940400"/>
                  </a:cubicBezTo>
                  <a:cubicBezTo>
                    <a:pt x="2610053" y="933185"/>
                    <a:pt x="2604235" y="926999"/>
                    <a:pt x="2603179" y="924260"/>
                  </a:cubicBezTo>
                  <a:cubicBezTo>
                    <a:pt x="2602155" y="921495"/>
                    <a:pt x="2603752" y="862644"/>
                    <a:pt x="2601928" y="856685"/>
                  </a:cubicBezTo>
                  <a:cubicBezTo>
                    <a:pt x="2600102" y="850699"/>
                    <a:pt x="2584077" y="847990"/>
                    <a:pt x="2578576" y="853037"/>
                  </a:cubicBezTo>
                  <a:cubicBezTo>
                    <a:pt x="2573072" y="858082"/>
                    <a:pt x="2564833" y="858541"/>
                    <a:pt x="2561183" y="850299"/>
                  </a:cubicBezTo>
                  <a:cubicBezTo>
                    <a:pt x="2557503" y="842030"/>
                    <a:pt x="2556135" y="819619"/>
                    <a:pt x="2555679" y="816854"/>
                  </a:cubicBezTo>
                  <a:cubicBezTo>
                    <a:pt x="2555221" y="814115"/>
                    <a:pt x="2543307" y="820075"/>
                    <a:pt x="2539198" y="820075"/>
                  </a:cubicBezTo>
                  <a:cubicBezTo>
                    <a:pt x="2535065" y="820075"/>
                    <a:pt x="2533695" y="810438"/>
                    <a:pt x="2530959" y="803108"/>
                  </a:cubicBezTo>
                  <a:cubicBezTo>
                    <a:pt x="2528191" y="795784"/>
                    <a:pt x="2519040" y="795784"/>
                    <a:pt x="2514451" y="788454"/>
                  </a:cubicBezTo>
                  <a:cubicBezTo>
                    <a:pt x="2509859" y="781126"/>
                    <a:pt x="2523602" y="756406"/>
                    <a:pt x="2523602" y="744489"/>
                  </a:cubicBezTo>
                  <a:cubicBezTo>
                    <a:pt x="2523602" y="732597"/>
                    <a:pt x="2520866" y="729376"/>
                    <a:pt x="2519496" y="721593"/>
                  </a:cubicBezTo>
                  <a:cubicBezTo>
                    <a:pt x="2518128" y="713809"/>
                    <a:pt x="2530015" y="708306"/>
                    <a:pt x="2530015" y="700979"/>
                  </a:cubicBezTo>
                  <a:cubicBezTo>
                    <a:pt x="2530015" y="693651"/>
                    <a:pt x="2522693" y="684039"/>
                    <a:pt x="2534151" y="674432"/>
                  </a:cubicBezTo>
                  <a:cubicBezTo>
                    <a:pt x="2545614" y="664795"/>
                    <a:pt x="2552344" y="648429"/>
                    <a:pt x="2550634" y="639845"/>
                  </a:cubicBezTo>
                  <a:cubicBezTo>
                    <a:pt x="2548922" y="631265"/>
                    <a:pt x="2546525" y="619234"/>
                    <a:pt x="2549947" y="611333"/>
                  </a:cubicBezTo>
                  <a:cubicBezTo>
                    <a:pt x="2553370" y="603438"/>
                    <a:pt x="2576749" y="590034"/>
                    <a:pt x="2582226" y="591746"/>
                  </a:cubicBezTo>
                  <a:cubicBezTo>
                    <a:pt x="2587725" y="593457"/>
                    <a:pt x="2612477" y="606515"/>
                    <a:pt x="2615213" y="603779"/>
                  </a:cubicBezTo>
                  <a:cubicBezTo>
                    <a:pt x="2617951" y="601043"/>
                    <a:pt x="2617951" y="552256"/>
                    <a:pt x="2615213" y="548120"/>
                  </a:cubicBezTo>
                  <a:cubicBezTo>
                    <a:pt x="2612477" y="544014"/>
                    <a:pt x="2595625" y="542990"/>
                    <a:pt x="2586703" y="538854"/>
                  </a:cubicBezTo>
                  <a:cubicBezTo>
                    <a:pt x="2577776" y="534719"/>
                    <a:pt x="2549722" y="505865"/>
                    <a:pt x="2551088" y="498567"/>
                  </a:cubicBezTo>
                  <a:cubicBezTo>
                    <a:pt x="2552458" y="491210"/>
                    <a:pt x="2563007" y="483424"/>
                    <a:pt x="2559330" y="477009"/>
                  </a:cubicBezTo>
                  <a:cubicBezTo>
                    <a:pt x="2555679" y="470625"/>
                    <a:pt x="2538257" y="465575"/>
                    <a:pt x="2525914" y="472447"/>
                  </a:cubicBezTo>
                  <a:cubicBezTo>
                    <a:pt x="2513536" y="479321"/>
                    <a:pt x="2519496" y="485280"/>
                    <a:pt x="2515363" y="486648"/>
                  </a:cubicBezTo>
                  <a:cubicBezTo>
                    <a:pt x="2511256" y="488018"/>
                    <a:pt x="2462245" y="488930"/>
                    <a:pt x="2455371" y="486648"/>
                  </a:cubicBezTo>
                  <a:cubicBezTo>
                    <a:pt x="2448499" y="484366"/>
                    <a:pt x="2450326" y="480233"/>
                    <a:pt x="2460418" y="475641"/>
                  </a:cubicBezTo>
                  <a:cubicBezTo>
                    <a:pt x="2470482" y="471081"/>
                    <a:pt x="2468658" y="461898"/>
                    <a:pt x="2467290" y="460986"/>
                  </a:cubicBezTo>
                  <a:cubicBezTo>
                    <a:pt x="2465892" y="460074"/>
                    <a:pt x="2437978" y="456880"/>
                    <a:pt x="2429738" y="457336"/>
                  </a:cubicBezTo>
                  <a:cubicBezTo>
                    <a:pt x="2421470" y="457792"/>
                    <a:pt x="2420102" y="453203"/>
                    <a:pt x="2422867" y="445932"/>
                  </a:cubicBezTo>
                  <a:cubicBezTo>
                    <a:pt x="2425603" y="438663"/>
                    <a:pt x="2429282" y="431677"/>
                    <a:pt x="2424691" y="430765"/>
                  </a:cubicBezTo>
                  <a:cubicBezTo>
                    <a:pt x="2420102" y="429850"/>
                    <a:pt x="2415996" y="438546"/>
                    <a:pt x="2410492" y="442967"/>
                  </a:cubicBezTo>
                  <a:cubicBezTo>
                    <a:pt x="2404991" y="447385"/>
                    <a:pt x="2397661" y="447244"/>
                    <a:pt x="2392158" y="439943"/>
                  </a:cubicBezTo>
                  <a:cubicBezTo>
                    <a:pt x="2386683" y="432589"/>
                    <a:pt x="2375679" y="433528"/>
                    <a:pt x="2360110" y="438546"/>
                  </a:cubicBezTo>
                  <a:cubicBezTo>
                    <a:pt x="2344543" y="443593"/>
                    <a:pt x="2333083" y="444049"/>
                    <a:pt x="2331710" y="441313"/>
                  </a:cubicBezTo>
                  <a:cubicBezTo>
                    <a:pt x="2330344" y="438546"/>
                    <a:pt x="2327148" y="406042"/>
                    <a:pt x="2323246" y="398941"/>
                  </a:cubicBezTo>
                  <a:cubicBezTo>
                    <a:pt x="2319337" y="391846"/>
                    <a:pt x="2306080" y="387252"/>
                    <a:pt x="2293020" y="387252"/>
                  </a:cubicBezTo>
                  <a:cubicBezTo>
                    <a:pt x="2279962" y="387252"/>
                    <a:pt x="2257980" y="389534"/>
                    <a:pt x="2256154" y="393440"/>
                  </a:cubicBezTo>
                  <a:cubicBezTo>
                    <a:pt x="2254327" y="397347"/>
                    <a:pt x="2249509" y="403733"/>
                    <a:pt x="2237134" y="400768"/>
                  </a:cubicBezTo>
                  <a:cubicBezTo>
                    <a:pt x="2224791" y="397803"/>
                    <a:pt x="2227071" y="389534"/>
                    <a:pt x="2216064" y="389078"/>
                  </a:cubicBezTo>
                  <a:cubicBezTo>
                    <a:pt x="2205086" y="388622"/>
                    <a:pt x="2193623" y="395037"/>
                    <a:pt x="2185840" y="393667"/>
                  </a:cubicBezTo>
                  <a:cubicBezTo>
                    <a:pt x="2178059" y="392301"/>
                    <a:pt x="2171641" y="386340"/>
                    <a:pt x="2170044" y="381777"/>
                  </a:cubicBezTo>
                  <a:cubicBezTo>
                    <a:pt x="2168447" y="377188"/>
                    <a:pt x="2157898" y="367352"/>
                    <a:pt x="2148976" y="371000"/>
                  </a:cubicBezTo>
                  <a:cubicBezTo>
                    <a:pt x="2140052" y="374650"/>
                    <a:pt x="2137313" y="380836"/>
                    <a:pt x="2128359" y="380609"/>
                  </a:cubicBezTo>
                  <a:cubicBezTo>
                    <a:pt x="2119435" y="380380"/>
                    <a:pt x="2110508" y="372826"/>
                    <a:pt x="2109142" y="365269"/>
                  </a:cubicBezTo>
                  <a:cubicBezTo>
                    <a:pt x="2107774" y="357715"/>
                    <a:pt x="2101359" y="356801"/>
                    <a:pt x="2094714" y="354062"/>
                  </a:cubicBezTo>
                  <a:cubicBezTo>
                    <a:pt x="2088070" y="351300"/>
                    <a:pt x="2088299" y="338267"/>
                    <a:pt x="2085534" y="332766"/>
                  </a:cubicBezTo>
                  <a:cubicBezTo>
                    <a:pt x="2082795" y="327262"/>
                    <a:pt x="2058760" y="332766"/>
                    <a:pt x="2049836" y="332766"/>
                  </a:cubicBezTo>
                  <a:cubicBezTo>
                    <a:pt x="2040884" y="332766"/>
                    <a:pt x="2038146" y="329315"/>
                    <a:pt x="2036093" y="317652"/>
                  </a:cubicBezTo>
                  <a:cubicBezTo>
                    <a:pt x="2034010" y="305963"/>
                    <a:pt x="2020982" y="303224"/>
                    <a:pt x="2006554" y="294985"/>
                  </a:cubicBezTo>
                  <a:cubicBezTo>
                    <a:pt x="1992128" y="286716"/>
                    <a:pt x="1994177" y="281927"/>
                    <a:pt x="1988676" y="271606"/>
                  </a:cubicBezTo>
                  <a:cubicBezTo>
                    <a:pt x="1983172" y="261311"/>
                    <a:pt x="1963955" y="258575"/>
                    <a:pt x="1950210" y="255812"/>
                  </a:cubicBezTo>
                  <a:cubicBezTo>
                    <a:pt x="1936467" y="253071"/>
                    <a:pt x="1931651" y="253756"/>
                    <a:pt x="1927543" y="246885"/>
                  </a:cubicBezTo>
                  <a:cubicBezTo>
                    <a:pt x="1923409" y="240014"/>
                    <a:pt x="1924095" y="222162"/>
                    <a:pt x="1915170" y="211158"/>
                  </a:cubicBezTo>
                  <a:cubicBezTo>
                    <a:pt x="1906246" y="200180"/>
                    <a:pt x="1892503" y="193994"/>
                    <a:pt x="1894556" y="185042"/>
                  </a:cubicBezTo>
                  <a:cubicBezTo>
                    <a:pt x="1896609" y="176115"/>
                    <a:pt x="1898689" y="167191"/>
                    <a:pt x="1891135" y="161917"/>
                  </a:cubicBezTo>
                  <a:cubicBezTo>
                    <a:pt x="1883578" y="156672"/>
                    <a:pt x="1863649" y="161917"/>
                    <a:pt x="1857231" y="161917"/>
                  </a:cubicBezTo>
                  <a:cubicBezTo>
                    <a:pt x="1850818" y="161917"/>
                    <a:pt x="1850360" y="143612"/>
                    <a:pt x="1846712" y="135828"/>
                  </a:cubicBezTo>
                  <a:cubicBezTo>
                    <a:pt x="1843032" y="128045"/>
                    <a:pt x="1831601" y="126192"/>
                    <a:pt x="1827010" y="135828"/>
                  </a:cubicBezTo>
                  <a:cubicBezTo>
                    <a:pt x="1822418" y="145438"/>
                    <a:pt x="1820592" y="153675"/>
                    <a:pt x="1815091" y="155957"/>
                  </a:cubicBezTo>
                  <a:cubicBezTo>
                    <a:pt x="1809617" y="158269"/>
                    <a:pt x="1784411" y="156442"/>
                    <a:pt x="1782131" y="152763"/>
                  </a:cubicBezTo>
                  <a:cubicBezTo>
                    <a:pt x="1779819" y="149115"/>
                    <a:pt x="1735853" y="102839"/>
                    <a:pt x="1734029" y="97821"/>
                  </a:cubicBezTo>
                  <a:cubicBezTo>
                    <a:pt x="1732205" y="92773"/>
                    <a:pt x="1738162" y="77207"/>
                    <a:pt x="1733570" y="71703"/>
                  </a:cubicBezTo>
                  <a:cubicBezTo>
                    <a:pt x="1729010" y="66200"/>
                    <a:pt x="1712044" y="69879"/>
                    <a:pt x="1708852" y="62093"/>
                  </a:cubicBezTo>
                  <a:cubicBezTo>
                    <a:pt x="1705631" y="54310"/>
                    <a:pt x="1698760" y="49265"/>
                    <a:pt x="1691888" y="51089"/>
                  </a:cubicBezTo>
                  <a:cubicBezTo>
                    <a:pt x="1685044" y="52913"/>
                    <a:pt x="1680455" y="57502"/>
                    <a:pt x="1675863" y="56134"/>
                  </a:cubicBezTo>
                  <a:cubicBezTo>
                    <a:pt x="1671301" y="54766"/>
                    <a:pt x="1641533" y="41023"/>
                    <a:pt x="1634661" y="37346"/>
                  </a:cubicBezTo>
                  <a:cubicBezTo>
                    <a:pt x="1627790" y="33693"/>
                    <a:pt x="1629387" y="16759"/>
                    <a:pt x="1629043" y="10570"/>
                  </a:cubicBezTo>
                  <a:cubicBezTo>
                    <a:pt x="1628729" y="4871"/>
                    <a:pt x="1626356" y="636"/>
                    <a:pt x="1613889" y="0"/>
                  </a:cubicBezTo>
                  <a:lnTo>
                    <a:pt x="1613857" y="97"/>
                  </a:lnTo>
                  <a:cubicBezTo>
                    <a:pt x="1613533" y="1016"/>
                    <a:pt x="1581470" y="91837"/>
                    <a:pt x="1581470" y="107428"/>
                  </a:cubicBezTo>
                  <a:cubicBezTo>
                    <a:pt x="1581470" y="115567"/>
                    <a:pt x="1586052" y="125738"/>
                    <a:pt x="1590490" y="135577"/>
                  </a:cubicBezTo>
                  <a:cubicBezTo>
                    <a:pt x="1594684" y="144877"/>
                    <a:pt x="1598644" y="153658"/>
                    <a:pt x="1598644" y="160327"/>
                  </a:cubicBezTo>
                  <a:cubicBezTo>
                    <a:pt x="1598644" y="165847"/>
                    <a:pt x="1597954" y="172906"/>
                    <a:pt x="1592584" y="178564"/>
                  </a:cubicBezTo>
                  <a:cubicBezTo>
                    <a:pt x="1587388" y="184038"/>
                    <a:pt x="1578315" y="187790"/>
                    <a:pt x="1564835" y="190036"/>
                  </a:cubicBezTo>
                  <a:cubicBezTo>
                    <a:pt x="1551173" y="192314"/>
                    <a:pt x="1539915" y="196400"/>
                    <a:pt x="1532278" y="201858"/>
                  </a:cubicBezTo>
                  <a:cubicBezTo>
                    <a:pt x="1525214" y="206903"/>
                    <a:pt x="1521703" y="212884"/>
                    <a:pt x="1522385" y="218700"/>
                  </a:cubicBezTo>
                  <a:cubicBezTo>
                    <a:pt x="1523341" y="226824"/>
                    <a:pt x="1531766" y="232998"/>
                    <a:pt x="1537338" y="237083"/>
                  </a:cubicBezTo>
                  <a:cubicBezTo>
                    <a:pt x="1539749" y="238851"/>
                    <a:pt x="1541654" y="240250"/>
                    <a:pt x="1542285" y="241301"/>
                  </a:cubicBezTo>
                  <a:cubicBezTo>
                    <a:pt x="1544343" y="244727"/>
                    <a:pt x="1542305" y="266192"/>
                    <a:pt x="1538835" y="270352"/>
                  </a:cubicBezTo>
                  <a:cubicBezTo>
                    <a:pt x="1537357" y="272130"/>
                    <a:pt x="1529110" y="272525"/>
                    <a:pt x="1518669" y="273022"/>
                  </a:cubicBezTo>
                  <a:cubicBezTo>
                    <a:pt x="1504590" y="273698"/>
                    <a:pt x="1487070" y="274534"/>
                    <a:pt x="1481101" y="279308"/>
                  </a:cubicBezTo>
                  <a:cubicBezTo>
                    <a:pt x="1471052" y="287348"/>
                    <a:pt x="1462071" y="335101"/>
                    <a:pt x="1460557" y="347206"/>
                  </a:cubicBezTo>
                  <a:cubicBezTo>
                    <a:pt x="1459909" y="352409"/>
                    <a:pt x="1452535" y="361285"/>
                    <a:pt x="1441774" y="369819"/>
                  </a:cubicBezTo>
                  <a:cubicBezTo>
                    <a:pt x="1433047" y="376742"/>
                    <a:pt x="1420546" y="384399"/>
                    <a:pt x="1411626" y="385145"/>
                  </a:cubicBezTo>
                  <a:cubicBezTo>
                    <a:pt x="1410907" y="385203"/>
                    <a:pt x="1410224" y="385233"/>
                    <a:pt x="1409575" y="385233"/>
                  </a:cubicBezTo>
                  <a:cubicBezTo>
                    <a:pt x="1401241" y="385233"/>
                    <a:pt x="1398188" y="380519"/>
                    <a:pt x="1395232" y="375950"/>
                  </a:cubicBezTo>
                  <a:cubicBezTo>
                    <a:pt x="1393026" y="372546"/>
                    <a:pt x="1390946" y="369332"/>
                    <a:pt x="1386822" y="367959"/>
                  </a:cubicBezTo>
                  <a:cubicBezTo>
                    <a:pt x="1381065" y="366037"/>
                    <a:pt x="1370836" y="367783"/>
                    <a:pt x="1360939" y="369468"/>
                  </a:cubicBezTo>
                  <a:cubicBezTo>
                    <a:pt x="1353280" y="370773"/>
                    <a:pt x="1346048" y="372012"/>
                    <a:pt x="1341515" y="371402"/>
                  </a:cubicBezTo>
                  <a:cubicBezTo>
                    <a:pt x="1335123" y="370551"/>
                    <a:pt x="1326996" y="363236"/>
                    <a:pt x="1317589" y="354767"/>
                  </a:cubicBezTo>
                  <a:cubicBezTo>
                    <a:pt x="1311620" y="349393"/>
                    <a:pt x="1305446" y="343838"/>
                    <a:pt x="1298843" y="339081"/>
                  </a:cubicBezTo>
                  <a:cubicBezTo>
                    <a:pt x="1288440" y="331590"/>
                    <a:pt x="1246773" y="319427"/>
                    <a:pt x="1229341" y="314548"/>
                  </a:cubicBezTo>
                  <a:cubicBezTo>
                    <a:pt x="1200273" y="306409"/>
                    <a:pt x="1170197" y="299269"/>
                    <a:pt x="1164982" y="299269"/>
                  </a:cubicBezTo>
                  <a:cubicBezTo>
                    <a:pt x="1160007" y="299269"/>
                    <a:pt x="1144416" y="303436"/>
                    <a:pt x="1128715" y="308964"/>
                  </a:cubicBezTo>
                  <a:cubicBezTo>
                    <a:pt x="1110600" y="315338"/>
                    <a:pt x="1098013" y="321449"/>
                    <a:pt x="1095046" y="325309"/>
                  </a:cubicBezTo>
                  <a:cubicBezTo>
                    <a:pt x="1089028" y="333131"/>
                    <a:pt x="1075046" y="343490"/>
                    <a:pt x="1066729" y="343490"/>
                  </a:cubicBezTo>
                  <a:cubicBezTo>
                    <a:pt x="1065983" y="343492"/>
                    <a:pt x="1065283" y="343407"/>
                    <a:pt x="1064637" y="343231"/>
                  </a:cubicBezTo>
                  <a:cubicBezTo>
                    <a:pt x="1060884" y="342207"/>
                    <a:pt x="1057999" y="331434"/>
                    <a:pt x="1054944" y="320027"/>
                  </a:cubicBezTo>
                  <a:cubicBezTo>
                    <a:pt x="1051781" y="308221"/>
                    <a:pt x="1048197" y="294839"/>
                    <a:pt x="1043293" y="291683"/>
                  </a:cubicBezTo>
                  <a:cubicBezTo>
                    <a:pt x="1033630" y="285473"/>
                    <a:pt x="987842" y="284951"/>
                    <a:pt x="980902" y="286214"/>
                  </a:cubicBezTo>
                  <a:cubicBezTo>
                    <a:pt x="977164" y="286892"/>
                    <a:pt x="970897" y="292117"/>
                    <a:pt x="964835" y="297167"/>
                  </a:cubicBezTo>
                  <a:cubicBezTo>
                    <a:pt x="958739" y="302249"/>
                    <a:pt x="952434" y="307501"/>
                    <a:pt x="948610" y="308196"/>
                  </a:cubicBezTo>
                  <a:cubicBezTo>
                    <a:pt x="948405" y="308233"/>
                    <a:pt x="948193" y="308250"/>
                    <a:pt x="947969" y="308250"/>
                  </a:cubicBezTo>
                  <a:cubicBezTo>
                    <a:pt x="943224" y="308250"/>
                    <a:pt x="934182" y="300115"/>
                    <a:pt x="925424" y="292234"/>
                  </a:cubicBezTo>
                  <a:cubicBezTo>
                    <a:pt x="919242" y="286675"/>
                    <a:pt x="913405" y="281420"/>
                    <a:pt x="910042" y="280023"/>
                  </a:cubicBezTo>
                  <a:cubicBezTo>
                    <a:pt x="901895" y="276629"/>
                    <a:pt x="869584" y="280723"/>
                    <a:pt x="851052" y="283466"/>
                  </a:cubicBezTo>
                  <a:cubicBezTo>
                    <a:pt x="840404" y="285044"/>
                    <a:pt x="836088" y="290557"/>
                    <a:pt x="831913" y="295887"/>
                  </a:cubicBezTo>
                  <a:cubicBezTo>
                    <a:pt x="828875" y="299772"/>
                    <a:pt x="825732" y="303788"/>
                    <a:pt x="820182" y="306124"/>
                  </a:cubicBezTo>
                  <a:cubicBezTo>
                    <a:pt x="811636" y="309728"/>
                    <a:pt x="805891" y="303912"/>
                    <a:pt x="800329" y="298289"/>
                  </a:cubicBezTo>
                  <a:cubicBezTo>
                    <a:pt x="797276" y="295202"/>
                    <a:pt x="794118" y="292010"/>
                    <a:pt x="790500" y="290320"/>
                  </a:cubicBezTo>
                  <a:cubicBezTo>
                    <a:pt x="785472" y="287977"/>
                    <a:pt x="781404" y="290306"/>
                    <a:pt x="776698" y="293005"/>
                  </a:cubicBezTo>
                  <a:cubicBezTo>
                    <a:pt x="771853" y="295787"/>
                    <a:pt x="766362" y="298950"/>
                    <a:pt x="758437" y="297894"/>
                  </a:cubicBezTo>
                  <a:cubicBezTo>
                    <a:pt x="749625" y="296731"/>
                    <a:pt x="739578" y="290281"/>
                    <a:pt x="730715" y="284590"/>
                  </a:cubicBezTo>
                  <a:cubicBezTo>
                    <a:pt x="724034" y="280301"/>
                    <a:pt x="718267" y="276597"/>
                    <a:pt x="715004" y="276597"/>
                  </a:cubicBezTo>
                  <a:cubicBezTo>
                    <a:pt x="711169" y="276597"/>
                    <a:pt x="700910" y="287541"/>
                    <a:pt x="693054" y="300010"/>
                  </a:cubicBezTo>
                  <a:cubicBezTo>
                    <a:pt x="684961" y="312858"/>
                    <a:pt x="681752" y="323212"/>
                    <a:pt x="684246" y="328420"/>
                  </a:cubicBezTo>
                  <a:cubicBezTo>
                    <a:pt x="689511" y="339410"/>
                    <a:pt x="710764" y="333119"/>
                    <a:pt x="722180" y="329737"/>
                  </a:cubicBezTo>
                  <a:cubicBezTo>
                    <a:pt x="723963" y="329210"/>
                    <a:pt x="725497" y="328757"/>
                    <a:pt x="726640" y="328469"/>
                  </a:cubicBezTo>
                  <a:cubicBezTo>
                    <a:pt x="728057" y="328125"/>
                    <a:pt x="729357" y="328398"/>
                    <a:pt x="730520" y="329303"/>
                  </a:cubicBezTo>
                  <a:cubicBezTo>
                    <a:pt x="736682" y="334116"/>
                    <a:pt x="737162" y="354726"/>
                    <a:pt x="737162" y="360924"/>
                  </a:cubicBezTo>
                  <a:cubicBezTo>
                    <a:pt x="737162" y="370019"/>
                    <a:pt x="741119" y="379183"/>
                    <a:pt x="744943" y="388044"/>
                  </a:cubicBezTo>
                  <a:cubicBezTo>
                    <a:pt x="746847" y="392455"/>
                    <a:pt x="748820" y="397017"/>
                    <a:pt x="750205" y="401406"/>
                  </a:cubicBezTo>
                  <a:cubicBezTo>
                    <a:pt x="751434" y="405293"/>
                    <a:pt x="751168" y="408695"/>
                    <a:pt x="749417" y="411514"/>
                  </a:cubicBezTo>
                  <a:cubicBezTo>
                    <a:pt x="746060" y="416915"/>
                    <a:pt x="737828" y="419207"/>
                    <a:pt x="731517" y="420177"/>
                  </a:cubicBezTo>
                  <a:cubicBezTo>
                    <a:pt x="725926" y="421038"/>
                    <a:pt x="722315" y="422864"/>
                    <a:pt x="720474" y="425759"/>
                  </a:cubicBezTo>
                  <a:cubicBezTo>
                    <a:pt x="718733" y="428502"/>
                    <a:pt x="718567" y="432328"/>
                    <a:pt x="719981" y="437134"/>
                  </a:cubicBezTo>
                  <a:cubicBezTo>
                    <a:pt x="721551" y="442481"/>
                    <a:pt x="725289" y="447090"/>
                    <a:pt x="729244" y="451972"/>
                  </a:cubicBezTo>
                  <a:cubicBezTo>
                    <a:pt x="733907" y="457726"/>
                    <a:pt x="738730" y="463673"/>
                    <a:pt x="740590" y="471491"/>
                  </a:cubicBezTo>
                  <a:cubicBezTo>
                    <a:pt x="743258" y="482688"/>
                    <a:pt x="741788" y="521651"/>
                    <a:pt x="741000" y="542583"/>
                  </a:cubicBezTo>
                  <a:cubicBezTo>
                    <a:pt x="740773" y="548591"/>
                    <a:pt x="740595" y="553336"/>
                    <a:pt x="740595" y="555343"/>
                  </a:cubicBezTo>
                  <a:cubicBezTo>
                    <a:pt x="740595" y="560202"/>
                    <a:pt x="732083" y="569551"/>
                    <a:pt x="723851" y="578595"/>
                  </a:cubicBezTo>
                  <a:cubicBezTo>
                    <a:pt x="716692" y="586457"/>
                    <a:pt x="709935" y="593879"/>
                    <a:pt x="708991" y="597976"/>
                  </a:cubicBezTo>
                  <a:cubicBezTo>
                    <a:pt x="708077" y="601931"/>
                    <a:pt x="708806" y="606083"/>
                    <a:pt x="709511" y="610102"/>
                  </a:cubicBezTo>
                  <a:cubicBezTo>
                    <a:pt x="710381" y="615064"/>
                    <a:pt x="711281" y="620194"/>
                    <a:pt x="708974" y="624808"/>
                  </a:cubicBezTo>
                  <a:cubicBezTo>
                    <a:pt x="706940" y="628877"/>
                    <a:pt x="701766" y="629343"/>
                    <a:pt x="697201" y="629753"/>
                  </a:cubicBezTo>
                  <a:cubicBezTo>
                    <a:pt x="692288" y="630194"/>
                    <a:pt x="688043" y="630575"/>
                    <a:pt x="688387" y="635020"/>
                  </a:cubicBezTo>
                  <a:cubicBezTo>
                    <a:pt x="688716" y="639353"/>
                    <a:pt x="694034" y="640209"/>
                    <a:pt x="701391" y="641391"/>
                  </a:cubicBezTo>
                  <a:cubicBezTo>
                    <a:pt x="709018" y="642620"/>
                    <a:pt x="718508" y="644147"/>
                    <a:pt x="727464" y="650001"/>
                  </a:cubicBezTo>
                  <a:cubicBezTo>
                    <a:pt x="745648" y="661893"/>
                    <a:pt x="757132" y="685558"/>
                    <a:pt x="758454" y="695465"/>
                  </a:cubicBezTo>
                  <a:cubicBezTo>
                    <a:pt x="759671" y="704583"/>
                    <a:pt x="754521" y="717045"/>
                    <a:pt x="744677" y="728810"/>
                  </a:cubicBezTo>
                  <a:cubicBezTo>
                    <a:pt x="740415" y="733902"/>
                    <a:pt x="736079" y="736665"/>
                    <a:pt x="731429" y="737255"/>
                  </a:cubicBezTo>
                  <a:cubicBezTo>
                    <a:pt x="726596" y="737864"/>
                    <a:pt x="721432" y="736162"/>
                    <a:pt x="715592" y="732041"/>
                  </a:cubicBezTo>
                  <a:cubicBezTo>
                    <a:pt x="713973" y="730898"/>
                    <a:pt x="711803" y="729266"/>
                    <a:pt x="709291" y="727374"/>
                  </a:cubicBezTo>
                  <a:cubicBezTo>
                    <a:pt x="693741" y="715682"/>
                    <a:pt x="661389" y="691347"/>
                    <a:pt x="635993" y="690164"/>
                  </a:cubicBezTo>
                  <a:cubicBezTo>
                    <a:pt x="622018" y="689513"/>
                    <a:pt x="561673" y="691176"/>
                    <a:pt x="492515" y="694114"/>
                  </a:cubicBezTo>
                  <a:cubicBezTo>
                    <a:pt x="433135" y="696638"/>
                    <a:pt x="363314" y="700354"/>
                    <a:pt x="345433" y="703217"/>
                  </a:cubicBezTo>
                  <a:cubicBezTo>
                    <a:pt x="329783" y="705719"/>
                    <a:pt x="286650" y="707689"/>
                    <a:pt x="244937" y="709598"/>
                  </a:cubicBezTo>
                  <a:cubicBezTo>
                    <a:pt x="194650" y="711898"/>
                    <a:pt x="142656" y="714275"/>
                    <a:pt x="135952" y="717626"/>
                  </a:cubicBezTo>
                  <a:cubicBezTo>
                    <a:pt x="131437" y="719883"/>
                    <a:pt x="124082" y="725794"/>
                    <a:pt x="115567" y="732631"/>
                  </a:cubicBezTo>
                  <a:cubicBezTo>
                    <a:pt x="100635" y="744626"/>
                    <a:pt x="82057" y="759554"/>
                    <a:pt x="67229" y="764353"/>
                  </a:cubicBezTo>
                  <a:cubicBezTo>
                    <a:pt x="59477" y="766859"/>
                    <a:pt x="49367" y="767696"/>
                    <a:pt x="39343" y="767696"/>
                  </a:cubicBezTo>
                  <a:cubicBezTo>
                    <a:pt x="20933" y="767696"/>
                    <a:pt x="2826" y="764884"/>
                    <a:pt x="0" y="764426"/>
                  </a:cubicBezTo>
                  <a:cubicBezTo>
                    <a:pt x="3360" y="768866"/>
                    <a:pt x="6364" y="776635"/>
                    <a:pt x="9826" y="785625"/>
                  </a:cubicBezTo>
                  <a:cubicBezTo>
                    <a:pt x="13279" y="794591"/>
                    <a:pt x="17190" y="804752"/>
                    <a:pt x="22213" y="813277"/>
                  </a:cubicBezTo>
                  <a:cubicBezTo>
                    <a:pt x="27102" y="821589"/>
                    <a:pt x="39916" y="837331"/>
                    <a:pt x="52308" y="852557"/>
                  </a:cubicBezTo>
                  <a:cubicBezTo>
                    <a:pt x="65095" y="868265"/>
                    <a:pt x="77175" y="883105"/>
                    <a:pt x="77650" y="886446"/>
                  </a:cubicBezTo>
                  <a:cubicBezTo>
                    <a:pt x="78550" y="892737"/>
                    <a:pt x="77682" y="962187"/>
                    <a:pt x="77655" y="964248"/>
                  </a:cubicBezTo>
                  <a:cubicBezTo>
                    <a:pt x="78616" y="965033"/>
                    <a:pt x="114653" y="994301"/>
                    <a:pt x="122695" y="998990"/>
                  </a:cubicBezTo>
                  <a:cubicBezTo>
                    <a:pt x="126128" y="1000992"/>
                    <a:pt x="134468" y="1001133"/>
                    <a:pt x="143297" y="1001285"/>
                  </a:cubicBezTo>
                  <a:cubicBezTo>
                    <a:pt x="155540" y="1001497"/>
                    <a:pt x="169420" y="1001731"/>
                    <a:pt x="174733" y="1006859"/>
                  </a:cubicBezTo>
                  <a:cubicBezTo>
                    <a:pt x="179346" y="1011309"/>
                    <a:pt x="180275" y="1024047"/>
                    <a:pt x="181173" y="1036368"/>
                  </a:cubicBezTo>
                  <a:cubicBezTo>
                    <a:pt x="182068" y="1048643"/>
                    <a:pt x="182994" y="1061335"/>
                    <a:pt x="187510" y="1065846"/>
                  </a:cubicBezTo>
                  <a:cubicBezTo>
                    <a:pt x="196488" y="1074824"/>
                    <a:pt x="278733" y="1085761"/>
                    <a:pt x="279565" y="1085870"/>
                  </a:cubicBezTo>
                  <a:lnTo>
                    <a:pt x="353819" y="1092551"/>
                  </a:lnTo>
                  <a:cubicBezTo>
                    <a:pt x="356201" y="1079960"/>
                    <a:pt x="354055" y="1067382"/>
                    <a:pt x="353190" y="1058667"/>
                  </a:cubicBezTo>
                  <a:cubicBezTo>
                    <a:pt x="351819" y="1044927"/>
                    <a:pt x="350907" y="1007832"/>
                    <a:pt x="382955" y="999590"/>
                  </a:cubicBezTo>
                  <a:cubicBezTo>
                    <a:pt x="415032" y="991351"/>
                    <a:pt x="491218" y="970166"/>
                    <a:pt x="503992" y="960129"/>
                  </a:cubicBezTo>
                  <a:cubicBezTo>
                    <a:pt x="516765" y="950093"/>
                    <a:pt x="512202" y="935494"/>
                    <a:pt x="503992" y="928196"/>
                  </a:cubicBezTo>
                  <a:cubicBezTo>
                    <a:pt x="495780" y="920895"/>
                    <a:pt x="472059" y="919983"/>
                    <a:pt x="465671" y="914509"/>
                  </a:cubicBezTo>
                  <a:cubicBezTo>
                    <a:pt x="459287" y="909035"/>
                    <a:pt x="456548" y="881664"/>
                    <a:pt x="462023" y="874363"/>
                  </a:cubicBezTo>
                  <a:cubicBezTo>
                    <a:pt x="467497" y="867065"/>
                    <a:pt x="489394" y="849728"/>
                    <a:pt x="497606" y="837865"/>
                  </a:cubicBezTo>
                  <a:cubicBezTo>
                    <a:pt x="505819" y="826005"/>
                    <a:pt x="514029" y="807759"/>
                    <a:pt x="521327" y="805932"/>
                  </a:cubicBezTo>
                  <a:cubicBezTo>
                    <a:pt x="528628" y="804106"/>
                    <a:pt x="624315" y="810894"/>
                    <a:pt x="659355" y="810894"/>
                  </a:cubicBezTo>
                  <a:cubicBezTo>
                    <a:pt x="694400" y="810894"/>
                    <a:pt x="750741" y="803340"/>
                    <a:pt x="765852" y="807473"/>
                  </a:cubicBezTo>
                  <a:cubicBezTo>
                    <a:pt x="780965" y="811579"/>
                    <a:pt x="776830" y="832876"/>
                    <a:pt x="805683" y="834274"/>
                  </a:cubicBezTo>
                  <a:cubicBezTo>
                    <a:pt x="834539" y="835644"/>
                    <a:pt x="855839" y="829455"/>
                    <a:pt x="866843" y="837695"/>
                  </a:cubicBezTo>
                  <a:cubicBezTo>
                    <a:pt x="877821" y="845937"/>
                    <a:pt x="936899" y="903646"/>
                    <a:pt x="949274" y="907094"/>
                  </a:cubicBezTo>
                  <a:cubicBezTo>
                    <a:pt x="961619" y="910518"/>
                    <a:pt x="1086677" y="909832"/>
                    <a:pt x="1094917" y="912571"/>
                  </a:cubicBezTo>
                  <a:cubicBezTo>
                    <a:pt x="1103156" y="915336"/>
                    <a:pt x="1119637" y="931817"/>
                    <a:pt x="1122373" y="955170"/>
                  </a:cubicBezTo>
                  <a:cubicBezTo>
                    <a:pt x="1125141" y="978522"/>
                    <a:pt x="1136801" y="978522"/>
                    <a:pt x="1151914" y="972333"/>
                  </a:cubicBezTo>
                  <a:cubicBezTo>
                    <a:pt x="1167052" y="966174"/>
                    <a:pt x="1183535" y="953114"/>
                    <a:pt x="1195193" y="939374"/>
                  </a:cubicBezTo>
                  <a:cubicBezTo>
                    <a:pt x="1206886" y="925628"/>
                    <a:pt x="1211706" y="917389"/>
                    <a:pt x="1224737" y="916021"/>
                  </a:cubicBezTo>
                  <a:cubicBezTo>
                    <a:pt x="1237792" y="914624"/>
                    <a:pt x="1259094" y="915336"/>
                    <a:pt x="1263912" y="919442"/>
                  </a:cubicBezTo>
                  <a:cubicBezTo>
                    <a:pt x="1268701" y="923578"/>
                    <a:pt x="1355267" y="1027990"/>
                    <a:pt x="1359400" y="1045839"/>
                  </a:cubicBezTo>
                  <a:cubicBezTo>
                    <a:pt x="1363536" y="1063717"/>
                    <a:pt x="1351158" y="1074695"/>
                    <a:pt x="1359400" y="1081564"/>
                  </a:cubicBezTo>
                  <a:cubicBezTo>
                    <a:pt x="1367642" y="1088435"/>
                    <a:pt x="1382068" y="1089806"/>
                    <a:pt x="1388941" y="1108367"/>
                  </a:cubicBezTo>
                  <a:cubicBezTo>
                    <a:pt x="1395813" y="1126928"/>
                    <a:pt x="1394442" y="1162626"/>
                    <a:pt x="1403369" y="1170895"/>
                  </a:cubicBezTo>
                  <a:cubicBezTo>
                    <a:pt x="1412292" y="1179137"/>
                    <a:pt x="1524290" y="1304163"/>
                    <a:pt x="1530220" y="1315599"/>
                  </a:cubicBezTo>
                  <a:cubicBezTo>
                    <a:pt x="1536179" y="1327060"/>
                    <a:pt x="1585194" y="1444617"/>
                    <a:pt x="1589756" y="1458304"/>
                  </a:cubicBezTo>
                  <a:close/>
                </a:path>
              </a:pathLst>
            </a:custGeom>
            <a:grpFill/>
            <a:ln cap="flat" cmpd="sng" w="0">
              <a:noFill/>
              <a:prstDash val="solid"/>
              <a:miter lim="800000"/>
            </a:ln>
          </p:spPr>
          <p:txBody>
            <a:bodyPr anchor="ctr">
              <a:spAutoFit/>
            </a:bodyPr>
            <a:lstStyle/>
            <a:p>
              <a:pPr algn="ctr"/>
              <a:endParaRPr lang="en-US"/>
            </a:p>
          </p:txBody>
        </p:sp>
        <p:sp>
          <p:nvSpPr>
            <p:cNvPr id="112" name="Free Form 11">
              <a:extLst>
                <a:ext uri="{FF2B5EF4-FFF2-40B4-BE49-F238E27FC236}">
                  <a16:creationId xmlns:a16="http://schemas.microsoft.com/office/drawing/2014/main" id="{7E99EFF5-CAE2-4D51-B819-F8304EC26ECB}"/>
                </a:ext>
              </a:extLst>
            </p:cNvPr>
            <p:cNvSpPr/>
            <p:nvPr/>
          </p:nvSpPr>
          <p:spPr>
            <a:xfrm>
              <a:off x="1737874" y="2566729"/>
              <a:ext cx="740327" cy="986349"/>
            </a:xfrm>
            <a:custGeom>
              <a:avLst/>
              <a:gdLst/>
              <a:ahLst/>
              <a:cxnLst/>
              <a:rect b="0" l="0" r="0" t="0"/>
              <a:pathLst>
                <a:path h="2513527" w="1886585">
                  <a:moveTo>
                    <a:pt x="1521403" y="176189"/>
                  </a:moveTo>
                  <a:cubicBezTo>
                    <a:pt x="1514502" y="169773"/>
                    <a:pt x="1523227" y="155572"/>
                    <a:pt x="1521403" y="150529"/>
                  </a:cubicBezTo>
                  <a:cubicBezTo>
                    <a:pt x="1519547" y="145509"/>
                    <a:pt x="1505351" y="138640"/>
                    <a:pt x="1498021" y="126718"/>
                  </a:cubicBezTo>
                  <a:cubicBezTo>
                    <a:pt x="1490693" y="114802"/>
                    <a:pt x="1497567" y="105648"/>
                    <a:pt x="1492091" y="101057"/>
                  </a:cubicBezTo>
                  <a:cubicBezTo>
                    <a:pt x="1486590" y="96497"/>
                    <a:pt x="1454968" y="91449"/>
                    <a:pt x="1438487" y="90993"/>
                  </a:cubicBezTo>
                  <a:cubicBezTo>
                    <a:pt x="1422006" y="90537"/>
                    <a:pt x="1413311" y="85946"/>
                    <a:pt x="1411458" y="75427"/>
                  </a:cubicBezTo>
                  <a:cubicBezTo>
                    <a:pt x="1409631" y="64902"/>
                    <a:pt x="1422006" y="56636"/>
                    <a:pt x="1422006" y="50704"/>
                  </a:cubicBezTo>
                  <a:cubicBezTo>
                    <a:pt x="1422006" y="44744"/>
                    <a:pt x="1409178" y="31001"/>
                    <a:pt x="1399566" y="27324"/>
                  </a:cubicBezTo>
                  <a:cubicBezTo>
                    <a:pt x="1393916" y="25176"/>
                    <a:pt x="1388681" y="20565"/>
                    <a:pt x="1387261" y="15883"/>
                  </a:cubicBezTo>
                  <a:cubicBezTo>
                    <a:pt x="1372238" y="18385"/>
                    <a:pt x="1352799" y="11550"/>
                    <a:pt x="1337150" y="6022"/>
                  </a:cubicBezTo>
                  <a:cubicBezTo>
                    <a:pt x="1328413" y="2938"/>
                    <a:pt x="1320869" y="275"/>
                    <a:pt x="1316199" y="29"/>
                  </a:cubicBezTo>
                  <a:cubicBezTo>
                    <a:pt x="1315833" y="12"/>
                    <a:pt x="1315443" y="0"/>
                    <a:pt x="1315019" y="0"/>
                  </a:cubicBezTo>
                  <a:cubicBezTo>
                    <a:pt x="1308494" y="0"/>
                    <a:pt x="1294885" y="2240"/>
                    <a:pt x="1279579" y="5864"/>
                  </a:cubicBezTo>
                  <a:cubicBezTo>
                    <a:pt x="1263278" y="9721"/>
                    <a:pt x="1251550" y="13611"/>
                    <a:pt x="1249697" y="15769"/>
                  </a:cubicBezTo>
                  <a:cubicBezTo>
                    <a:pt x="1247714" y="18085"/>
                    <a:pt x="1247843" y="24384"/>
                    <a:pt x="1248017" y="32357"/>
                  </a:cubicBezTo>
                  <a:cubicBezTo>
                    <a:pt x="1248185" y="40472"/>
                    <a:pt x="1248399" y="50572"/>
                    <a:pt x="1246302" y="59662"/>
                  </a:cubicBezTo>
                  <a:cubicBezTo>
                    <a:pt x="1242228" y="77326"/>
                    <a:pt x="1210212" y="182275"/>
                    <a:pt x="1209887" y="183333"/>
                  </a:cubicBezTo>
                  <a:cubicBezTo>
                    <a:pt x="1209863" y="183418"/>
                    <a:pt x="1209780" y="183457"/>
                    <a:pt x="1209690" y="183450"/>
                  </a:cubicBezTo>
                  <a:cubicBezTo>
                    <a:pt x="1209039" y="183321"/>
                    <a:pt x="1144294" y="170483"/>
                    <a:pt x="1128723" y="176574"/>
                  </a:cubicBezTo>
                  <a:cubicBezTo>
                    <a:pt x="1115438" y="181770"/>
                    <a:pt x="1001555" y="263893"/>
                    <a:pt x="940371" y="308016"/>
                  </a:cubicBezTo>
                  <a:cubicBezTo>
                    <a:pt x="929203" y="316067"/>
                    <a:pt x="919562" y="323022"/>
                    <a:pt x="913046" y="327691"/>
                  </a:cubicBezTo>
                  <a:cubicBezTo>
                    <a:pt x="893054" y="342017"/>
                    <a:pt x="852142" y="368293"/>
                    <a:pt x="816049" y="391475"/>
                  </a:cubicBezTo>
                  <a:cubicBezTo>
                    <a:pt x="778027" y="415898"/>
                    <a:pt x="742112" y="438963"/>
                    <a:pt x="739783" y="442228"/>
                  </a:cubicBezTo>
                  <a:cubicBezTo>
                    <a:pt x="737625" y="445246"/>
                    <a:pt x="737323" y="465080"/>
                    <a:pt x="737003" y="486077"/>
                  </a:cubicBezTo>
                  <a:cubicBezTo>
                    <a:pt x="736645" y="509645"/>
                    <a:pt x="736274" y="534016"/>
                    <a:pt x="733417" y="541641"/>
                  </a:cubicBezTo>
                  <a:cubicBezTo>
                    <a:pt x="730488" y="549449"/>
                    <a:pt x="710961" y="565657"/>
                    <a:pt x="693666" y="578215"/>
                  </a:cubicBezTo>
                  <a:cubicBezTo>
                    <a:pt x="673042" y="593192"/>
                    <a:pt x="653318" y="604835"/>
                    <a:pt x="645702" y="606527"/>
                  </a:cubicBezTo>
                  <a:cubicBezTo>
                    <a:pt x="637353" y="608383"/>
                    <a:pt x="626968" y="613637"/>
                    <a:pt x="616454" y="621326"/>
                  </a:cubicBezTo>
                  <a:cubicBezTo>
                    <a:pt x="605003" y="629697"/>
                    <a:pt x="594642" y="640016"/>
                    <a:pt x="586486" y="651169"/>
                  </a:cubicBezTo>
                  <a:cubicBezTo>
                    <a:pt x="571390" y="671823"/>
                    <a:pt x="565167" y="728430"/>
                    <a:pt x="562821" y="749742"/>
                  </a:cubicBezTo>
                  <a:cubicBezTo>
                    <a:pt x="562485" y="752809"/>
                    <a:pt x="562243" y="755021"/>
                    <a:pt x="562065" y="756255"/>
                  </a:cubicBezTo>
                  <a:cubicBezTo>
                    <a:pt x="561212" y="762226"/>
                    <a:pt x="553307" y="762258"/>
                    <a:pt x="544940" y="762290"/>
                  </a:cubicBezTo>
                  <a:cubicBezTo>
                    <a:pt x="539342" y="762312"/>
                    <a:pt x="533553" y="762334"/>
                    <a:pt x="528974" y="763948"/>
                  </a:cubicBezTo>
                  <a:cubicBezTo>
                    <a:pt x="518145" y="767771"/>
                    <a:pt x="496965" y="781248"/>
                    <a:pt x="494261" y="782982"/>
                  </a:cubicBezTo>
                  <a:cubicBezTo>
                    <a:pt x="498506" y="784623"/>
                    <a:pt x="537335" y="799924"/>
                    <a:pt x="537335" y="811189"/>
                  </a:cubicBezTo>
                  <a:cubicBezTo>
                    <a:pt x="537335" y="819053"/>
                    <a:pt x="529796" y="826137"/>
                    <a:pt x="523739" y="831830"/>
                  </a:cubicBezTo>
                  <a:cubicBezTo>
                    <a:pt x="520817" y="834574"/>
                    <a:pt x="518296" y="836944"/>
                    <a:pt x="517394" y="838746"/>
                  </a:cubicBezTo>
                  <a:cubicBezTo>
                    <a:pt x="516094" y="841345"/>
                    <a:pt x="512029" y="860211"/>
                    <a:pt x="509081" y="880942"/>
                  </a:cubicBezTo>
                  <a:cubicBezTo>
                    <a:pt x="505519" y="905992"/>
                    <a:pt x="505287" y="921681"/>
                    <a:pt x="508435" y="925114"/>
                  </a:cubicBezTo>
                  <a:cubicBezTo>
                    <a:pt x="513080" y="930181"/>
                    <a:pt x="520474" y="929181"/>
                    <a:pt x="526418" y="928381"/>
                  </a:cubicBezTo>
                  <a:cubicBezTo>
                    <a:pt x="530117" y="927879"/>
                    <a:pt x="533317" y="927452"/>
                    <a:pt x="535189" y="928515"/>
                  </a:cubicBezTo>
                  <a:cubicBezTo>
                    <a:pt x="538074" y="930164"/>
                    <a:pt x="543182" y="937691"/>
                    <a:pt x="544943" y="946199"/>
                  </a:cubicBezTo>
                  <a:cubicBezTo>
                    <a:pt x="545999" y="951305"/>
                    <a:pt x="546247" y="958742"/>
                    <a:pt x="541419" y="965177"/>
                  </a:cubicBezTo>
                  <a:cubicBezTo>
                    <a:pt x="531415" y="978520"/>
                    <a:pt x="513951" y="1012318"/>
                    <a:pt x="519474" y="1044737"/>
                  </a:cubicBezTo>
                  <a:cubicBezTo>
                    <a:pt x="523395" y="1067780"/>
                    <a:pt x="544228" y="1086331"/>
                    <a:pt x="560970" y="1101235"/>
                  </a:cubicBezTo>
                  <a:cubicBezTo>
                    <a:pt x="567525" y="1107070"/>
                    <a:pt x="573716" y="1112580"/>
                    <a:pt x="577827" y="1117474"/>
                  </a:cubicBezTo>
                  <a:cubicBezTo>
                    <a:pt x="591997" y="1134346"/>
                    <a:pt x="586503" y="1147828"/>
                    <a:pt x="577847" y="1163697"/>
                  </a:cubicBezTo>
                  <a:cubicBezTo>
                    <a:pt x="573145" y="1172314"/>
                    <a:pt x="564423" y="1178054"/>
                    <a:pt x="555189" y="1184130"/>
                  </a:cubicBezTo>
                  <a:cubicBezTo>
                    <a:pt x="548098" y="1188798"/>
                    <a:pt x="540763" y="1193623"/>
                    <a:pt x="534538" y="1200143"/>
                  </a:cubicBezTo>
                  <a:cubicBezTo>
                    <a:pt x="520296" y="1215062"/>
                    <a:pt x="504504" y="1249894"/>
                    <a:pt x="504344" y="1250245"/>
                  </a:cubicBezTo>
                  <a:cubicBezTo>
                    <a:pt x="504322" y="1250299"/>
                    <a:pt x="504270" y="1250335"/>
                    <a:pt x="504214" y="1250345"/>
                  </a:cubicBezTo>
                  <a:cubicBezTo>
                    <a:pt x="503924" y="1250387"/>
                    <a:pt x="475217" y="1254559"/>
                    <a:pt x="460304" y="1262691"/>
                  </a:cubicBezTo>
                  <a:cubicBezTo>
                    <a:pt x="451759" y="1267351"/>
                    <a:pt x="445763" y="1273203"/>
                    <a:pt x="439965" y="1278860"/>
                  </a:cubicBezTo>
                  <a:cubicBezTo>
                    <a:pt x="435532" y="1283183"/>
                    <a:pt x="430950" y="1287658"/>
                    <a:pt x="425281" y="1291537"/>
                  </a:cubicBezTo>
                  <a:cubicBezTo>
                    <a:pt x="417685" y="1296728"/>
                    <a:pt x="397634" y="1294768"/>
                    <a:pt x="378242" y="1292873"/>
                  </a:cubicBezTo>
                  <a:cubicBezTo>
                    <a:pt x="363760" y="1291452"/>
                    <a:pt x="350081" y="1290113"/>
                    <a:pt x="341400" y="1291564"/>
                  </a:cubicBezTo>
                  <a:cubicBezTo>
                    <a:pt x="322254" y="1294753"/>
                    <a:pt x="288723" y="1333860"/>
                    <a:pt x="274405" y="1350559"/>
                  </a:cubicBezTo>
                  <a:cubicBezTo>
                    <a:pt x="273312" y="1351831"/>
                    <a:pt x="272318" y="1352995"/>
                    <a:pt x="271428" y="1354021"/>
                  </a:cubicBezTo>
                  <a:cubicBezTo>
                    <a:pt x="252986" y="1375374"/>
                    <a:pt x="223584" y="1403562"/>
                    <a:pt x="188232" y="1416586"/>
                  </a:cubicBezTo>
                  <a:cubicBezTo>
                    <a:pt x="159444" y="1427193"/>
                    <a:pt x="97326" y="1429302"/>
                    <a:pt x="63959" y="1430436"/>
                  </a:cubicBezTo>
                  <a:cubicBezTo>
                    <a:pt x="51730" y="1430850"/>
                    <a:pt x="42874" y="1431153"/>
                    <a:pt x="39992" y="1431682"/>
                  </a:cubicBezTo>
                  <a:cubicBezTo>
                    <a:pt x="40704" y="1434820"/>
                    <a:pt x="50535" y="1477738"/>
                    <a:pt x="57075" y="1483622"/>
                  </a:cubicBezTo>
                  <a:cubicBezTo>
                    <a:pt x="59660" y="1485951"/>
                    <a:pt x="64680" y="1488172"/>
                    <a:pt x="70499" y="1490745"/>
                  </a:cubicBezTo>
                  <a:cubicBezTo>
                    <a:pt x="79799" y="1494861"/>
                    <a:pt x="91371" y="1499981"/>
                    <a:pt x="96943" y="1507696"/>
                  </a:cubicBezTo>
                  <a:cubicBezTo>
                    <a:pt x="105446" y="1519464"/>
                    <a:pt x="104307" y="1540325"/>
                    <a:pt x="100403" y="1555925"/>
                  </a:cubicBezTo>
                  <a:cubicBezTo>
                    <a:pt x="98979" y="1561631"/>
                    <a:pt x="96548" y="1566513"/>
                    <a:pt x="93973" y="1571680"/>
                  </a:cubicBezTo>
                  <a:cubicBezTo>
                    <a:pt x="90440" y="1578776"/>
                    <a:pt x="86787" y="1586113"/>
                    <a:pt x="85985" y="1595745"/>
                  </a:cubicBezTo>
                  <a:cubicBezTo>
                    <a:pt x="85426" y="1602440"/>
                    <a:pt x="86112" y="1608188"/>
                    <a:pt x="86716" y="1613257"/>
                  </a:cubicBezTo>
                  <a:cubicBezTo>
                    <a:pt x="87589" y="1620565"/>
                    <a:pt x="88284" y="1626339"/>
                    <a:pt x="84571" y="1630877"/>
                  </a:cubicBezTo>
                  <a:cubicBezTo>
                    <a:pt x="82325" y="1633620"/>
                    <a:pt x="70677" y="1643574"/>
                    <a:pt x="57187" y="1655098"/>
                  </a:cubicBezTo>
                  <a:cubicBezTo>
                    <a:pt x="33752" y="1675119"/>
                    <a:pt x="1660" y="1702537"/>
                    <a:pt x="797" y="1707738"/>
                  </a:cubicBezTo>
                  <a:cubicBezTo>
                    <a:pt x="0" y="1712495"/>
                    <a:pt x="7122" y="1722483"/>
                    <a:pt x="13408" y="1731293"/>
                  </a:cubicBezTo>
                  <a:cubicBezTo>
                    <a:pt x="17988" y="1737716"/>
                    <a:pt x="22313" y="1743780"/>
                    <a:pt x="23462" y="1747503"/>
                  </a:cubicBezTo>
                  <a:cubicBezTo>
                    <a:pt x="24505" y="1750900"/>
                    <a:pt x="25359" y="1756813"/>
                    <a:pt x="26261" y="1763070"/>
                  </a:cubicBezTo>
                  <a:cubicBezTo>
                    <a:pt x="27734" y="1773284"/>
                    <a:pt x="29404" y="1784867"/>
                    <a:pt x="32362" y="1788668"/>
                  </a:cubicBezTo>
                  <a:cubicBezTo>
                    <a:pt x="37002" y="1794630"/>
                    <a:pt x="71893" y="1797610"/>
                    <a:pt x="80230" y="1792745"/>
                  </a:cubicBezTo>
                  <a:cubicBezTo>
                    <a:pt x="83678" y="1790734"/>
                    <a:pt x="89586" y="1785772"/>
                    <a:pt x="95836" y="1780514"/>
                  </a:cubicBezTo>
                  <a:cubicBezTo>
                    <a:pt x="104365" y="1773345"/>
                    <a:pt x="113185" y="1765930"/>
                    <a:pt x="116038" y="1765930"/>
                  </a:cubicBezTo>
                  <a:cubicBezTo>
                    <a:pt x="120947" y="1765930"/>
                    <a:pt x="132639" y="1767335"/>
                    <a:pt x="135418" y="1771504"/>
                  </a:cubicBezTo>
                  <a:cubicBezTo>
                    <a:pt x="137250" y="1774250"/>
                    <a:pt x="134129" y="1800114"/>
                    <a:pt x="131622" y="1820897"/>
                  </a:cubicBezTo>
                  <a:cubicBezTo>
                    <a:pt x="130356" y="1831384"/>
                    <a:pt x="129264" y="1840438"/>
                    <a:pt x="129264" y="1843045"/>
                  </a:cubicBezTo>
                  <a:cubicBezTo>
                    <a:pt x="129264" y="1846519"/>
                    <a:pt x="132124" y="1852486"/>
                    <a:pt x="135433" y="1859397"/>
                  </a:cubicBezTo>
                  <a:cubicBezTo>
                    <a:pt x="139405" y="1867687"/>
                    <a:pt x="143909" y="1877080"/>
                    <a:pt x="145748" y="1886292"/>
                  </a:cubicBezTo>
                  <a:cubicBezTo>
                    <a:pt x="148186" y="1898482"/>
                    <a:pt x="144843" y="1909708"/>
                    <a:pt x="140607" y="1923919"/>
                  </a:cubicBezTo>
                  <a:cubicBezTo>
                    <a:pt x="138859" y="1929793"/>
                    <a:pt x="137050" y="1935867"/>
                    <a:pt x="135443" y="1942700"/>
                  </a:cubicBezTo>
                  <a:cubicBezTo>
                    <a:pt x="130125" y="1965306"/>
                    <a:pt x="149059" y="1991043"/>
                    <a:pt x="160822" y="2004374"/>
                  </a:cubicBezTo>
                  <a:cubicBezTo>
                    <a:pt x="168444" y="2013011"/>
                    <a:pt x="189112" y="2024210"/>
                    <a:pt x="205720" y="2033208"/>
                  </a:cubicBezTo>
                  <a:cubicBezTo>
                    <a:pt x="211333" y="2036254"/>
                    <a:pt x="216639" y="2039126"/>
                    <a:pt x="220550" y="2041438"/>
                  </a:cubicBezTo>
                  <a:cubicBezTo>
                    <a:pt x="228163" y="2045934"/>
                    <a:pt x="232681" y="2051930"/>
                    <a:pt x="233274" y="2058316"/>
                  </a:cubicBezTo>
                  <a:cubicBezTo>
                    <a:pt x="233793" y="2063915"/>
                    <a:pt x="231235" y="2069484"/>
                    <a:pt x="226068" y="2074003"/>
                  </a:cubicBezTo>
                  <a:cubicBezTo>
                    <a:pt x="223706" y="2076070"/>
                    <a:pt x="220365" y="2078440"/>
                    <a:pt x="216503" y="2081189"/>
                  </a:cubicBezTo>
                  <a:cubicBezTo>
                    <a:pt x="202070" y="2091435"/>
                    <a:pt x="180261" y="2106921"/>
                    <a:pt x="168408" y="2134394"/>
                  </a:cubicBezTo>
                  <a:cubicBezTo>
                    <a:pt x="156606" y="2161756"/>
                    <a:pt x="152339" y="2195659"/>
                    <a:pt x="155367" y="2238051"/>
                  </a:cubicBezTo>
                  <a:cubicBezTo>
                    <a:pt x="157459" y="2267290"/>
                    <a:pt x="151056" y="2351661"/>
                    <a:pt x="149183" y="2367240"/>
                  </a:cubicBezTo>
                  <a:cubicBezTo>
                    <a:pt x="148210" y="2375369"/>
                    <a:pt x="141588" y="2444354"/>
                    <a:pt x="135172" y="2513527"/>
                  </a:cubicBezTo>
                  <a:cubicBezTo>
                    <a:pt x="139403" y="2513024"/>
                    <a:pt x="209660" y="2504534"/>
                    <a:pt x="212279" y="2494495"/>
                  </a:cubicBezTo>
                  <a:cubicBezTo>
                    <a:pt x="213647" y="2489260"/>
                    <a:pt x="209760" y="2483610"/>
                    <a:pt x="205262" y="2477065"/>
                  </a:cubicBezTo>
                  <a:cubicBezTo>
                    <a:pt x="200926" y="2470762"/>
                    <a:pt x="196013" y="2463615"/>
                    <a:pt x="195328" y="2455624"/>
                  </a:cubicBezTo>
                  <a:cubicBezTo>
                    <a:pt x="193952" y="2439597"/>
                    <a:pt x="203896" y="2410470"/>
                    <a:pt x="208631" y="2401941"/>
                  </a:cubicBezTo>
                  <a:cubicBezTo>
                    <a:pt x="210785" y="2398066"/>
                    <a:pt x="223191" y="2397486"/>
                    <a:pt x="237556" y="2396815"/>
                  </a:cubicBezTo>
                  <a:cubicBezTo>
                    <a:pt x="253610" y="2396066"/>
                    <a:pt x="271808" y="2395218"/>
                    <a:pt x="275965" y="2389102"/>
                  </a:cubicBezTo>
                  <a:cubicBezTo>
                    <a:pt x="280608" y="2382280"/>
                    <a:pt x="292417" y="2355772"/>
                    <a:pt x="301908" y="2334475"/>
                  </a:cubicBezTo>
                  <a:cubicBezTo>
                    <a:pt x="309150" y="2318228"/>
                    <a:pt x="313280" y="2309011"/>
                    <a:pt x="314019" y="2308455"/>
                  </a:cubicBezTo>
                  <a:cubicBezTo>
                    <a:pt x="314677" y="2307960"/>
                    <a:pt x="318494" y="2307314"/>
                    <a:pt x="324660" y="2306304"/>
                  </a:cubicBezTo>
                  <a:cubicBezTo>
                    <a:pt x="333156" y="2304912"/>
                    <a:pt x="344792" y="2303005"/>
                    <a:pt x="345950" y="2301179"/>
                  </a:cubicBezTo>
                  <a:cubicBezTo>
                    <a:pt x="346023" y="2301064"/>
                    <a:pt x="346043" y="2300959"/>
                    <a:pt x="346013" y="2300854"/>
                  </a:cubicBezTo>
                  <a:cubicBezTo>
                    <a:pt x="345557" y="2299260"/>
                    <a:pt x="339649" y="2295536"/>
                    <a:pt x="334438" y="2292252"/>
                  </a:cubicBezTo>
                  <a:cubicBezTo>
                    <a:pt x="328245" y="2288350"/>
                    <a:pt x="324482" y="2285897"/>
                    <a:pt x="324482" y="2284778"/>
                  </a:cubicBezTo>
                  <a:cubicBezTo>
                    <a:pt x="324482" y="2283671"/>
                    <a:pt x="327194" y="2279201"/>
                    <a:pt x="330627" y="2273542"/>
                  </a:cubicBezTo>
                  <a:cubicBezTo>
                    <a:pt x="334475" y="2267197"/>
                    <a:pt x="338837" y="2260004"/>
                    <a:pt x="340061" y="2256327"/>
                  </a:cubicBezTo>
                  <a:cubicBezTo>
                    <a:pt x="340841" y="2253991"/>
                    <a:pt x="341200" y="2247934"/>
                    <a:pt x="341617" y="2240916"/>
                  </a:cubicBezTo>
                  <a:cubicBezTo>
                    <a:pt x="342451" y="2226861"/>
                    <a:pt x="343490" y="2209365"/>
                    <a:pt x="348347" y="2204508"/>
                  </a:cubicBezTo>
                  <a:cubicBezTo>
                    <a:pt x="354250" y="2198617"/>
                    <a:pt x="367074" y="2202358"/>
                    <a:pt x="375559" y="2204828"/>
                  </a:cubicBezTo>
                  <a:cubicBezTo>
                    <a:pt x="377737" y="2205464"/>
                    <a:pt x="379622" y="2206010"/>
                    <a:pt x="381021" y="2206293"/>
                  </a:cubicBezTo>
                  <a:cubicBezTo>
                    <a:pt x="386654" y="2207425"/>
                    <a:pt x="398059" y="2207356"/>
                    <a:pt x="400977" y="2199078"/>
                  </a:cubicBezTo>
                  <a:cubicBezTo>
                    <a:pt x="401882" y="2196518"/>
                    <a:pt x="402292" y="2193477"/>
                    <a:pt x="402723" y="2190261"/>
                  </a:cubicBezTo>
                  <a:cubicBezTo>
                    <a:pt x="403613" y="2183662"/>
                    <a:pt x="404618" y="2176184"/>
                    <a:pt x="410168" y="2169712"/>
                  </a:cubicBezTo>
                  <a:cubicBezTo>
                    <a:pt x="413101" y="2166286"/>
                    <a:pt x="420304" y="2160934"/>
                    <a:pt x="428643" y="2154738"/>
                  </a:cubicBezTo>
                  <a:cubicBezTo>
                    <a:pt x="443320" y="2143824"/>
                    <a:pt x="461586" y="2130247"/>
                    <a:pt x="461879" y="2122644"/>
                  </a:cubicBezTo>
                  <a:cubicBezTo>
                    <a:pt x="462157" y="2115475"/>
                    <a:pt x="455259" y="2100132"/>
                    <a:pt x="449714" y="2087804"/>
                  </a:cubicBezTo>
                  <a:cubicBezTo>
                    <a:pt x="446019" y="2079589"/>
                    <a:pt x="443103" y="2073103"/>
                    <a:pt x="443103" y="2070896"/>
                  </a:cubicBezTo>
                  <a:cubicBezTo>
                    <a:pt x="443103" y="2065141"/>
                    <a:pt x="466838" y="2048880"/>
                    <a:pt x="475719" y="2044830"/>
                  </a:cubicBezTo>
                  <a:cubicBezTo>
                    <a:pt x="481937" y="2042001"/>
                    <a:pt x="490884" y="2044574"/>
                    <a:pt x="500362" y="2047305"/>
                  </a:cubicBezTo>
                  <a:cubicBezTo>
                    <a:pt x="505604" y="2048814"/>
                    <a:pt x="511025" y="2050374"/>
                    <a:pt x="516119" y="2051033"/>
                  </a:cubicBezTo>
                  <a:cubicBezTo>
                    <a:pt x="521683" y="2051750"/>
                    <a:pt x="526887" y="2050277"/>
                    <a:pt x="532900" y="2048568"/>
                  </a:cubicBezTo>
                  <a:cubicBezTo>
                    <a:pt x="541875" y="2046017"/>
                    <a:pt x="553046" y="2042845"/>
                    <a:pt x="569715" y="2046454"/>
                  </a:cubicBezTo>
                  <a:cubicBezTo>
                    <a:pt x="586944" y="2050187"/>
                    <a:pt x="603328" y="2067438"/>
                    <a:pt x="615293" y="2080033"/>
                  </a:cubicBezTo>
                  <a:cubicBezTo>
                    <a:pt x="622484" y="2087602"/>
                    <a:pt x="628158" y="2093578"/>
                    <a:pt x="631535" y="2094085"/>
                  </a:cubicBezTo>
                  <a:cubicBezTo>
                    <a:pt x="635673" y="2094709"/>
                    <a:pt x="640484" y="2090569"/>
                    <a:pt x="646029" y="2085775"/>
                  </a:cubicBezTo>
                  <a:cubicBezTo>
                    <a:pt x="652547" y="2080142"/>
                    <a:pt x="659931" y="2073756"/>
                    <a:pt x="668592" y="2073013"/>
                  </a:cubicBezTo>
                  <a:cubicBezTo>
                    <a:pt x="669067" y="2072974"/>
                    <a:pt x="669523" y="2072954"/>
                    <a:pt x="669962" y="2072954"/>
                  </a:cubicBezTo>
                  <a:cubicBezTo>
                    <a:pt x="679789" y="2072954"/>
                    <a:pt x="681518" y="2082771"/>
                    <a:pt x="682793" y="2090023"/>
                  </a:cubicBezTo>
                  <a:cubicBezTo>
                    <a:pt x="683400" y="2093485"/>
                    <a:pt x="683929" y="2096475"/>
                    <a:pt x="685187" y="2097316"/>
                  </a:cubicBezTo>
                  <a:cubicBezTo>
                    <a:pt x="689211" y="2099996"/>
                    <a:pt x="706011" y="2100547"/>
                    <a:pt x="709747" y="2098679"/>
                  </a:cubicBezTo>
                  <a:cubicBezTo>
                    <a:pt x="711946" y="2097582"/>
                    <a:pt x="714548" y="2090023"/>
                    <a:pt x="716845" y="2083351"/>
                  </a:cubicBezTo>
                  <a:cubicBezTo>
                    <a:pt x="718264" y="2079226"/>
                    <a:pt x="719608" y="2075327"/>
                    <a:pt x="720669" y="2073556"/>
                  </a:cubicBezTo>
                  <a:cubicBezTo>
                    <a:pt x="723807" y="2068316"/>
                    <a:pt x="733163" y="2060413"/>
                    <a:pt x="746094" y="2067999"/>
                  </a:cubicBezTo>
                  <a:cubicBezTo>
                    <a:pt x="749586" y="2070045"/>
                    <a:pt x="754080" y="2073254"/>
                    <a:pt x="759288" y="2076970"/>
                  </a:cubicBezTo>
                  <a:cubicBezTo>
                    <a:pt x="772904" y="2086682"/>
                    <a:pt x="791377" y="2099859"/>
                    <a:pt x="803757" y="2099859"/>
                  </a:cubicBezTo>
                  <a:cubicBezTo>
                    <a:pt x="804203" y="2099859"/>
                    <a:pt x="804645" y="2099842"/>
                    <a:pt x="805071" y="2099806"/>
                  </a:cubicBezTo>
                  <a:cubicBezTo>
                    <a:pt x="812060" y="2099238"/>
                    <a:pt x="821328" y="2096185"/>
                    <a:pt x="830297" y="2093232"/>
                  </a:cubicBezTo>
                  <a:cubicBezTo>
                    <a:pt x="842854" y="2089099"/>
                    <a:pt x="855851" y="2084822"/>
                    <a:pt x="862513" y="2087453"/>
                  </a:cubicBezTo>
                  <a:cubicBezTo>
                    <a:pt x="866358" y="2088967"/>
                    <a:pt x="868394" y="2090864"/>
                    <a:pt x="868733" y="2093254"/>
                  </a:cubicBezTo>
                  <a:cubicBezTo>
                    <a:pt x="869260" y="2096933"/>
                    <a:pt x="865658" y="2101622"/>
                    <a:pt x="857402" y="2108016"/>
                  </a:cubicBezTo>
                  <a:cubicBezTo>
                    <a:pt x="851389" y="2112676"/>
                    <a:pt x="848592" y="2116150"/>
                    <a:pt x="848338" y="2119289"/>
                  </a:cubicBezTo>
                  <a:cubicBezTo>
                    <a:pt x="848170" y="2121339"/>
                    <a:pt x="849067" y="2123292"/>
                    <a:pt x="851243" y="2125624"/>
                  </a:cubicBezTo>
                  <a:cubicBezTo>
                    <a:pt x="852698" y="2127182"/>
                    <a:pt x="857226" y="2131573"/>
                    <a:pt x="862964" y="2137130"/>
                  </a:cubicBezTo>
                  <a:cubicBezTo>
                    <a:pt x="876382" y="2150137"/>
                    <a:pt x="896663" y="2169790"/>
                    <a:pt x="903688" y="2178415"/>
                  </a:cubicBezTo>
                  <a:cubicBezTo>
                    <a:pt x="904297" y="2179163"/>
                    <a:pt x="904907" y="2179900"/>
                    <a:pt x="905512" y="2180634"/>
                  </a:cubicBezTo>
                  <a:cubicBezTo>
                    <a:pt x="915099" y="2192270"/>
                    <a:pt x="923378" y="2202316"/>
                    <a:pt x="915168" y="2223925"/>
                  </a:cubicBezTo>
                  <a:cubicBezTo>
                    <a:pt x="914795" y="2224913"/>
                    <a:pt x="914514" y="2225830"/>
                    <a:pt x="914180" y="2226785"/>
                  </a:cubicBezTo>
                  <a:cubicBezTo>
                    <a:pt x="918691" y="2224805"/>
                    <a:pt x="961478" y="2206083"/>
                    <a:pt x="973121" y="2202633"/>
                  </a:cubicBezTo>
                  <a:cubicBezTo>
                    <a:pt x="979832" y="2200646"/>
                    <a:pt x="987147" y="2200565"/>
                    <a:pt x="993728" y="2202401"/>
                  </a:cubicBezTo>
                  <a:cubicBezTo>
                    <a:pt x="1001472" y="2204572"/>
                    <a:pt x="1008156" y="2209385"/>
                    <a:pt x="1013043" y="2216322"/>
                  </a:cubicBezTo>
                  <a:cubicBezTo>
                    <a:pt x="1019273" y="2225166"/>
                    <a:pt x="1023945" y="2224388"/>
                    <a:pt x="1031674" y="2223116"/>
                  </a:cubicBezTo>
                  <a:cubicBezTo>
                    <a:pt x="1037136" y="2222211"/>
                    <a:pt x="1043935" y="2221092"/>
                    <a:pt x="1053805" y="2222779"/>
                  </a:cubicBezTo>
                  <a:cubicBezTo>
                    <a:pt x="1064178" y="2224557"/>
                    <a:pt x="1076282" y="2228719"/>
                    <a:pt x="1087989" y="2232745"/>
                  </a:cubicBezTo>
                  <a:cubicBezTo>
                    <a:pt x="1103146" y="2237961"/>
                    <a:pt x="1117462" y="2242901"/>
                    <a:pt x="1124846" y="2241328"/>
                  </a:cubicBezTo>
                  <a:cubicBezTo>
                    <a:pt x="1131449" y="2239938"/>
                    <a:pt x="1137303" y="2233540"/>
                    <a:pt x="1143497" y="2226768"/>
                  </a:cubicBezTo>
                  <a:cubicBezTo>
                    <a:pt x="1149395" y="2220316"/>
                    <a:pt x="1155499" y="2213645"/>
                    <a:pt x="1162604" y="2211109"/>
                  </a:cubicBezTo>
                  <a:cubicBezTo>
                    <a:pt x="1172675" y="2207524"/>
                    <a:pt x="1187276" y="2216134"/>
                    <a:pt x="1199010" y="2223057"/>
                  </a:cubicBezTo>
                  <a:cubicBezTo>
                    <a:pt x="1204269" y="2226161"/>
                    <a:pt x="1208814" y="2228841"/>
                    <a:pt x="1212182" y="2230002"/>
                  </a:cubicBezTo>
                  <a:cubicBezTo>
                    <a:pt x="1222613" y="2233584"/>
                    <a:pt x="1263054" y="2236278"/>
                    <a:pt x="1266524" y="2236502"/>
                  </a:cubicBezTo>
                  <a:cubicBezTo>
                    <a:pt x="1265868" y="2233867"/>
                    <a:pt x="1259614" y="2209280"/>
                    <a:pt x="1252550" y="2203501"/>
                  </a:cubicBezTo>
                  <a:cubicBezTo>
                    <a:pt x="1249831" y="2201275"/>
                    <a:pt x="1240562" y="2196859"/>
                    <a:pt x="1229831" y="2191743"/>
                  </a:cubicBezTo>
                  <a:cubicBezTo>
                    <a:pt x="1209965" y="2182275"/>
                    <a:pt x="1185245" y="2170493"/>
                    <a:pt x="1177991" y="2161919"/>
                  </a:cubicBezTo>
                  <a:cubicBezTo>
                    <a:pt x="1172380" y="2155289"/>
                    <a:pt x="1169246" y="2144302"/>
                    <a:pt x="1165618" y="2131578"/>
                  </a:cubicBezTo>
                  <a:cubicBezTo>
                    <a:pt x="1161958" y="2118735"/>
                    <a:pt x="1157808" y="2104178"/>
                    <a:pt x="1150151" y="2091479"/>
                  </a:cubicBezTo>
                  <a:cubicBezTo>
                    <a:pt x="1142541" y="2078853"/>
                    <a:pt x="1123904" y="2058926"/>
                    <a:pt x="1107462" y="2041343"/>
                  </a:cubicBezTo>
                  <a:cubicBezTo>
                    <a:pt x="1091162" y="2023908"/>
                    <a:pt x="1075763" y="2007442"/>
                    <a:pt x="1073537" y="2000765"/>
                  </a:cubicBezTo>
                  <a:cubicBezTo>
                    <a:pt x="1070889" y="1992818"/>
                    <a:pt x="1080467" y="1988824"/>
                    <a:pt x="1089728" y="1984962"/>
                  </a:cubicBezTo>
                  <a:cubicBezTo>
                    <a:pt x="1096429" y="1982165"/>
                    <a:pt x="1102761" y="1979527"/>
                    <a:pt x="1104458" y="1975567"/>
                  </a:cubicBezTo>
                  <a:cubicBezTo>
                    <a:pt x="1105597" y="1972909"/>
                    <a:pt x="1105607" y="1970432"/>
                    <a:pt x="1104490" y="1968198"/>
                  </a:cubicBezTo>
                  <a:cubicBezTo>
                    <a:pt x="1102276" y="1963772"/>
                    <a:pt x="1095716" y="1960205"/>
                    <a:pt x="1084995" y="1957596"/>
                  </a:cubicBezTo>
                  <a:cubicBezTo>
                    <a:pt x="1077419" y="1955752"/>
                    <a:pt x="1073783" y="1951558"/>
                    <a:pt x="1072066" y="1948362"/>
                  </a:cubicBezTo>
                  <a:cubicBezTo>
                    <a:pt x="1069884" y="1944309"/>
                    <a:pt x="1069545" y="1939454"/>
                    <a:pt x="1071135" y="1935043"/>
                  </a:cubicBezTo>
                  <a:cubicBezTo>
                    <a:pt x="1073432" y="1928664"/>
                    <a:pt x="1088482" y="1919337"/>
                    <a:pt x="1105909" y="1908538"/>
                  </a:cubicBezTo>
                  <a:cubicBezTo>
                    <a:pt x="1112039" y="1904739"/>
                    <a:pt x="1118381" y="1900810"/>
                    <a:pt x="1124443" y="1896831"/>
                  </a:cubicBezTo>
                  <a:cubicBezTo>
                    <a:pt x="1137435" y="1888296"/>
                    <a:pt x="1142358" y="1873976"/>
                    <a:pt x="1146701" y="1861342"/>
                  </a:cubicBezTo>
                  <a:cubicBezTo>
                    <a:pt x="1150029" y="1851655"/>
                    <a:pt x="1153175" y="1842508"/>
                    <a:pt x="1159464" y="1837414"/>
                  </a:cubicBezTo>
                  <a:cubicBezTo>
                    <a:pt x="1173711" y="1825886"/>
                    <a:pt x="1203206" y="1822833"/>
                    <a:pt x="1212521" y="1825708"/>
                  </a:cubicBezTo>
                  <a:cubicBezTo>
                    <a:pt x="1222460" y="1828765"/>
                    <a:pt x="1231923" y="1830801"/>
                    <a:pt x="1238441" y="1822330"/>
                  </a:cubicBezTo>
                  <a:cubicBezTo>
                    <a:pt x="1241994" y="1817715"/>
                    <a:pt x="1240321" y="1809302"/>
                    <a:pt x="1238699" y="1801165"/>
                  </a:cubicBezTo>
                  <a:cubicBezTo>
                    <a:pt x="1237197" y="1793611"/>
                    <a:pt x="1235778" y="1786479"/>
                    <a:pt x="1238434" y="1782497"/>
                  </a:cubicBezTo>
                  <a:cubicBezTo>
                    <a:pt x="1240857" y="1778859"/>
                    <a:pt x="1249592" y="1774187"/>
                    <a:pt x="1259709" y="1768773"/>
                  </a:cubicBezTo>
                  <a:cubicBezTo>
                    <a:pt x="1273035" y="1761648"/>
                    <a:pt x="1288138" y="1753570"/>
                    <a:pt x="1295465" y="1744694"/>
                  </a:cubicBezTo>
                  <a:cubicBezTo>
                    <a:pt x="1304036" y="1734316"/>
                    <a:pt x="1307331" y="1720981"/>
                    <a:pt x="1310232" y="1709218"/>
                  </a:cubicBezTo>
                  <a:cubicBezTo>
                    <a:pt x="1311783" y="1702937"/>
                    <a:pt x="1313249" y="1697011"/>
                    <a:pt x="1315360" y="1691844"/>
                  </a:cubicBezTo>
                  <a:cubicBezTo>
                    <a:pt x="1318786" y="1683468"/>
                    <a:pt x="1324504" y="1679960"/>
                    <a:pt x="1328701" y="1678489"/>
                  </a:cubicBezTo>
                  <a:cubicBezTo>
                    <a:pt x="1334548" y="1676439"/>
                    <a:pt x="1341302" y="1677036"/>
                    <a:pt x="1346760" y="1680077"/>
                  </a:cubicBezTo>
                  <a:cubicBezTo>
                    <a:pt x="1350166" y="1681979"/>
                    <a:pt x="1353750" y="1684707"/>
                    <a:pt x="1357215" y="1687348"/>
                  </a:cubicBezTo>
                  <a:cubicBezTo>
                    <a:pt x="1363858" y="1692412"/>
                    <a:pt x="1370149" y="1697194"/>
                    <a:pt x="1374550" y="1695865"/>
                  </a:cubicBezTo>
                  <a:cubicBezTo>
                    <a:pt x="1379171" y="1694480"/>
                    <a:pt x="1382597" y="1683364"/>
                    <a:pt x="1385350" y="1674432"/>
                  </a:cubicBezTo>
                  <a:cubicBezTo>
                    <a:pt x="1386657" y="1670191"/>
                    <a:pt x="1387786" y="1666526"/>
                    <a:pt x="1388873" y="1664351"/>
                  </a:cubicBezTo>
                  <a:cubicBezTo>
                    <a:pt x="1390022" y="1662054"/>
                    <a:pt x="1392777" y="1658921"/>
                    <a:pt x="1395971" y="1655290"/>
                  </a:cubicBezTo>
                  <a:cubicBezTo>
                    <a:pt x="1402179" y="1648231"/>
                    <a:pt x="1409907" y="1639441"/>
                    <a:pt x="1408100" y="1633564"/>
                  </a:cubicBezTo>
                  <a:cubicBezTo>
                    <a:pt x="1406788" y="1629302"/>
                    <a:pt x="1400604" y="1621445"/>
                    <a:pt x="1392343" y="1613545"/>
                  </a:cubicBezTo>
                  <a:cubicBezTo>
                    <a:pt x="1383494" y="1605081"/>
                    <a:pt x="1374530" y="1598736"/>
                    <a:pt x="1368359" y="1596576"/>
                  </a:cubicBezTo>
                  <a:cubicBezTo>
                    <a:pt x="1365313" y="1595513"/>
                    <a:pt x="1362404" y="1594672"/>
                    <a:pt x="1359832" y="1593933"/>
                  </a:cubicBezTo>
                  <a:cubicBezTo>
                    <a:pt x="1350766" y="1591319"/>
                    <a:pt x="1344770" y="1589590"/>
                    <a:pt x="1346955" y="1581941"/>
                  </a:cubicBezTo>
                  <a:cubicBezTo>
                    <a:pt x="1349727" y="1572248"/>
                    <a:pt x="1375201" y="1559169"/>
                    <a:pt x="1392404" y="1552975"/>
                  </a:cubicBezTo>
                  <a:cubicBezTo>
                    <a:pt x="1401346" y="1549756"/>
                    <a:pt x="1411319" y="1552258"/>
                    <a:pt x="1420962" y="1554675"/>
                  </a:cubicBezTo>
                  <a:cubicBezTo>
                    <a:pt x="1429924" y="1556918"/>
                    <a:pt x="1438385" y="1559044"/>
                    <a:pt x="1445300" y="1556411"/>
                  </a:cubicBezTo>
                  <a:cubicBezTo>
                    <a:pt x="1452808" y="1553548"/>
                    <a:pt x="1455990" y="1549781"/>
                    <a:pt x="1460016" y="1545009"/>
                  </a:cubicBezTo>
                  <a:cubicBezTo>
                    <a:pt x="1463761" y="1540571"/>
                    <a:pt x="1468007" y="1535543"/>
                    <a:pt x="1476868" y="1529637"/>
                  </a:cubicBezTo>
                  <a:cubicBezTo>
                    <a:pt x="1489445" y="1521251"/>
                    <a:pt x="1516462" y="1516553"/>
                    <a:pt x="1534341" y="1513446"/>
                  </a:cubicBezTo>
                  <a:cubicBezTo>
                    <a:pt x="1542439" y="1512037"/>
                    <a:pt x="1548835" y="1510925"/>
                    <a:pt x="1550025" y="1510059"/>
                  </a:cubicBezTo>
                  <a:cubicBezTo>
                    <a:pt x="1551783" y="1508781"/>
                    <a:pt x="1550176" y="1502256"/>
                    <a:pt x="1548313" y="1494700"/>
                  </a:cubicBezTo>
                  <a:cubicBezTo>
                    <a:pt x="1546330" y="1486646"/>
                    <a:pt x="1544082" y="1477516"/>
                    <a:pt x="1545126" y="1471696"/>
                  </a:cubicBezTo>
                  <a:cubicBezTo>
                    <a:pt x="1545952" y="1467104"/>
                    <a:pt x="1549305" y="1463315"/>
                    <a:pt x="1554570" y="1461033"/>
                  </a:cubicBezTo>
                  <a:cubicBezTo>
                    <a:pt x="1560115" y="1458631"/>
                    <a:pt x="1566813" y="1458436"/>
                    <a:pt x="1570139" y="1460591"/>
                  </a:cubicBezTo>
                  <a:cubicBezTo>
                    <a:pt x="1574782" y="1463593"/>
                    <a:pt x="1579202" y="1474956"/>
                    <a:pt x="1581846" y="1481744"/>
                  </a:cubicBezTo>
                  <a:cubicBezTo>
                    <a:pt x="1582553" y="1483564"/>
                    <a:pt x="1583165" y="1485136"/>
                    <a:pt x="1583601" y="1486085"/>
                  </a:cubicBezTo>
                  <a:cubicBezTo>
                    <a:pt x="1584023" y="1486989"/>
                    <a:pt x="1584808" y="1487553"/>
                    <a:pt x="1585947" y="1487755"/>
                  </a:cubicBezTo>
                  <a:cubicBezTo>
                    <a:pt x="1589622" y="1488406"/>
                    <a:pt x="1596230" y="1485151"/>
                    <a:pt x="1599468" y="1481910"/>
                  </a:cubicBezTo>
                  <a:cubicBezTo>
                    <a:pt x="1603494" y="1477887"/>
                    <a:pt x="1606591" y="1446378"/>
                    <a:pt x="1606627" y="1445959"/>
                  </a:cubicBezTo>
                  <a:cubicBezTo>
                    <a:pt x="1606522" y="1444281"/>
                    <a:pt x="1597751" y="1304882"/>
                    <a:pt x="1601826" y="1285863"/>
                  </a:cubicBezTo>
                  <a:cubicBezTo>
                    <a:pt x="1605023" y="1270933"/>
                    <a:pt x="1617168" y="1260235"/>
                    <a:pt x="1625210" y="1253154"/>
                  </a:cubicBezTo>
                  <a:cubicBezTo>
                    <a:pt x="1627500" y="1251138"/>
                    <a:pt x="1629480" y="1249394"/>
                    <a:pt x="1630719" y="1247999"/>
                  </a:cubicBezTo>
                  <a:cubicBezTo>
                    <a:pt x="1633011" y="1245420"/>
                    <a:pt x="1633991" y="1238141"/>
                    <a:pt x="1633213" y="1229451"/>
                  </a:cubicBezTo>
                  <a:cubicBezTo>
                    <a:pt x="1632423" y="1220606"/>
                    <a:pt x="1629504" y="1208705"/>
                    <a:pt x="1623869" y="1204279"/>
                  </a:cubicBezTo>
                  <a:cubicBezTo>
                    <a:pt x="1614025" y="1196547"/>
                    <a:pt x="1581212" y="1161453"/>
                    <a:pt x="1581212" y="1153997"/>
                  </a:cubicBezTo>
                  <a:cubicBezTo>
                    <a:pt x="1581212" y="1146357"/>
                    <a:pt x="1600519" y="1124316"/>
                    <a:pt x="1615639" y="1114692"/>
                  </a:cubicBezTo>
                  <a:cubicBezTo>
                    <a:pt x="1622952" y="1110040"/>
                    <a:pt x="1632264" y="1105997"/>
                    <a:pt x="1640477" y="1102434"/>
                  </a:cubicBezTo>
                  <a:cubicBezTo>
                    <a:pt x="1649392" y="1098562"/>
                    <a:pt x="1657092" y="1095217"/>
                    <a:pt x="1660265" y="1092047"/>
                  </a:cubicBezTo>
                  <a:cubicBezTo>
                    <a:pt x="1664061" y="1088250"/>
                    <a:pt x="1663920" y="1082157"/>
                    <a:pt x="1663759" y="1075100"/>
                  </a:cubicBezTo>
                  <a:cubicBezTo>
                    <a:pt x="1663661" y="1070791"/>
                    <a:pt x="1663559" y="1066339"/>
                    <a:pt x="1664339" y="1061911"/>
                  </a:cubicBezTo>
                  <a:cubicBezTo>
                    <a:pt x="1665534" y="1055139"/>
                    <a:pt x="1686309" y="1027168"/>
                    <a:pt x="1704639" y="1002487"/>
                  </a:cubicBezTo>
                  <a:cubicBezTo>
                    <a:pt x="1717123" y="985679"/>
                    <a:pt x="1728915" y="969802"/>
                    <a:pt x="1728915" y="967822"/>
                  </a:cubicBezTo>
                  <a:cubicBezTo>
                    <a:pt x="1728915" y="963119"/>
                    <a:pt x="1722705" y="931398"/>
                    <a:pt x="1720003" y="925997"/>
                  </a:cubicBezTo>
                  <a:cubicBezTo>
                    <a:pt x="1718845" y="923678"/>
                    <a:pt x="1715229" y="920878"/>
                    <a:pt x="1711398" y="917918"/>
                  </a:cubicBezTo>
                  <a:cubicBezTo>
                    <a:pt x="1706302" y="913978"/>
                    <a:pt x="1701032" y="909898"/>
                    <a:pt x="1701437" y="906658"/>
                  </a:cubicBezTo>
                  <a:cubicBezTo>
                    <a:pt x="1701881" y="903105"/>
                    <a:pt x="1708216" y="894814"/>
                    <a:pt x="1713805" y="887497"/>
                  </a:cubicBezTo>
                  <a:cubicBezTo>
                    <a:pt x="1716938" y="883400"/>
                    <a:pt x="1719896" y="879528"/>
                    <a:pt x="1721383" y="877051"/>
                  </a:cubicBezTo>
                  <a:cubicBezTo>
                    <a:pt x="1725333" y="870464"/>
                    <a:pt x="1726253" y="856680"/>
                    <a:pt x="1719371" y="851862"/>
                  </a:cubicBezTo>
                  <a:cubicBezTo>
                    <a:pt x="1715663" y="849265"/>
                    <a:pt x="1704707" y="850545"/>
                    <a:pt x="1695041" y="851672"/>
                  </a:cubicBezTo>
                  <a:cubicBezTo>
                    <a:pt x="1686833" y="852625"/>
                    <a:pt x="1679740" y="853457"/>
                    <a:pt x="1678126" y="851845"/>
                  </a:cubicBezTo>
                  <a:cubicBezTo>
                    <a:pt x="1677838" y="851555"/>
                    <a:pt x="1677299" y="851028"/>
                    <a:pt x="1676553" y="850304"/>
                  </a:cubicBezTo>
                  <a:cubicBezTo>
                    <a:pt x="1658155" y="832408"/>
                    <a:pt x="1636334" y="809422"/>
                    <a:pt x="1636858" y="801560"/>
                  </a:cubicBezTo>
                  <a:cubicBezTo>
                    <a:pt x="1637175" y="796805"/>
                    <a:pt x="1649294" y="788176"/>
                    <a:pt x="1663330" y="778188"/>
                  </a:cubicBezTo>
                  <a:cubicBezTo>
                    <a:pt x="1679823" y="766450"/>
                    <a:pt x="1698516" y="753146"/>
                    <a:pt x="1700754" y="743826"/>
                  </a:cubicBezTo>
                  <a:cubicBezTo>
                    <a:pt x="1703566" y="732107"/>
                    <a:pt x="1695292" y="704083"/>
                    <a:pt x="1689818" y="685539"/>
                  </a:cubicBezTo>
                  <a:cubicBezTo>
                    <a:pt x="1687219" y="676729"/>
                    <a:pt x="1685163" y="669767"/>
                    <a:pt x="1684946" y="666934"/>
                  </a:cubicBezTo>
                  <a:cubicBezTo>
                    <a:pt x="1684588" y="662262"/>
                    <a:pt x="1688869" y="655551"/>
                    <a:pt x="1693402" y="648446"/>
                  </a:cubicBezTo>
                  <a:cubicBezTo>
                    <a:pt x="1697718" y="641684"/>
                    <a:pt x="1702181" y="634693"/>
                    <a:pt x="1703502" y="628414"/>
                  </a:cubicBezTo>
                  <a:cubicBezTo>
                    <a:pt x="1704658" y="622913"/>
                    <a:pt x="1703868" y="607129"/>
                    <a:pt x="1702954" y="588854"/>
                  </a:cubicBezTo>
                  <a:cubicBezTo>
                    <a:pt x="1701720" y="564201"/>
                    <a:pt x="1700325" y="536265"/>
                    <a:pt x="1703505" y="526721"/>
                  </a:cubicBezTo>
                  <a:cubicBezTo>
                    <a:pt x="1707660" y="514258"/>
                    <a:pt x="1729925" y="505170"/>
                    <a:pt x="1753497" y="495548"/>
                  </a:cubicBezTo>
                  <a:cubicBezTo>
                    <a:pt x="1760990" y="492490"/>
                    <a:pt x="1768737" y="489328"/>
                    <a:pt x="1775733" y="486087"/>
                  </a:cubicBezTo>
                  <a:cubicBezTo>
                    <a:pt x="1794125" y="477563"/>
                    <a:pt x="1801375" y="469613"/>
                    <a:pt x="1806669" y="463815"/>
                  </a:cubicBezTo>
                  <a:cubicBezTo>
                    <a:pt x="1809517" y="460691"/>
                    <a:pt x="1811765" y="458229"/>
                    <a:pt x="1814876" y="456553"/>
                  </a:cubicBezTo>
                  <a:cubicBezTo>
                    <a:pt x="1820041" y="453771"/>
                    <a:pt x="1832808" y="455049"/>
                    <a:pt x="1844071" y="456183"/>
                  </a:cubicBezTo>
                  <a:cubicBezTo>
                    <a:pt x="1852181" y="456995"/>
                    <a:pt x="1859180" y="457697"/>
                    <a:pt x="1860894" y="456558"/>
                  </a:cubicBezTo>
                  <a:cubicBezTo>
                    <a:pt x="1864878" y="453903"/>
                    <a:pt x="1885709" y="425893"/>
                    <a:pt x="1886585" y="424718"/>
                  </a:cubicBezTo>
                  <a:cubicBezTo>
                    <a:pt x="1880937" y="423996"/>
                    <a:pt x="1865390" y="404098"/>
                    <a:pt x="1857909" y="398988"/>
                  </a:cubicBezTo>
                  <a:cubicBezTo>
                    <a:pt x="1850326" y="393855"/>
                    <a:pt x="1849299" y="400041"/>
                    <a:pt x="1837292" y="400726"/>
                  </a:cubicBezTo>
                  <a:cubicBezTo>
                    <a:pt x="1825261" y="401411"/>
                    <a:pt x="1817363" y="387669"/>
                    <a:pt x="1810492" y="384218"/>
                  </a:cubicBezTo>
                  <a:cubicBezTo>
                    <a:pt x="1803621" y="380797"/>
                    <a:pt x="1791246" y="384218"/>
                    <a:pt x="1785428" y="381224"/>
                  </a:cubicBezTo>
                  <a:cubicBezTo>
                    <a:pt x="1779585" y="378203"/>
                    <a:pt x="1781295" y="366028"/>
                    <a:pt x="1777532" y="359839"/>
                  </a:cubicBezTo>
                  <a:cubicBezTo>
                    <a:pt x="1773738" y="353653"/>
                    <a:pt x="1764131" y="359495"/>
                    <a:pt x="1761024" y="368420"/>
                  </a:cubicBezTo>
                  <a:cubicBezTo>
                    <a:pt x="1757944" y="377347"/>
                    <a:pt x="1755891" y="379768"/>
                    <a:pt x="1751414" y="381138"/>
                  </a:cubicBezTo>
                  <a:cubicBezTo>
                    <a:pt x="1746938" y="382506"/>
                    <a:pt x="1730800" y="366710"/>
                    <a:pt x="1721532" y="364287"/>
                  </a:cubicBezTo>
                  <a:cubicBezTo>
                    <a:pt x="1712266" y="361890"/>
                    <a:pt x="1702971" y="353994"/>
                    <a:pt x="1704339" y="347123"/>
                  </a:cubicBezTo>
                  <a:cubicBezTo>
                    <a:pt x="1705738" y="340251"/>
                    <a:pt x="1716031" y="317240"/>
                    <a:pt x="1711239" y="311737"/>
                  </a:cubicBezTo>
                  <a:cubicBezTo>
                    <a:pt x="1706421" y="306263"/>
                    <a:pt x="1651447" y="269170"/>
                    <a:pt x="1643549" y="267429"/>
                  </a:cubicBezTo>
                  <a:cubicBezTo>
                    <a:pt x="1635651" y="265717"/>
                    <a:pt x="1634627" y="278436"/>
                    <a:pt x="1629465" y="282198"/>
                  </a:cubicBezTo>
                  <a:cubicBezTo>
                    <a:pt x="1624335" y="285990"/>
                    <a:pt x="1608880" y="277068"/>
                    <a:pt x="1598215" y="277068"/>
                  </a:cubicBezTo>
                  <a:cubicBezTo>
                    <a:pt x="1587552" y="277068"/>
                    <a:pt x="1591346" y="289413"/>
                    <a:pt x="1588264" y="294573"/>
                  </a:cubicBezTo>
                  <a:cubicBezTo>
                    <a:pt x="1585157" y="299735"/>
                    <a:pt x="1573838" y="294573"/>
                    <a:pt x="1571756" y="289755"/>
                  </a:cubicBezTo>
                  <a:cubicBezTo>
                    <a:pt x="1569705" y="284966"/>
                    <a:pt x="1574523" y="252318"/>
                    <a:pt x="1571756" y="249582"/>
                  </a:cubicBezTo>
                  <a:cubicBezTo>
                    <a:pt x="1569017" y="246814"/>
                    <a:pt x="1550112" y="245446"/>
                    <a:pt x="1548747" y="243735"/>
                  </a:cubicBezTo>
                  <a:cubicBezTo>
                    <a:pt x="1547376" y="242025"/>
                    <a:pt x="1547376" y="207666"/>
                    <a:pt x="1544297" y="200794"/>
                  </a:cubicBezTo>
                  <a:cubicBezTo>
                    <a:pt x="1541190" y="193923"/>
                    <a:pt x="1528245" y="182604"/>
                    <a:pt x="1521403" y="176189"/>
                  </a:cubicBezTo>
                  <a:close/>
                </a:path>
              </a:pathLst>
            </a:custGeom>
            <a:grpFill/>
            <a:ln cap="flat" cmpd="sng" w="0">
              <a:noFill/>
              <a:prstDash val="solid"/>
              <a:miter lim="800000"/>
            </a:ln>
          </p:spPr>
          <p:txBody>
            <a:bodyPr anchor="ctr">
              <a:spAutoFit/>
            </a:bodyPr>
            <a:lstStyle/>
            <a:p>
              <a:pPr algn="ctr"/>
              <a:endParaRPr lang="en-US"/>
            </a:p>
          </p:txBody>
        </p:sp>
        <p:sp>
          <p:nvSpPr>
            <p:cNvPr id="114" name="Free Form 12">
              <a:extLst>
                <a:ext uri="{FF2B5EF4-FFF2-40B4-BE49-F238E27FC236}">
                  <a16:creationId xmlns:a16="http://schemas.microsoft.com/office/drawing/2014/main" id="{647FCE2C-0657-485D-82F6-115702806773}"/>
                </a:ext>
              </a:extLst>
            </p:cNvPr>
            <p:cNvSpPr/>
            <p:nvPr/>
          </p:nvSpPr>
          <p:spPr>
            <a:xfrm>
              <a:off x="1675035" y="1930635"/>
              <a:ext cx="630828" cy="784403"/>
            </a:xfrm>
            <a:custGeom>
              <a:avLst/>
              <a:gdLst/>
              <a:ahLst/>
              <a:cxnLst/>
              <a:rect b="0" l="0" r="0" t="0"/>
              <a:pathLst>
                <a:path h="1998905" w="1607546">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90295" y="741017"/>
                    <a:pt x="207259" y="746977"/>
                    <a:pt x="215956" y="749256"/>
                  </a:cubicBezTo>
                  <a:cubicBezTo>
                    <a:pt x="224652" y="751568"/>
                    <a:pt x="231067" y="772609"/>
                    <a:pt x="229699" y="779480"/>
                  </a:cubicBezTo>
                  <a:cubicBezTo>
                    <a:pt x="228300" y="786352"/>
                    <a:pt x="235629" y="791855"/>
                    <a:pt x="246636" y="793223"/>
                  </a:cubicBezTo>
                  <a:cubicBezTo>
                    <a:pt x="257614" y="794594"/>
                    <a:pt x="265880" y="798271"/>
                    <a:pt x="264027" y="807880"/>
                  </a:cubicBezTo>
                  <a:cubicBezTo>
                    <a:pt x="262203" y="817517"/>
                    <a:pt x="246178" y="864676"/>
                    <a:pt x="240221" y="878877"/>
                  </a:cubicBezTo>
                  <a:cubicBezTo>
                    <a:pt x="234259" y="893076"/>
                    <a:pt x="221457" y="919164"/>
                    <a:pt x="230611" y="927433"/>
                  </a:cubicBezTo>
                  <a:cubicBezTo>
                    <a:pt x="239762" y="935675"/>
                    <a:pt x="245266" y="932451"/>
                    <a:pt x="248004" y="941176"/>
                  </a:cubicBezTo>
                  <a:cubicBezTo>
                    <a:pt x="250769" y="949873"/>
                    <a:pt x="245724" y="986966"/>
                    <a:pt x="246636" y="996120"/>
                  </a:cubicBezTo>
                  <a:cubicBezTo>
                    <a:pt x="247548" y="1005274"/>
                    <a:pt x="273666" y="1014910"/>
                    <a:pt x="284188" y="1020841"/>
                  </a:cubicBezTo>
                  <a:cubicBezTo>
                    <a:pt x="294736" y="1026800"/>
                    <a:pt x="312129" y="1039631"/>
                    <a:pt x="314865" y="1058877"/>
                  </a:cubicBezTo>
                  <a:cubicBezTo>
                    <a:pt x="317633" y="1078094"/>
                    <a:pt x="304802" y="1089555"/>
                    <a:pt x="294736" y="1096429"/>
                  </a:cubicBezTo>
                  <a:cubicBezTo>
                    <a:pt x="284644" y="1103300"/>
                    <a:pt x="264027" y="1100988"/>
                    <a:pt x="253508" y="1101930"/>
                  </a:cubicBezTo>
                  <a:cubicBezTo>
                    <a:pt x="242957" y="1102844"/>
                    <a:pt x="242045" y="1108774"/>
                    <a:pt x="242957" y="1115646"/>
                  </a:cubicBezTo>
                  <a:cubicBezTo>
                    <a:pt x="243871" y="1122517"/>
                    <a:pt x="258526" y="1169251"/>
                    <a:pt x="258068" y="1178856"/>
                  </a:cubicBezTo>
                  <a:cubicBezTo>
                    <a:pt x="257614" y="1188466"/>
                    <a:pt x="246178" y="1193969"/>
                    <a:pt x="237939" y="1201297"/>
                  </a:cubicBezTo>
                  <a:cubicBezTo>
                    <a:pt x="229699" y="1208627"/>
                    <a:pt x="220972" y="1213672"/>
                    <a:pt x="226020" y="1227414"/>
                  </a:cubicBezTo>
                  <a:cubicBezTo>
                    <a:pt x="231067" y="1241157"/>
                    <a:pt x="241133" y="1249853"/>
                    <a:pt x="240674" y="1279165"/>
                  </a:cubicBezTo>
                  <a:cubicBezTo>
                    <a:pt x="240221" y="1308477"/>
                    <a:pt x="229699" y="1314892"/>
                    <a:pt x="226020" y="1322675"/>
                  </a:cubicBezTo>
                  <a:cubicBezTo>
                    <a:pt x="222369" y="1330459"/>
                    <a:pt x="219148" y="1373972"/>
                    <a:pt x="219604" y="1397778"/>
                  </a:cubicBezTo>
                  <a:cubicBezTo>
                    <a:pt x="220063" y="1421587"/>
                    <a:pt x="230384" y="1430511"/>
                    <a:pt x="234947" y="1435786"/>
                  </a:cubicBezTo>
                  <a:cubicBezTo>
                    <a:pt x="239536" y="1441062"/>
                    <a:pt x="259465" y="1447478"/>
                    <a:pt x="271584" y="1447478"/>
                  </a:cubicBezTo>
                  <a:cubicBezTo>
                    <a:pt x="283732" y="1447478"/>
                    <a:pt x="289233" y="1449072"/>
                    <a:pt x="291286" y="1455488"/>
                  </a:cubicBezTo>
                  <a:cubicBezTo>
                    <a:pt x="293339" y="1461903"/>
                    <a:pt x="301808" y="1477926"/>
                    <a:pt x="309162" y="1480437"/>
                  </a:cubicBezTo>
                  <a:cubicBezTo>
                    <a:pt x="316462" y="1482973"/>
                    <a:pt x="332514" y="1485256"/>
                    <a:pt x="332173" y="1487309"/>
                  </a:cubicBezTo>
                  <a:cubicBezTo>
                    <a:pt x="331829" y="1489389"/>
                    <a:pt x="333541" y="1520181"/>
                    <a:pt x="332173" y="1526713"/>
                  </a:cubicBezTo>
                  <a:cubicBezTo>
                    <a:pt x="331771" y="1528598"/>
                    <a:pt x="330608" y="1530442"/>
                    <a:pt x="329105" y="1532178"/>
                  </a:cubicBezTo>
                  <a:cubicBezTo>
                    <a:pt x="345121" y="1544797"/>
                    <a:pt x="362182" y="1557437"/>
                    <a:pt x="370358" y="1560897"/>
                  </a:cubicBezTo>
                  <a:cubicBezTo>
                    <a:pt x="375813" y="1563207"/>
                    <a:pt x="382977" y="1565740"/>
                    <a:pt x="390563" y="1568420"/>
                  </a:cubicBezTo>
                  <a:cubicBezTo>
                    <a:pt x="407895" y="1574550"/>
                    <a:pt x="425820" y="1580887"/>
                    <a:pt x="426790" y="1585754"/>
                  </a:cubicBezTo>
                  <a:cubicBezTo>
                    <a:pt x="427241" y="1588003"/>
                    <a:pt x="427544" y="1591977"/>
                    <a:pt x="427890" y="1596581"/>
                  </a:cubicBezTo>
                  <a:cubicBezTo>
                    <a:pt x="428612" y="1606110"/>
                    <a:pt x="429509" y="1617973"/>
                    <a:pt x="432262" y="1622101"/>
                  </a:cubicBezTo>
                  <a:cubicBezTo>
                    <a:pt x="436278" y="1628114"/>
                    <a:pt x="454205" y="1621972"/>
                    <a:pt x="471213" y="1615169"/>
                  </a:cubicBezTo>
                  <a:cubicBezTo>
                    <a:pt x="488540" y="1608244"/>
                    <a:pt x="512439" y="1619192"/>
                    <a:pt x="524280" y="1628241"/>
                  </a:cubicBezTo>
                  <a:cubicBezTo>
                    <a:pt x="527779" y="1630918"/>
                    <a:pt x="531466" y="1634766"/>
                    <a:pt x="535372" y="1638843"/>
                  </a:cubicBezTo>
                  <a:cubicBezTo>
                    <a:pt x="544572" y="1648443"/>
                    <a:pt x="555006" y="1659328"/>
                    <a:pt x="567462" y="1659811"/>
                  </a:cubicBezTo>
                  <a:cubicBezTo>
                    <a:pt x="568398" y="1659845"/>
                    <a:pt x="569324" y="1659882"/>
                    <a:pt x="570236" y="1659916"/>
                  </a:cubicBezTo>
                  <a:cubicBezTo>
                    <a:pt x="586735" y="1660523"/>
                    <a:pt x="599765" y="1661003"/>
                    <a:pt x="611526" y="1670147"/>
                  </a:cubicBezTo>
                  <a:cubicBezTo>
                    <a:pt x="617180" y="1674549"/>
                    <a:pt x="623750" y="1683744"/>
                    <a:pt x="630701" y="1693483"/>
                  </a:cubicBezTo>
                  <a:cubicBezTo>
                    <a:pt x="638919" y="1704982"/>
                    <a:pt x="648224" y="1718018"/>
                    <a:pt x="657556" y="1725109"/>
                  </a:cubicBezTo>
                  <a:cubicBezTo>
                    <a:pt x="672717" y="1736633"/>
                    <a:pt x="700040" y="1754684"/>
                    <a:pt x="744085" y="1775240"/>
                  </a:cubicBezTo>
                  <a:cubicBezTo>
                    <a:pt x="765789" y="1785369"/>
                    <a:pt x="785347" y="1792114"/>
                    <a:pt x="799631" y="1797042"/>
                  </a:cubicBezTo>
                  <a:cubicBezTo>
                    <a:pt x="812835" y="1801597"/>
                    <a:pt x="821557" y="1804608"/>
                    <a:pt x="824510" y="1807561"/>
                  </a:cubicBezTo>
                  <a:cubicBezTo>
                    <a:pt x="827566" y="1810614"/>
                    <a:pt x="827805" y="1818805"/>
                    <a:pt x="828061" y="1827478"/>
                  </a:cubicBezTo>
                  <a:cubicBezTo>
                    <a:pt x="828317" y="1836242"/>
                    <a:pt x="828585" y="1845305"/>
                    <a:pt x="832055" y="1848082"/>
                  </a:cubicBezTo>
                  <a:cubicBezTo>
                    <a:pt x="834839" y="1850311"/>
                    <a:pt x="837973" y="1851518"/>
                    <a:pt x="841606" y="1852915"/>
                  </a:cubicBezTo>
                  <a:cubicBezTo>
                    <a:pt x="846758" y="1854898"/>
                    <a:pt x="853171" y="1857365"/>
                    <a:pt x="860911" y="1863886"/>
                  </a:cubicBezTo>
                  <a:cubicBezTo>
                    <a:pt x="875275" y="1875983"/>
                    <a:pt x="893380" y="1894753"/>
                    <a:pt x="898065" y="1915504"/>
                  </a:cubicBezTo>
                  <a:cubicBezTo>
                    <a:pt x="899181" y="1920452"/>
                    <a:pt x="900110" y="1926194"/>
                    <a:pt x="901093" y="1932268"/>
                  </a:cubicBezTo>
                  <a:cubicBezTo>
                    <a:pt x="904361" y="1952473"/>
                    <a:pt x="908067" y="1975372"/>
                    <a:pt x="920654" y="1982716"/>
                  </a:cubicBezTo>
                  <a:cubicBezTo>
                    <a:pt x="936786" y="1992126"/>
                    <a:pt x="995047" y="1998729"/>
                    <a:pt x="996608" y="1998905"/>
                  </a:cubicBezTo>
                  <a:cubicBezTo>
                    <a:pt x="1026673" y="1979554"/>
                    <a:pt x="1056734" y="1960017"/>
                    <a:pt x="1072976" y="1948376"/>
                  </a:cubicBezTo>
                  <a:cubicBezTo>
                    <a:pt x="1079494" y="1943707"/>
                    <a:pt x="1089135" y="1936752"/>
                    <a:pt x="1100301" y="1928703"/>
                  </a:cubicBezTo>
                  <a:cubicBezTo>
                    <a:pt x="1161500" y="1884573"/>
                    <a:pt x="1275407" y="1802431"/>
                    <a:pt x="1288730" y="1797220"/>
                  </a:cubicBezTo>
                  <a:cubicBezTo>
                    <a:pt x="1304024" y="1791224"/>
                    <a:pt x="1366191" y="1803350"/>
                    <a:pt x="1369739" y="1804050"/>
                  </a:cubicBezTo>
                  <a:cubicBezTo>
                    <a:pt x="1371122" y="1799517"/>
                    <a:pt x="1402097" y="1697896"/>
                    <a:pt x="1406100" y="1680555"/>
                  </a:cubicBezTo>
                  <a:cubicBezTo>
                    <a:pt x="1408188" y="1671503"/>
                    <a:pt x="1407976" y="1661425"/>
                    <a:pt x="1407805" y="1653330"/>
                  </a:cubicBezTo>
                  <a:cubicBezTo>
                    <a:pt x="1407634" y="1645286"/>
                    <a:pt x="1407500" y="1638929"/>
                    <a:pt x="1409570" y="1636512"/>
                  </a:cubicBezTo>
                  <a:cubicBezTo>
                    <a:pt x="1413611" y="1631801"/>
                    <a:pt x="1460223" y="1620621"/>
                    <a:pt x="1475107" y="1620621"/>
                  </a:cubicBezTo>
                  <a:cubicBezTo>
                    <a:pt x="1475551" y="1620621"/>
                    <a:pt x="1475965" y="1620631"/>
                    <a:pt x="1476348" y="1620650"/>
                  </a:cubicBezTo>
                  <a:cubicBezTo>
                    <a:pt x="1481069" y="1620899"/>
                    <a:pt x="1488635" y="1623572"/>
                    <a:pt x="1497397" y="1626663"/>
                  </a:cubicBezTo>
                  <a:cubicBezTo>
                    <a:pt x="1513000" y="1632172"/>
                    <a:pt x="1532375" y="1638982"/>
                    <a:pt x="1547298" y="1636512"/>
                  </a:cubicBezTo>
                  <a:cubicBezTo>
                    <a:pt x="1546467" y="1633345"/>
                    <a:pt x="1547401" y="1630170"/>
                    <a:pt x="1551232" y="1627731"/>
                  </a:cubicBezTo>
                  <a:cubicBezTo>
                    <a:pt x="1560841" y="1621601"/>
                    <a:pt x="1558105" y="1615330"/>
                    <a:pt x="1554653" y="1609141"/>
                  </a:cubicBezTo>
                  <a:cubicBezTo>
                    <a:pt x="1551232" y="1602955"/>
                    <a:pt x="1541595" y="1602955"/>
                    <a:pt x="1528537" y="1603640"/>
                  </a:cubicBezTo>
                  <a:cubicBezTo>
                    <a:pt x="1515507" y="1604323"/>
                    <a:pt x="1508635" y="1601587"/>
                    <a:pt x="1505182" y="1598849"/>
                  </a:cubicBezTo>
                  <a:cubicBezTo>
                    <a:pt x="1501764" y="1596083"/>
                    <a:pt x="1505182" y="1584423"/>
                    <a:pt x="1510686" y="1578234"/>
                  </a:cubicBezTo>
                  <a:cubicBezTo>
                    <a:pt x="1516192" y="1572048"/>
                    <a:pt x="1512059" y="1550064"/>
                    <a:pt x="1511371" y="1537691"/>
                  </a:cubicBezTo>
                  <a:cubicBezTo>
                    <a:pt x="1510686" y="1525343"/>
                    <a:pt x="1520296" y="1521895"/>
                    <a:pt x="1516875" y="1513653"/>
                  </a:cubicBezTo>
                  <a:cubicBezTo>
                    <a:pt x="1513424" y="1505412"/>
                    <a:pt x="1490072" y="1493039"/>
                    <a:pt x="1472225" y="1488221"/>
                  </a:cubicBezTo>
                  <a:cubicBezTo>
                    <a:pt x="1454349" y="1483429"/>
                    <a:pt x="1445425" y="1491671"/>
                    <a:pt x="1428261" y="1497172"/>
                  </a:cubicBezTo>
                  <a:cubicBezTo>
                    <a:pt x="1411065" y="1502649"/>
                    <a:pt x="1404906" y="1491671"/>
                    <a:pt x="1403508" y="1487536"/>
                  </a:cubicBezTo>
                  <a:cubicBezTo>
                    <a:pt x="1402140" y="1483429"/>
                    <a:pt x="1406959" y="1469687"/>
                    <a:pt x="1425493" y="1461447"/>
                  </a:cubicBezTo>
                  <a:cubicBezTo>
                    <a:pt x="1444052" y="1453208"/>
                    <a:pt x="1446792" y="1440833"/>
                    <a:pt x="1450240" y="1435671"/>
                  </a:cubicBezTo>
                  <a:cubicBezTo>
                    <a:pt x="1453661" y="1430511"/>
                    <a:pt x="1475302" y="1429482"/>
                    <a:pt x="1490072" y="1430511"/>
                  </a:cubicBezTo>
                  <a:cubicBezTo>
                    <a:pt x="1504843" y="1431565"/>
                    <a:pt x="1506584" y="1426749"/>
                    <a:pt x="1504502" y="1417822"/>
                  </a:cubicBezTo>
                  <a:cubicBezTo>
                    <a:pt x="1502446" y="1408897"/>
                    <a:pt x="1496945" y="1409239"/>
                    <a:pt x="1490072" y="1396179"/>
                  </a:cubicBezTo>
                  <a:cubicBezTo>
                    <a:pt x="1483203" y="1383123"/>
                    <a:pt x="1496604" y="1382780"/>
                    <a:pt x="1496604" y="1370749"/>
                  </a:cubicBezTo>
                  <a:cubicBezTo>
                    <a:pt x="1496604" y="1358744"/>
                    <a:pt x="1495234" y="1341892"/>
                    <a:pt x="1495234" y="1332627"/>
                  </a:cubicBezTo>
                  <a:cubicBezTo>
                    <a:pt x="1495234" y="1323358"/>
                    <a:pt x="1507609" y="1320622"/>
                    <a:pt x="1517901" y="1314092"/>
                  </a:cubicBezTo>
                  <a:cubicBezTo>
                    <a:pt x="1528194" y="1307565"/>
                    <a:pt x="1522719" y="1300691"/>
                    <a:pt x="1525114" y="1286607"/>
                  </a:cubicBezTo>
                  <a:cubicBezTo>
                    <a:pt x="1527511" y="1272522"/>
                    <a:pt x="1550549" y="1246405"/>
                    <a:pt x="1550890" y="1244352"/>
                  </a:cubicBezTo>
                  <a:cubicBezTo>
                    <a:pt x="1551232" y="1242298"/>
                    <a:pt x="1536806" y="1241272"/>
                    <a:pt x="1527511" y="1249170"/>
                  </a:cubicBezTo>
                  <a:cubicBezTo>
                    <a:pt x="1518242" y="1257068"/>
                    <a:pt x="1514109" y="1270125"/>
                    <a:pt x="1508635" y="1276656"/>
                  </a:cubicBezTo>
                  <a:cubicBezTo>
                    <a:pt x="1503132" y="1283156"/>
                    <a:pt x="1475302" y="1288660"/>
                    <a:pt x="1468775" y="1291769"/>
                  </a:cubicBezTo>
                  <a:cubicBezTo>
                    <a:pt x="1462245" y="1294848"/>
                    <a:pt x="1467404" y="1280418"/>
                    <a:pt x="1475646" y="1272181"/>
                  </a:cubicBezTo>
                  <a:cubicBezTo>
                    <a:pt x="1483885" y="1263939"/>
                    <a:pt x="1486653" y="1254647"/>
                    <a:pt x="1486653" y="1242981"/>
                  </a:cubicBezTo>
                  <a:cubicBezTo>
                    <a:pt x="1486653" y="1231292"/>
                    <a:pt x="1486653" y="1221343"/>
                    <a:pt x="1495575" y="1220999"/>
                  </a:cubicBezTo>
                  <a:cubicBezTo>
                    <a:pt x="1504502" y="1220658"/>
                    <a:pt x="1515848" y="1221343"/>
                    <a:pt x="1516192" y="1214125"/>
                  </a:cubicBezTo>
                  <a:cubicBezTo>
                    <a:pt x="1516533" y="1206912"/>
                    <a:pt x="1516875" y="1191119"/>
                    <a:pt x="1522037" y="1183221"/>
                  </a:cubicBezTo>
                  <a:cubicBezTo>
                    <a:pt x="1527169" y="1175323"/>
                    <a:pt x="1551232" y="1164657"/>
                    <a:pt x="1559130" y="1156074"/>
                  </a:cubicBezTo>
                  <a:cubicBezTo>
                    <a:pt x="1567030" y="1147493"/>
                    <a:pt x="1561183" y="1134092"/>
                    <a:pt x="1566003" y="1127906"/>
                  </a:cubicBezTo>
                  <a:cubicBezTo>
                    <a:pt x="1570795" y="1121717"/>
                    <a:pt x="1607546" y="1099735"/>
                    <a:pt x="1605837" y="1089442"/>
                  </a:cubicBezTo>
                  <a:cubicBezTo>
                    <a:pt x="1604125" y="1079121"/>
                    <a:pt x="1591065" y="1047529"/>
                    <a:pt x="1590039" y="1023150"/>
                  </a:cubicBezTo>
                  <a:cubicBezTo>
                    <a:pt x="1589012" y="998744"/>
                    <a:pt x="1602414" y="986396"/>
                    <a:pt x="1599305" y="978156"/>
                  </a:cubicBezTo>
                  <a:cubicBezTo>
                    <a:pt x="1596225" y="969917"/>
                    <a:pt x="1589697" y="971629"/>
                    <a:pt x="1585220" y="963728"/>
                  </a:cubicBezTo>
                  <a:cubicBezTo>
                    <a:pt x="1580770" y="955830"/>
                    <a:pt x="1595198" y="955118"/>
                    <a:pt x="1601016" y="948247"/>
                  </a:cubicBezTo>
                  <a:cubicBezTo>
                    <a:pt x="1606861" y="941405"/>
                    <a:pt x="1603782" y="933478"/>
                    <a:pt x="1596569" y="926292"/>
                  </a:cubicBezTo>
                  <a:cubicBezTo>
                    <a:pt x="1589354" y="919050"/>
                    <a:pt x="1589697" y="910469"/>
                    <a:pt x="1585220" y="903256"/>
                  </a:cubicBezTo>
                  <a:cubicBezTo>
                    <a:pt x="1580770" y="896041"/>
                    <a:pt x="1571478" y="903595"/>
                    <a:pt x="1568057" y="910810"/>
                  </a:cubicBezTo>
                  <a:cubicBezTo>
                    <a:pt x="1564633" y="918023"/>
                    <a:pt x="1564974" y="922841"/>
                    <a:pt x="1548466" y="926977"/>
                  </a:cubicBezTo>
                  <a:cubicBezTo>
                    <a:pt x="1531988" y="931083"/>
                    <a:pt x="1500623" y="935675"/>
                    <a:pt x="1494207" y="938410"/>
                  </a:cubicBezTo>
                  <a:cubicBezTo>
                    <a:pt x="1487792" y="941176"/>
                    <a:pt x="1485027" y="953065"/>
                    <a:pt x="1479552" y="954433"/>
                  </a:cubicBezTo>
                  <a:cubicBezTo>
                    <a:pt x="1474049" y="955830"/>
                    <a:pt x="1456200" y="938410"/>
                    <a:pt x="1453435" y="933363"/>
                  </a:cubicBezTo>
                  <a:cubicBezTo>
                    <a:pt x="1450699" y="928345"/>
                    <a:pt x="1452976" y="790487"/>
                    <a:pt x="1450699" y="789117"/>
                  </a:cubicBezTo>
                  <a:cubicBezTo>
                    <a:pt x="1448414" y="787720"/>
                    <a:pt x="1417707" y="787264"/>
                    <a:pt x="1413603" y="790487"/>
                  </a:cubicBezTo>
                  <a:cubicBezTo>
                    <a:pt x="1409468" y="793679"/>
                    <a:pt x="1404906" y="809278"/>
                    <a:pt x="1407642" y="815122"/>
                  </a:cubicBezTo>
                  <a:cubicBezTo>
                    <a:pt x="1410380" y="820994"/>
                    <a:pt x="1415427" y="829407"/>
                    <a:pt x="1414969" y="838102"/>
                  </a:cubicBezTo>
                  <a:cubicBezTo>
                    <a:pt x="1414515" y="846829"/>
                    <a:pt x="1409012" y="852303"/>
                    <a:pt x="1409924" y="860543"/>
                  </a:cubicBezTo>
                  <a:cubicBezTo>
                    <a:pt x="1410836" y="868811"/>
                    <a:pt x="1420472" y="892161"/>
                    <a:pt x="1421387" y="900859"/>
                  </a:cubicBezTo>
                  <a:cubicBezTo>
                    <a:pt x="1422299" y="909557"/>
                    <a:pt x="1421387" y="913690"/>
                    <a:pt x="1412233" y="917796"/>
                  </a:cubicBezTo>
                  <a:cubicBezTo>
                    <a:pt x="1403055" y="921929"/>
                    <a:pt x="1407188" y="933821"/>
                    <a:pt x="1403508" y="940720"/>
                  </a:cubicBezTo>
                  <a:cubicBezTo>
                    <a:pt x="1399858" y="947562"/>
                    <a:pt x="1387483" y="946194"/>
                    <a:pt x="1373743" y="954433"/>
                  </a:cubicBezTo>
                  <a:cubicBezTo>
                    <a:pt x="1359998" y="962675"/>
                    <a:pt x="1340783" y="998856"/>
                    <a:pt x="1335280" y="1000709"/>
                  </a:cubicBezTo>
                  <a:cubicBezTo>
                    <a:pt x="1329774" y="1002533"/>
                    <a:pt x="1292222" y="998400"/>
                    <a:pt x="1280791" y="1000253"/>
                  </a:cubicBezTo>
                  <a:cubicBezTo>
                    <a:pt x="1269328" y="1002079"/>
                    <a:pt x="1265193" y="1013057"/>
                    <a:pt x="1259265" y="1013513"/>
                  </a:cubicBezTo>
                  <a:cubicBezTo>
                    <a:pt x="1253305" y="1013998"/>
                    <a:pt x="1244154" y="1003447"/>
                    <a:pt x="1242298" y="995208"/>
                  </a:cubicBezTo>
                  <a:cubicBezTo>
                    <a:pt x="1240472" y="986966"/>
                    <a:pt x="1241840" y="956745"/>
                    <a:pt x="1236797" y="944370"/>
                  </a:cubicBezTo>
                  <a:cubicBezTo>
                    <a:pt x="1231774" y="931995"/>
                    <a:pt x="1224449" y="931539"/>
                    <a:pt x="1220772" y="917338"/>
                  </a:cubicBezTo>
                  <a:cubicBezTo>
                    <a:pt x="1217122" y="903139"/>
                    <a:pt x="1229497" y="873829"/>
                    <a:pt x="1236797" y="859172"/>
                  </a:cubicBezTo>
                  <a:cubicBezTo>
                    <a:pt x="1244154" y="844517"/>
                    <a:pt x="1237736" y="845429"/>
                    <a:pt x="1226729" y="835366"/>
                  </a:cubicBezTo>
                  <a:cubicBezTo>
                    <a:pt x="1215752" y="825300"/>
                    <a:pt x="1222140" y="806966"/>
                    <a:pt x="1221684" y="789575"/>
                  </a:cubicBezTo>
                  <a:cubicBezTo>
                    <a:pt x="1221226" y="772153"/>
                    <a:pt x="1220314" y="765767"/>
                    <a:pt x="1205203" y="760719"/>
                  </a:cubicBezTo>
                  <a:cubicBezTo>
                    <a:pt x="1190092" y="755672"/>
                    <a:pt x="1180483" y="750168"/>
                    <a:pt x="1180483" y="741473"/>
                  </a:cubicBezTo>
                  <a:cubicBezTo>
                    <a:pt x="1180483" y="732778"/>
                    <a:pt x="1194681" y="727730"/>
                    <a:pt x="1193313" y="715841"/>
                  </a:cubicBezTo>
                  <a:cubicBezTo>
                    <a:pt x="1191916" y="703922"/>
                    <a:pt x="1176347" y="695682"/>
                    <a:pt x="1157588" y="683307"/>
                  </a:cubicBezTo>
                  <a:cubicBezTo>
                    <a:pt x="1138798" y="670933"/>
                    <a:pt x="1063695" y="629275"/>
                    <a:pt x="1056366" y="619668"/>
                  </a:cubicBezTo>
                  <a:cubicBezTo>
                    <a:pt x="1049041" y="610029"/>
                    <a:pt x="1047214" y="586223"/>
                    <a:pt x="1054083" y="581631"/>
                  </a:cubicBezTo>
                  <a:cubicBezTo>
                    <a:pt x="1060928" y="577069"/>
                    <a:pt x="1087502" y="570653"/>
                    <a:pt x="1083398" y="562870"/>
                  </a:cubicBezTo>
                  <a:cubicBezTo>
                    <a:pt x="1079265" y="555084"/>
                    <a:pt x="1065178" y="552204"/>
                    <a:pt x="1056597" y="551866"/>
                  </a:cubicBezTo>
                  <a:cubicBezTo>
                    <a:pt x="1048012" y="551522"/>
                    <a:pt x="1040455" y="553575"/>
                    <a:pt x="1040455" y="541912"/>
                  </a:cubicBezTo>
                  <a:cubicBezTo>
                    <a:pt x="1040455" y="530222"/>
                    <a:pt x="1030133" y="523692"/>
                    <a:pt x="1020185" y="521983"/>
                  </a:cubicBezTo>
                  <a:cubicBezTo>
                    <a:pt x="1010234" y="520271"/>
                    <a:pt x="996149" y="520956"/>
                    <a:pt x="994411" y="506528"/>
                  </a:cubicBezTo>
                  <a:cubicBezTo>
                    <a:pt x="992699" y="492100"/>
                    <a:pt x="996832" y="484544"/>
                    <a:pt x="990646" y="470460"/>
                  </a:cubicBezTo>
                  <a:cubicBezTo>
                    <a:pt x="984457" y="456375"/>
                    <a:pt x="959737" y="448134"/>
                    <a:pt x="959737" y="448134"/>
                  </a:cubicBezTo>
                  <a:lnTo>
                    <a:pt x="927433" y="446766"/>
                  </a:lnTo>
                  <a:cubicBezTo>
                    <a:pt x="927433" y="446766"/>
                    <a:pt x="931566" y="426837"/>
                    <a:pt x="927433" y="417912"/>
                  </a:cubicBezTo>
                  <a:cubicBezTo>
                    <a:pt x="923324" y="408987"/>
                    <a:pt x="906136" y="398666"/>
                    <a:pt x="906136" y="398666"/>
                  </a:cubicBezTo>
                  <a:lnTo>
                    <a:pt x="873173" y="400034"/>
                  </a:lnTo>
                  <a:lnTo>
                    <a:pt x="873173" y="372575"/>
                  </a:lnTo>
                  <a:cubicBezTo>
                    <a:pt x="873173" y="372575"/>
                    <a:pt x="873856" y="360202"/>
                    <a:pt x="866302" y="356067"/>
                  </a:cubicBezTo>
                  <a:cubicBezTo>
                    <a:pt x="858745" y="351961"/>
                    <a:pt x="816832" y="356779"/>
                    <a:pt x="814093" y="349966"/>
                  </a:cubicBezTo>
                  <a:cubicBezTo>
                    <a:pt x="811331" y="343151"/>
                    <a:pt x="809278" y="319657"/>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116" name="Free Form 13">
              <a:extLst>
                <a:ext uri="{FF2B5EF4-FFF2-40B4-BE49-F238E27FC236}">
                  <a16:creationId xmlns:a16="http://schemas.microsoft.com/office/drawing/2014/main" id="{DD95385F-BD35-4C5B-8883-4E6518881443}"/>
                </a:ext>
              </a:extLst>
            </p:cNvPr>
            <p:cNvSpPr/>
            <p:nvPr/>
          </p:nvSpPr>
          <p:spPr>
            <a:xfrm>
              <a:off x="1322983" y="2531987"/>
              <a:ext cx="742959" cy="653506"/>
            </a:xfrm>
            <a:custGeom>
              <a:avLst/>
              <a:gdLst/>
              <a:ahLst/>
              <a:cxnLst/>
              <a:rect b="0" l="0" r="0" t="0"/>
              <a:pathLst>
                <a:path h="1665339" w="1893290">
                  <a:moveTo>
                    <a:pt x="997400" y="1592038"/>
                  </a:moveTo>
                  <a:cubicBezTo>
                    <a:pt x="999731" y="1591455"/>
                    <a:pt x="1002470" y="1591255"/>
                    <a:pt x="1005371" y="1591041"/>
                  </a:cubicBezTo>
                  <a:cubicBezTo>
                    <a:pt x="1012672" y="1590502"/>
                    <a:pt x="1021755" y="1589831"/>
                    <a:pt x="1029611" y="1582465"/>
                  </a:cubicBezTo>
                  <a:cubicBezTo>
                    <a:pt x="1032394" y="1579856"/>
                    <a:pt x="1037322" y="1574799"/>
                    <a:pt x="1043559" y="1568393"/>
                  </a:cubicBezTo>
                  <a:cubicBezTo>
                    <a:pt x="1061759" y="1549708"/>
                    <a:pt x="1089262" y="1521468"/>
                    <a:pt x="1097016" y="1519905"/>
                  </a:cubicBezTo>
                  <a:cubicBezTo>
                    <a:pt x="1097019" y="1519905"/>
                    <a:pt x="1097019" y="1519903"/>
                    <a:pt x="1097019" y="1519903"/>
                  </a:cubicBezTo>
                  <a:cubicBezTo>
                    <a:pt x="1097019" y="1519903"/>
                    <a:pt x="1097019" y="1519905"/>
                    <a:pt x="1097019" y="1519903"/>
                  </a:cubicBezTo>
                  <a:lnTo>
                    <a:pt x="1097021" y="1519903"/>
                  </a:lnTo>
                  <a:cubicBezTo>
                    <a:pt x="1099772" y="1519354"/>
                    <a:pt x="1108767" y="1519050"/>
                    <a:pt x="1121215" y="1518625"/>
                  </a:cubicBezTo>
                  <a:cubicBezTo>
                    <a:pt x="1154567" y="1517494"/>
                    <a:pt x="1216649" y="1515382"/>
                    <a:pt x="1245385" y="1504797"/>
                  </a:cubicBezTo>
                  <a:cubicBezTo>
                    <a:pt x="1280667" y="1491798"/>
                    <a:pt x="1310023" y="1463654"/>
                    <a:pt x="1328440" y="1442330"/>
                  </a:cubicBezTo>
                  <a:cubicBezTo>
                    <a:pt x="1329327" y="1441304"/>
                    <a:pt x="1330322" y="1440140"/>
                    <a:pt x="1331412" y="1438868"/>
                  </a:cubicBezTo>
                  <a:cubicBezTo>
                    <a:pt x="1346972" y="1420724"/>
                    <a:pt x="1379346" y="1382970"/>
                    <a:pt x="1398615" y="1379756"/>
                  </a:cubicBezTo>
                  <a:cubicBezTo>
                    <a:pt x="1407332" y="1378312"/>
                    <a:pt x="1421041" y="1379649"/>
                    <a:pt x="1435547" y="1381065"/>
                  </a:cubicBezTo>
                  <a:cubicBezTo>
                    <a:pt x="1454878" y="1382955"/>
                    <a:pt x="1474868" y="1384916"/>
                    <a:pt x="1482359" y="1379785"/>
                  </a:cubicBezTo>
                  <a:cubicBezTo>
                    <a:pt x="1488001" y="1375925"/>
                    <a:pt x="1492573" y="1371463"/>
                    <a:pt x="1496997" y="1367147"/>
                  </a:cubicBezTo>
                  <a:cubicBezTo>
                    <a:pt x="1502810" y="1361473"/>
                    <a:pt x="1508823" y="1355606"/>
                    <a:pt x="1517411" y="1350922"/>
                  </a:cubicBezTo>
                  <a:cubicBezTo>
                    <a:pt x="1531951" y="1342992"/>
                    <a:pt x="1559512" y="1338820"/>
                    <a:pt x="1561341" y="1338549"/>
                  </a:cubicBezTo>
                  <a:cubicBezTo>
                    <a:pt x="1562229" y="1336604"/>
                    <a:pt x="1577627" y="1303037"/>
                    <a:pt x="1591563" y="1288438"/>
                  </a:cubicBezTo>
                  <a:cubicBezTo>
                    <a:pt x="1597812" y="1281891"/>
                    <a:pt x="1605164" y="1277053"/>
                    <a:pt x="1612272" y="1272376"/>
                  </a:cubicBezTo>
                  <a:cubicBezTo>
                    <a:pt x="1621470" y="1266324"/>
                    <a:pt x="1630155" y="1260608"/>
                    <a:pt x="1634815" y="1252067"/>
                  </a:cubicBezTo>
                  <a:cubicBezTo>
                    <a:pt x="1643408" y="1236312"/>
                    <a:pt x="1648865" y="1222933"/>
                    <a:pt x="1634835" y="1206230"/>
                  </a:cubicBezTo>
                  <a:cubicBezTo>
                    <a:pt x="1630738" y="1201353"/>
                    <a:pt x="1624559" y="1195849"/>
                    <a:pt x="1618017" y="1190024"/>
                  </a:cubicBezTo>
                  <a:cubicBezTo>
                    <a:pt x="1601231" y="1175084"/>
                    <a:pt x="1580344" y="1156489"/>
                    <a:pt x="1576403" y="1133329"/>
                  </a:cubicBezTo>
                  <a:cubicBezTo>
                    <a:pt x="1570863" y="1100796"/>
                    <a:pt x="1588383" y="1066887"/>
                    <a:pt x="1598415" y="1053505"/>
                  </a:cubicBezTo>
                  <a:cubicBezTo>
                    <a:pt x="1603167" y="1047173"/>
                    <a:pt x="1602921" y="1039841"/>
                    <a:pt x="1601877" y="1034800"/>
                  </a:cubicBezTo>
                  <a:cubicBezTo>
                    <a:pt x="1600139" y="1026388"/>
                    <a:pt x="1595120" y="1018965"/>
                    <a:pt x="1592287" y="1017346"/>
                  </a:cubicBezTo>
                  <a:cubicBezTo>
                    <a:pt x="1590526" y="1016342"/>
                    <a:pt x="1587383" y="1016764"/>
                    <a:pt x="1583735" y="1017256"/>
                  </a:cubicBezTo>
                  <a:cubicBezTo>
                    <a:pt x="1577715" y="1018075"/>
                    <a:pt x="1570222" y="1019082"/>
                    <a:pt x="1565455" y="1013879"/>
                  </a:cubicBezTo>
                  <a:cubicBezTo>
                    <a:pt x="1561112" y="1009144"/>
                    <a:pt x="1563938" y="983996"/>
                    <a:pt x="1566011" y="969429"/>
                  </a:cubicBezTo>
                  <a:cubicBezTo>
                    <a:pt x="1568751" y="950149"/>
                    <a:pt x="1572894" y="930056"/>
                    <a:pt x="1574357" y="927126"/>
                  </a:cubicBezTo>
                  <a:cubicBezTo>
                    <a:pt x="1575286" y="925267"/>
                    <a:pt x="1577830" y="922878"/>
                    <a:pt x="1580773" y="920110"/>
                  </a:cubicBezTo>
                  <a:cubicBezTo>
                    <a:pt x="1586783" y="914465"/>
                    <a:pt x="1594262" y="907438"/>
                    <a:pt x="1594262" y="899723"/>
                  </a:cubicBezTo>
                  <a:cubicBezTo>
                    <a:pt x="1594262" y="888296"/>
                    <a:pt x="1551524" y="871881"/>
                    <a:pt x="1551093" y="871718"/>
                  </a:cubicBezTo>
                  <a:cubicBezTo>
                    <a:pt x="1551032" y="871693"/>
                    <a:pt x="1550990" y="871640"/>
                    <a:pt x="1550983" y="871576"/>
                  </a:cubicBezTo>
                  <a:cubicBezTo>
                    <a:pt x="1550973" y="871510"/>
                    <a:pt x="1551007" y="871447"/>
                    <a:pt x="1551061" y="871411"/>
                  </a:cubicBezTo>
                  <a:cubicBezTo>
                    <a:pt x="1551293" y="871259"/>
                    <a:pt x="1574569" y="856239"/>
                    <a:pt x="1586132" y="852159"/>
                  </a:cubicBezTo>
                  <a:cubicBezTo>
                    <a:pt x="1590765" y="850523"/>
                    <a:pt x="1596583" y="850501"/>
                    <a:pt x="1602209" y="850479"/>
                  </a:cubicBezTo>
                  <a:cubicBezTo>
                    <a:pt x="1610782" y="850445"/>
                    <a:pt x="1618183" y="850418"/>
                    <a:pt x="1618997" y="844737"/>
                  </a:cubicBezTo>
                  <a:cubicBezTo>
                    <a:pt x="1619170" y="843510"/>
                    <a:pt x="1619414" y="841299"/>
                    <a:pt x="1619751" y="838236"/>
                  </a:cubicBezTo>
                  <a:cubicBezTo>
                    <a:pt x="1622096" y="816900"/>
                    <a:pt x="1628326" y="760227"/>
                    <a:pt x="1643481" y="739500"/>
                  </a:cubicBezTo>
                  <a:cubicBezTo>
                    <a:pt x="1651655" y="728318"/>
                    <a:pt x="1662042" y="717972"/>
                    <a:pt x="1673520" y="709584"/>
                  </a:cubicBezTo>
                  <a:cubicBezTo>
                    <a:pt x="1684073" y="701866"/>
                    <a:pt x="1694510" y="696589"/>
                    <a:pt x="1702898" y="694724"/>
                  </a:cubicBezTo>
                  <a:cubicBezTo>
                    <a:pt x="1710474" y="693042"/>
                    <a:pt x="1730144" y="681425"/>
                    <a:pt x="1750734" y="666470"/>
                  </a:cubicBezTo>
                  <a:cubicBezTo>
                    <a:pt x="1767991" y="653939"/>
                    <a:pt x="1787464" y="637792"/>
                    <a:pt x="1790363" y="630050"/>
                  </a:cubicBezTo>
                  <a:cubicBezTo>
                    <a:pt x="1793201" y="622486"/>
                    <a:pt x="1793589" y="597047"/>
                    <a:pt x="1793930" y="574606"/>
                  </a:cubicBezTo>
                  <a:cubicBezTo>
                    <a:pt x="1794252" y="553553"/>
                    <a:pt x="1794552" y="533670"/>
                    <a:pt x="1796774" y="530561"/>
                  </a:cubicBezTo>
                  <a:cubicBezTo>
                    <a:pt x="1799144" y="527243"/>
                    <a:pt x="1833432" y="505221"/>
                    <a:pt x="1873137" y="479721"/>
                  </a:cubicBezTo>
                  <a:cubicBezTo>
                    <a:pt x="1879745" y="475473"/>
                    <a:pt x="1886516" y="471125"/>
                    <a:pt x="1893290" y="466765"/>
                  </a:cubicBezTo>
                  <a:cubicBezTo>
                    <a:pt x="1887814" y="466136"/>
                    <a:pt x="1833206" y="459672"/>
                    <a:pt x="1817619" y="450582"/>
                  </a:cubicBezTo>
                  <a:cubicBezTo>
                    <a:pt x="1804889" y="443157"/>
                    <a:pt x="1801172" y="420170"/>
                    <a:pt x="1797890" y="399890"/>
                  </a:cubicBezTo>
                  <a:cubicBezTo>
                    <a:pt x="1796910" y="393818"/>
                    <a:pt x="1795981" y="388088"/>
                    <a:pt x="1794867" y="383148"/>
                  </a:cubicBezTo>
                  <a:cubicBezTo>
                    <a:pt x="1790202" y="362492"/>
                    <a:pt x="1772151" y="343777"/>
                    <a:pt x="1757825" y="331717"/>
                  </a:cubicBezTo>
                  <a:cubicBezTo>
                    <a:pt x="1750129" y="325233"/>
                    <a:pt x="1743748" y="322778"/>
                    <a:pt x="1738620" y="320805"/>
                  </a:cubicBezTo>
                  <a:cubicBezTo>
                    <a:pt x="1734963" y="319396"/>
                    <a:pt x="1731805" y="318179"/>
                    <a:pt x="1728976" y="315919"/>
                  </a:cubicBezTo>
                  <a:cubicBezTo>
                    <a:pt x="1725382" y="313044"/>
                    <a:pt x="1725114" y="303900"/>
                    <a:pt x="1724853" y="295058"/>
                  </a:cubicBezTo>
                  <a:cubicBezTo>
                    <a:pt x="1724612" y="286833"/>
                    <a:pt x="1724363" y="278331"/>
                    <a:pt x="1721405" y="275373"/>
                  </a:cubicBezTo>
                  <a:cubicBezTo>
                    <a:pt x="1718506" y="272476"/>
                    <a:pt x="1709342" y="269311"/>
                    <a:pt x="1696658" y="264937"/>
                  </a:cubicBezTo>
                  <a:cubicBezTo>
                    <a:pt x="1682366" y="260006"/>
                    <a:pt x="1662798" y="253254"/>
                    <a:pt x="1641077" y="243118"/>
                  </a:cubicBezTo>
                  <a:cubicBezTo>
                    <a:pt x="1597003" y="222550"/>
                    <a:pt x="1569661" y="204484"/>
                    <a:pt x="1554484" y="192950"/>
                  </a:cubicBezTo>
                  <a:cubicBezTo>
                    <a:pt x="1545111" y="185828"/>
                    <a:pt x="1535789" y="172770"/>
                    <a:pt x="1527560" y="161251"/>
                  </a:cubicBezTo>
                  <a:cubicBezTo>
                    <a:pt x="1520622" y="151531"/>
                    <a:pt x="1514068" y="142356"/>
                    <a:pt x="1508455" y="137991"/>
                  </a:cubicBezTo>
                  <a:cubicBezTo>
                    <a:pt x="1496780" y="128910"/>
                    <a:pt x="1483800" y="128432"/>
                    <a:pt x="1467360" y="127825"/>
                  </a:cubicBezTo>
                  <a:cubicBezTo>
                    <a:pt x="1466446" y="127791"/>
                    <a:pt x="1465522" y="127757"/>
                    <a:pt x="1464588" y="127723"/>
                  </a:cubicBezTo>
                  <a:cubicBezTo>
                    <a:pt x="1451991" y="127238"/>
                    <a:pt x="1441508" y="116297"/>
                    <a:pt x="1432260" y="106645"/>
                  </a:cubicBezTo>
                  <a:cubicBezTo>
                    <a:pt x="1428363" y="102583"/>
                    <a:pt x="1424686" y="98743"/>
                    <a:pt x="1421209" y="96082"/>
                  </a:cubicBezTo>
                  <a:cubicBezTo>
                    <a:pt x="1414535" y="90981"/>
                    <a:pt x="1405437" y="86336"/>
                    <a:pt x="1396874" y="83661"/>
                  </a:cubicBezTo>
                  <a:cubicBezTo>
                    <a:pt x="1389215" y="81264"/>
                    <a:pt x="1378066" y="79226"/>
                    <a:pt x="1368478" y="83056"/>
                  </a:cubicBezTo>
                  <a:cubicBezTo>
                    <a:pt x="1350481" y="90257"/>
                    <a:pt x="1333246" y="96068"/>
                    <a:pt x="1329113" y="89859"/>
                  </a:cubicBezTo>
                  <a:cubicBezTo>
                    <a:pt x="1326309" y="85656"/>
                    <a:pt x="1325411" y="73744"/>
                    <a:pt x="1324687" y="64173"/>
                  </a:cubicBezTo>
                  <a:cubicBezTo>
                    <a:pt x="1324338" y="59584"/>
                    <a:pt x="1324039" y="55617"/>
                    <a:pt x="1323592" y="53388"/>
                  </a:cubicBezTo>
                  <a:cubicBezTo>
                    <a:pt x="1322658" y="48714"/>
                    <a:pt x="1304024" y="42125"/>
                    <a:pt x="1287584" y="36312"/>
                  </a:cubicBezTo>
                  <a:cubicBezTo>
                    <a:pt x="1279996" y="33627"/>
                    <a:pt x="1272827" y="31096"/>
                    <a:pt x="1267360" y="28780"/>
                  </a:cubicBezTo>
                  <a:cubicBezTo>
                    <a:pt x="1259158" y="25310"/>
                    <a:pt x="1242055" y="12638"/>
                    <a:pt x="1226015" y="0"/>
                  </a:cubicBezTo>
                  <a:cubicBezTo>
                    <a:pt x="1222301" y="4164"/>
                    <a:pt x="1216503" y="7620"/>
                    <a:pt x="1213145" y="9051"/>
                  </a:cubicBezTo>
                  <a:cubicBezTo>
                    <a:pt x="1208356" y="11102"/>
                    <a:pt x="1168493" y="9392"/>
                    <a:pt x="1167466" y="12472"/>
                  </a:cubicBezTo>
                  <a:cubicBezTo>
                    <a:pt x="1166440" y="15578"/>
                    <a:pt x="1169176" y="84607"/>
                    <a:pt x="1169176" y="88057"/>
                  </a:cubicBezTo>
                  <a:cubicBezTo>
                    <a:pt x="1169176" y="89686"/>
                    <a:pt x="1167674" y="90986"/>
                    <a:pt x="1165240" y="91700"/>
                  </a:cubicBezTo>
                  <a:cubicBezTo>
                    <a:pt x="1165245" y="91720"/>
                    <a:pt x="1165257" y="91739"/>
                    <a:pt x="1165252" y="91761"/>
                  </a:cubicBezTo>
                  <a:cubicBezTo>
                    <a:pt x="1165150" y="92410"/>
                    <a:pt x="1154828" y="156698"/>
                    <a:pt x="1145991" y="178451"/>
                  </a:cubicBezTo>
                  <a:cubicBezTo>
                    <a:pt x="1138313" y="197349"/>
                    <a:pt x="1117872" y="206927"/>
                    <a:pt x="1085236" y="206927"/>
                  </a:cubicBezTo>
                  <a:cubicBezTo>
                    <a:pt x="1074139" y="206927"/>
                    <a:pt x="1063959" y="204194"/>
                    <a:pt x="1054973" y="201780"/>
                  </a:cubicBezTo>
                  <a:cubicBezTo>
                    <a:pt x="1042698" y="198485"/>
                    <a:pt x="1032099" y="195640"/>
                    <a:pt x="1024206" y="201421"/>
                  </a:cubicBezTo>
                  <a:cubicBezTo>
                    <a:pt x="1017088" y="206644"/>
                    <a:pt x="1012443" y="217841"/>
                    <a:pt x="1007949" y="228670"/>
                  </a:cubicBezTo>
                  <a:cubicBezTo>
                    <a:pt x="1003799" y="238677"/>
                    <a:pt x="999878" y="248131"/>
                    <a:pt x="994257" y="252513"/>
                  </a:cubicBezTo>
                  <a:cubicBezTo>
                    <a:pt x="987308" y="257929"/>
                    <a:pt x="981087" y="260165"/>
                    <a:pt x="976542" y="261798"/>
                  </a:cubicBezTo>
                  <a:cubicBezTo>
                    <a:pt x="973414" y="262922"/>
                    <a:pt x="970944" y="263808"/>
                    <a:pt x="969483" y="265273"/>
                  </a:cubicBezTo>
                  <a:cubicBezTo>
                    <a:pt x="967918" y="266838"/>
                    <a:pt x="965462" y="283066"/>
                    <a:pt x="963375" y="305653"/>
                  </a:cubicBezTo>
                  <a:cubicBezTo>
                    <a:pt x="961704" y="323702"/>
                    <a:pt x="960349" y="345555"/>
                    <a:pt x="961319" y="350885"/>
                  </a:cubicBezTo>
                  <a:cubicBezTo>
                    <a:pt x="962356" y="356581"/>
                    <a:pt x="972504" y="365464"/>
                    <a:pt x="981460" y="373304"/>
                  </a:cubicBezTo>
                  <a:cubicBezTo>
                    <a:pt x="988064" y="379083"/>
                    <a:pt x="993767" y="384074"/>
                    <a:pt x="994167" y="386469"/>
                  </a:cubicBezTo>
                  <a:cubicBezTo>
                    <a:pt x="995113" y="392150"/>
                    <a:pt x="992311" y="403957"/>
                    <a:pt x="975825" y="412201"/>
                  </a:cubicBezTo>
                  <a:cubicBezTo>
                    <a:pt x="962151" y="419029"/>
                    <a:pt x="939461" y="410697"/>
                    <a:pt x="927269" y="406215"/>
                  </a:cubicBezTo>
                  <a:cubicBezTo>
                    <a:pt x="924721" y="405279"/>
                    <a:pt x="922519" y="404469"/>
                    <a:pt x="920951" y="403998"/>
                  </a:cubicBezTo>
                  <a:cubicBezTo>
                    <a:pt x="919635" y="403611"/>
                    <a:pt x="918459" y="403762"/>
                    <a:pt x="917357" y="404474"/>
                  </a:cubicBezTo>
                  <a:cubicBezTo>
                    <a:pt x="912300" y="407751"/>
                    <a:pt x="910422" y="422196"/>
                    <a:pt x="909055" y="432742"/>
                  </a:cubicBezTo>
                  <a:cubicBezTo>
                    <a:pt x="908825" y="434481"/>
                    <a:pt x="908613" y="436124"/>
                    <a:pt x="908399" y="437619"/>
                  </a:cubicBezTo>
                  <a:cubicBezTo>
                    <a:pt x="906750" y="449153"/>
                    <a:pt x="892242" y="449653"/>
                    <a:pt x="873876" y="450289"/>
                  </a:cubicBezTo>
                  <a:cubicBezTo>
                    <a:pt x="871698" y="450362"/>
                    <a:pt x="869448" y="450440"/>
                    <a:pt x="867180" y="450540"/>
                  </a:cubicBezTo>
                  <a:cubicBezTo>
                    <a:pt x="845349" y="451489"/>
                    <a:pt x="834286" y="453591"/>
                    <a:pt x="827180" y="468692"/>
                  </a:cubicBezTo>
                  <a:cubicBezTo>
                    <a:pt x="822969" y="477638"/>
                    <a:pt x="822094" y="487984"/>
                    <a:pt x="821248" y="497989"/>
                  </a:cubicBezTo>
                  <a:cubicBezTo>
                    <a:pt x="820633" y="505280"/>
                    <a:pt x="819994" y="512822"/>
                    <a:pt x="818068" y="519759"/>
                  </a:cubicBezTo>
                  <a:cubicBezTo>
                    <a:pt x="815705" y="528267"/>
                    <a:pt x="802948" y="539654"/>
                    <a:pt x="790612" y="550666"/>
                  </a:cubicBezTo>
                  <a:cubicBezTo>
                    <a:pt x="779397" y="560678"/>
                    <a:pt x="768803" y="570134"/>
                    <a:pt x="768803" y="575367"/>
                  </a:cubicBezTo>
                  <a:cubicBezTo>
                    <a:pt x="768803" y="583065"/>
                    <a:pt x="779178" y="593399"/>
                    <a:pt x="786752" y="600946"/>
                  </a:cubicBezTo>
                  <a:cubicBezTo>
                    <a:pt x="789875" y="604057"/>
                    <a:pt x="792341" y="606512"/>
                    <a:pt x="793411" y="608119"/>
                  </a:cubicBezTo>
                  <a:cubicBezTo>
                    <a:pt x="796922" y="613389"/>
                    <a:pt x="818395" y="663091"/>
                    <a:pt x="819812" y="666373"/>
                  </a:cubicBezTo>
                  <a:cubicBezTo>
                    <a:pt x="821660" y="665468"/>
                    <a:pt x="838660" y="657260"/>
                    <a:pt x="849823" y="656400"/>
                  </a:cubicBezTo>
                  <a:cubicBezTo>
                    <a:pt x="861069" y="655556"/>
                    <a:pt x="904556" y="659955"/>
                    <a:pt x="907438" y="662837"/>
                  </a:cubicBezTo>
                  <a:cubicBezTo>
                    <a:pt x="908857" y="664256"/>
                    <a:pt x="909076" y="675149"/>
                    <a:pt x="909313" y="686677"/>
                  </a:cubicBezTo>
                  <a:cubicBezTo>
                    <a:pt x="909540" y="697633"/>
                    <a:pt x="909769" y="708962"/>
                    <a:pt x="911091" y="710281"/>
                  </a:cubicBezTo>
                  <a:cubicBezTo>
                    <a:pt x="912212" y="711408"/>
                    <a:pt x="916209" y="711744"/>
                    <a:pt x="920439" y="712098"/>
                  </a:cubicBezTo>
                  <a:cubicBezTo>
                    <a:pt x="926362" y="712595"/>
                    <a:pt x="932485" y="713110"/>
                    <a:pt x="933034" y="715845"/>
                  </a:cubicBezTo>
                  <a:cubicBezTo>
                    <a:pt x="934029" y="720817"/>
                    <a:pt x="936701" y="761570"/>
                    <a:pt x="932968" y="764372"/>
                  </a:cubicBezTo>
                  <a:cubicBezTo>
                    <a:pt x="929476" y="766993"/>
                    <a:pt x="905772" y="776047"/>
                    <a:pt x="903039" y="777086"/>
                  </a:cubicBezTo>
                  <a:cubicBezTo>
                    <a:pt x="905177" y="779749"/>
                    <a:pt x="925738" y="805508"/>
                    <a:pt x="925738" y="811682"/>
                  </a:cubicBezTo>
                  <a:cubicBezTo>
                    <a:pt x="925738" y="818492"/>
                    <a:pt x="921132" y="882091"/>
                    <a:pt x="917516" y="892032"/>
                  </a:cubicBezTo>
                  <a:cubicBezTo>
                    <a:pt x="915255" y="898245"/>
                    <a:pt x="898235" y="900666"/>
                    <a:pt x="884556" y="902612"/>
                  </a:cubicBezTo>
                  <a:cubicBezTo>
                    <a:pt x="875736" y="903868"/>
                    <a:pt x="868121" y="904951"/>
                    <a:pt x="866383" y="906694"/>
                  </a:cubicBezTo>
                  <a:cubicBezTo>
                    <a:pt x="864234" y="908842"/>
                    <a:pt x="863308" y="915009"/>
                    <a:pt x="862130" y="922819"/>
                  </a:cubicBezTo>
                  <a:cubicBezTo>
                    <a:pt x="860860" y="931290"/>
                    <a:pt x="859275" y="941834"/>
                    <a:pt x="855468" y="951344"/>
                  </a:cubicBezTo>
                  <a:cubicBezTo>
                    <a:pt x="848248" y="969402"/>
                    <a:pt x="812923" y="1017502"/>
                    <a:pt x="812567" y="1017988"/>
                  </a:cubicBezTo>
                  <a:cubicBezTo>
                    <a:pt x="812535" y="1018029"/>
                    <a:pt x="812487" y="1018056"/>
                    <a:pt x="812435" y="1018056"/>
                  </a:cubicBezTo>
                  <a:cubicBezTo>
                    <a:pt x="812150" y="1018066"/>
                    <a:pt x="784072" y="1018980"/>
                    <a:pt x="776866" y="1019880"/>
                  </a:cubicBezTo>
                  <a:cubicBezTo>
                    <a:pt x="773250" y="1020333"/>
                    <a:pt x="760880" y="1026632"/>
                    <a:pt x="748917" y="1032723"/>
                  </a:cubicBezTo>
                  <a:cubicBezTo>
                    <a:pt x="736662" y="1038968"/>
                    <a:pt x="723987" y="1045420"/>
                    <a:pt x="719393" y="1046339"/>
                  </a:cubicBezTo>
                  <a:cubicBezTo>
                    <a:pt x="715824" y="1047053"/>
                    <a:pt x="689521" y="1049521"/>
                    <a:pt x="659067" y="1052374"/>
                  </a:cubicBezTo>
                  <a:cubicBezTo>
                    <a:pt x="611855" y="1056802"/>
                    <a:pt x="553238" y="1062298"/>
                    <a:pt x="549737" y="1064005"/>
                  </a:cubicBezTo>
                  <a:cubicBezTo>
                    <a:pt x="550295" y="1065624"/>
                    <a:pt x="559195" y="1091922"/>
                    <a:pt x="555879" y="1105860"/>
                  </a:cubicBezTo>
                  <a:cubicBezTo>
                    <a:pt x="553648" y="1115224"/>
                    <a:pt x="542773" y="1123241"/>
                    <a:pt x="531259" y="1131727"/>
                  </a:cubicBezTo>
                  <a:cubicBezTo>
                    <a:pt x="525131" y="1136245"/>
                    <a:pt x="518796" y="1140915"/>
                    <a:pt x="513926" y="1145787"/>
                  </a:cubicBezTo>
                  <a:cubicBezTo>
                    <a:pt x="500315" y="1159395"/>
                    <a:pt x="490649" y="1178664"/>
                    <a:pt x="494034" y="1185433"/>
                  </a:cubicBezTo>
                  <a:cubicBezTo>
                    <a:pt x="497616" y="1192611"/>
                    <a:pt x="535297" y="1181841"/>
                    <a:pt x="549478" y="1177788"/>
                  </a:cubicBezTo>
                  <a:cubicBezTo>
                    <a:pt x="558437" y="1175230"/>
                    <a:pt x="565618" y="1176218"/>
                    <a:pt x="571443" y="1180824"/>
                  </a:cubicBezTo>
                  <a:cubicBezTo>
                    <a:pt x="577230" y="1185394"/>
                    <a:pt x="581056" y="1193016"/>
                    <a:pt x="584035" y="1199868"/>
                  </a:cubicBezTo>
                  <a:cubicBezTo>
                    <a:pt x="587222" y="1207205"/>
                    <a:pt x="592538" y="1212957"/>
                    <a:pt x="597230" y="1218029"/>
                  </a:cubicBezTo>
                  <a:cubicBezTo>
                    <a:pt x="602689" y="1223937"/>
                    <a:pt x="607405" y="1229036"/>
                    <a:pt x="607405" y="1234971"/>
                  </a:cubicBezTo>
                  <a:cubicBezTo>
                    <a:pt x="607405" y="1246215"/>
                    <a:pt x="564960" y="1279160"/>
                    <a:pt x="561987" y="1281142"/>
                  </a:cubicBezTo>
                  <a:cubicBezTo>
                    <a:pt x="560590" y="1282074"/>
                    <a:pt x="557701" y="1282310"/>
                    <a:pt x="554041" y="1282615"/>
                  </a:cubicBezTo>
                  <a:cubicBezTo>
                    <a:pt x="546820" y="1283205"/>
                    <a:pt x="535904" y="1284102"/>
                    <a:pt x="527655" y="1291435"/>
                  </a:cubicBezTo>
                  <a:cubicBezTo>
                    <a:pt x="521354" y="1297036"/>
                    <a:pt x="512212" y="1301800"/>
                    <a:pt x="503195" y="1304183"/>
                  </a:cubicBezTo>
                  <a:cubicBezTo>
                    <a:pt x="493076" y="1306853"/>
                    <a:pt x="484361" y="1306238"/>
                    <a:pt x="478672" y="1302442"/>
                  </a:cubicBezTo>
                  <a:cubicBezTo>
                    <a:pt x="476716" y="1301140"/>
                    <a:pt x="473932" y="1299223"/>
                    <a:pt x="470706" y="1297004"/>
                  </a:cubicBezTo>
                  <a:cubicBezTo>
                    <a:pt x="453508" y="1285180"/>
                    <a:pt x="421687" y="1263300"/>
                    <a:pt x="413145" y="1263300"/>
                  </a:cubicBezTo>
                  <a:cubicBezTo>
                    <a:pt x="413035" y="1263300"/>
                    <a:pt x="412928" y="1263303"/>
                    <a:pt x="412828" y="1263313"/>
                  </a:cubicBezTo>
                  <a:cubicBezTo>
                    <a:pt x="407834" y="1263666"/>
                    <a:pt x="384706" y="1272449"/>
                    <a:pt x="363336" y="1282103"/>
                  </a:cubicBezTo>
                  <a:cubicBezTo>
                    <a:pt x="336077" y="1294417"/>
                    <a:pt x="318611" y="1304814"/>
                    <a:pt x="315414" y="1310622"/>
                  </a:cubicBezTo>
                  <a:cubicBezTo>
                    <a:pt x="307894" y="1324295"/>
                    <a:pt x="317560" y="1340064"/>
                    <a:pt x="329118" y="1350259"/>
                  </a:cubicBezTo>
                  <a:cubicBezTo>
                    <a:pt x="332475" y="1353221"/>
                    <a:pt x="333931" y="1355635"/>
                    <a:pt x="333704" y="1357857"/>
                  </a:cubicBezTo>
                  <a:cubicBezTo>
                    <a:pt x="333314" y="1361658"/>
                    <a:pt x="328103" y="1364633"/>
                    <a:pt x="320213" y="1369134"/>
                  </a:cubicBezTo>
                  <a:cubicBezTo>
                    <a:pt x="317118" y="1370902"/>
                    <a:pt x="313609" y="1372902"/>
                    <a:pt x="309859" y="1375264"/>
                  </a:cubicBezTo>
                  <a:cubicBezTo>
                    <a:pt x="291659" y="1386727"/>
                    <a:pt x="262025" y="1398022"/>
                    <a:pt x="248597" y="1395898"/>
                  </a:cubicBezTo>
                  <a:cubicBezTo>
                    <a:pt x="244364" y="1395230"/>
                    <a:pt x="240833" y="1393474"/>
                    <a:pt x="237414" y="1391780"/>
                  </a:cubicBezTo>
                  <a:cubicBezTo>
                    <a:pt x="230216" y="1388198"/>
                    <a:pt x="223415" y="1384818"/>
                    <a:pt x="210926" y="1391758"/>
                  </a:cubicBezTo>
                  <a:cubicBezTo>
                    <a:pt x="201706" y="1396878"/>
                    <a:pt x="193940" y="1405135"/>
                    <a:pt x="185718" y="1413876"/>
                  </a:cubicBezTo>
                  <a:cubicBezTo>
                    <a:pt x="177537" y="1422572"/>
                    <a:pt x="169081" y="1431565"/>
                    <a:pt x="158717" y="1437783"/>
                  </a:cubicBezTo>
                  <a:cubicBezTo>
                    <a:pt x="144662" y="1446215"/>
                    <a:pt x="101586" y="1448875"/>
                    <a:pt x="73081" y="1450633"/>
                  </a:cubicBezTo>
                  <a:cubicBezTo>
                    <a:pt x="60352" y="1451421"/>
                    <a:pt x="50301" y="1452037"/>
                    <a:pt x="48799" y="1452896"/>
                  </a:cubicBezTo>
                  <a:cubicBezTo>
                    <a:pt x="44108" y="1455576"/>
                    <a:pt x="4925" y="1490286"/>
                    <a:pt x="1704" y="1501800"/>
                  </a:cubicBezTo>
                  <a:cubicBezTo>
                    <a:pt x="0" y="1507884"/>
                    <a:pt x="1033" y="1514990"/>
                    <a:pt x="4464" y="1520805"/>
                  </a:cubicBezTo>
                  <a:cubicBezTo>
                    <a:pt x="6786" y="1524738"/>
                    <a:pt x="9907" y="1527416"/>
                    <a:pt x="13028" y="1528150"/>
                  </a:cubicBezTo>
                  <a:cubicBezTo>
                    <a:pt x="16308" y="1528923"/>
                    <a:pt x="21699" y="1529279"/>
                    <a:pt x="27412" y="1529657"/>
                  </a:cubicBezTo>
                  <a:cubicBezTo>
                    <a:pt x="35034" y="1530161"/>
                    <a:pt x="42918" y="1530683"/>
                    <a:pt x="45595" y="1532293"/>
                  </a:cubicBezTo>
                  <a:cubicBezTo>
                    <a:pt x="50040" y="1534960"/>
                    <a:pt x="48972" y="1576652"/>
                    <a:pt x="48838" y="1581338"/>
                  </a:cubicBezTo>
                  <a:cubicBezTo>
                    <a:pt x="61976" y="1570968"/>
                    <a:pt x="71137" y="1563619"/>
                    <a:pt x="71447" y="1563370"/>
                  </a:cubicBezTo>
                  <a:cubicBezTo>
                    <a:pt x="71630" y="1563238"/>
                    <a:pt x="89104" y="1550668"/>
                    <a:pt x="107235" y="1563363"/>
                  </a:cubicBezTo>
                  <a:cubicBezTo>
                    <a:pt x="111595" y="1566415"/>
                    <a:pt x="115029" y="1569068"/>
                    <a:pt x="118057" y="1571412"/>
                  </a:cubicBezTo>
                  <a:cubicBezTo>
                    <a:pt x="127699" y="1578868"/>
                    <a:pt x="132110" y="1582282"/>
                    <a:pt x="144536" y="1581580"/>
                  </a:cubicBezTo>
                  <a:cubicBezTo>
                    <a:pt x="149266" y="1581317"/>
                    <a:pt x="155557" y="1580388"/>
                    <a:pt x="162838" y="1579312"/>
                  </a:cubicBezTo>
                  <a:cubicBezTo>
                    <a:pt x="180736" y="1576671"/>
                    <a:pt x="203008" y="1573382"/>
                    <a:pt x="216681" y="1577939"/>
                  </a:cubicBezTo>
                  <a:cubicBezTo>
                    <a:pt x="232416" y="1583184"/>
                    <a:pt x="272169" y="1609095"/>
                    <a:pt x="291274" y="1621545"/>
                  </a:cubicBezTo>
                  <a:cubicBezTo>
                    <a:pt x="295565" y="1624342"/>
                    <a:pt x="298952" y="1626551"/>
                    <a:pt x="300927" y="1627785"/>
                  </a:cubicBezTo>
                  <a:cubicBezTo>
                    <a:pt x="312078" y="1634757"/>
                    <a:pt x="351397" y="1635139"/>
                    <a:pt x="368786" y="1628458"/>
                  </a:cubicBezTo>
                  <a:cubicBezTo>
                    <a:pt x="378890" y="1624569"/>
                    <a:pt x="394335" y="1609463"/>
                    <a:pt x="407961" y="1596135"/>
                  </a:cubicBezTo>
                  <a:cubicBezTo>
                    <a:pt x="418561" y="1585764"/>
                    <a:pt x="427719" y="1576806"/>
                    <a:pt x="432894" y="1574418"/>
                  </a:cubicBezTo>
                  <a:cubicBezTo>
                    <a:pt x="438448" y="1571843"/>
                    <a:pt x="446375" y="1572980"/>
                    <a:pt x="454632" y="1577515"/>
                  </a:cubicBezTo>
                  <a:cubicBezTo>
                    <a:pt x="462471" y="1581824"/>
                    <a:pt x="469153" y="1588400"/>
                    <a:pt x="472505" y="1595106"/>
                  </a:cubicBezTo>
                  <a:cubicBezTo>
                    <a:pt x="479862" y="1609809"/>
                    <a:pt x="487165" y="1622084"/>
                    <a:pt x="502139" y="1623406"/>
                  </a:cubicBezTo>
                  <a:cubicBezTo>
                    <a:pt x="514746" y="1624520"/>
                    <a:pt x="533936" y="1628251"/>
                    <a:pt x="554911" y="1647726"/>
                  </a:cubicBezTo>
                  <a:cubicBezTo>
                    <a:pt x="573877" y="1665339"/>
                    <a:pt x="583221" y="1662023"/>
                    <a:pt x="597359" y="1657004"/>
                  </a:cubicBezTo>
                  <a:lnTo>
                    <a:pt x="597785" y="1656853"/>
                  </a:lnTo>
                  <a:cubicBezTo>
                    <a:pt x="602670" y="1655117"/>
                    <a:pt x="606905" y="1652542"/>
                    <a:pt x="611392" y="1649819"/>
                  </a:cubicBezTo>
                  <a:cubicBezTo>
                    <a:pt x="619921" y="1644637"/>
                    <a:pt x="628741" y="1639280"/>
                    <a:pt x="643179" y="1638977"/>
                  </a:cubicBezTo>
                  <a:cubicBezTo>
                    <a:pt x="656451" y="1638721"/>
                    <a:pt x="667002" y="1644544"/>
                    <a:pt x="676299" y="1649701"/>
                  </a:cubicBezTo>
                  <a:cubicBezTo>
                    <a:pt x="682510" y="1653144"/>
                    <a:pt x="687875" y="1656117"/>
                    <a:pt x="693129" y="1656844"/>
                  </a:cubicBezTo>
                  <a:cubicBezTo>
                    <a:pt x="705538" y="1658550"/>
                    <a:pt x="740337" y="1654459"/>
                    <a:pt x="770461" y="1645856"/>
                  </a:cubicBezTo>
                  <a:cubicBezTo>
                    <a:pt x="790500" y="1640128"/>
                    <a:pt x="819134" y="1642825"/>
                    <a:pt x="840033" y="1644798"/>
                  </a:cubicBezTo>
                  <a:cubicBezTo>
                    <a:pt x="849433" y="1645683"/>
                    <a:pt x="857548" y="1646436"/>
                    <a:pt x="863018" y="1646307"/>
                  </a:cubicBezTo>
                  <a:cubicBezTo>
                    <a:pt x="867485" y="1646193"/>
                    <a:pt x="875517" y="1646193"/>
                    <a:pt x="885685" y="1646193"/>
                  </a:cubicBezTo>
                  <a:cubicBezTo>
                    <a:pt x="916136" y="1646193"/>
                    <a:pt x="962153" y="1646193"/>
                    <a:pt x="973811" y="1643108"/>
                  </a:cubicBezTo>
                  <a:cubicBezTo>
                    <a:pt x="984265" y="1640340"/>
                    <a:pt x="990224" y="1633954"/>
                    <a:pt x="992311" y="1628907"/>
                  </a:cubicBezTo>
                  <a:cubicBezTo>
                    <a:pt x="993513" y="1625995"/>
                    <a:pt x="993579" y="1623250"/>
                    <a:pt x="992482" y="1621375"/>
                  </a:cubicBezTo>
                  <a:cubicBezTo>
                    <a:pt x="990653" y="1618236"/>
                    <a:pt x="984250" y="1615793"/>
                    <a:pt x="979107" y="1613833"/>
                  </a:cubicBezTo>
                  <a:cubicBezTo>
                    <a:pt x="975145" y="1612321"/>
                    <a:pt x="972016" y="1611128"/>
                    <a:pt x="971412" y="1609917"/>
                  </a:cubicBezTo>
                  <a:cubicBezTo>
                    <a:pt x="971265" y="1609629"/>
                    <a:pt x="971297" y="1609256"/>
                    <a:pt x="971507" y="1608805"/>
                  </a:cubicBezTo>
                  <a:cubicBezTo>
                    <a:pt x="973404" y="1604676"/>
                    <a:pt x="990102" y="1593865"/>
                    <a:pt x="997400" y="1592038"/>
                  </a:cubicBezTo>
                  <a:close/>
                </a:path>
              </a:pathLst>
            </a:custGeom>
            <a:grpFill/>
            <a:ln cap="flat" cmpd="sng" w="0">
              <a:noFill/>
              <a:prstDash val="solid"/>
              <a:miter lim="800000"/>
            </a:ln>
          </p:spPr>
          <p:txBody>
            <a:bodyPr anchor="ctr">
              <a:spAutoFit/>
            </a:bodyPr>
            <a:lstStyle/>
            <a:p>
              <a:pPr algn="ctr"/>
              <a:endParaRPr lang="en-US"/>
            </a:p>
          </p:txBody>
        </p:sp>
        <p:sp>
          <p:nvSpPr>
            <p:cNvPr id="120" name="Free Form 14">
              <a:extLst>
                <a:ext uri="{FF2B5EF4-FFF2-40B4-BE49-F238E27FC236}">
                  <a16:creationId xmlns:a16="http://schemas.microsoft.com/office/drawing/2014/main" id="{207CE0C5-EB7F-48BD-94AF-77644D3309AE}"/>
                </a:ext>
              </a:extLst>
            </p:cNvPr>
            <p:cNvSpPr/>
            <p:nvPr/>
          </p:nvSpPr>
          <p:spPr>
            <a:xfrm>
              <a:off x="2358503" y="2641978"/>
              <a:ext cx="814752" cy="636399"/>
            </a:xfrm>
            <a:custGeom>
              <a:avLst/>
              <a:gdLst/>
              <a:ahLst/>
              <a:cxnLst/>
              <a:rect b="0" l="0" r="0" t="0"/>
              <a:pathLst>
                <a:path h="1621743" w="2076243">
                  <a:moveTo>
                    <a:pt x="321685" y="223396"/>
                  </a:moveTo>
                  <a:cubicBezTo>
                    <a:pt x="318608" y="230845"/>
                    <a:pt x="310856" y="233286"/>
                    <a:pt x="305387" y="233003"/>
                  </a:cubicBezTo>
                  <a:lnTo>
                    <a:pt x="305370" y="233062"/>
                  </a:lnTo>
                  <a:cubicBezTo>
                    <a:pt x="305365" y="233079"/>
                    <a:pt x="305355" y="233096"/>
                    <a:pt x="305346" y="233108"/>
                  </a:cubicBezTo>
                  <a:cubicBezTo>
                    <a:pt x="304461" y="234303"/>
                    <a:pt x="283627" y="262357"/>
                    <a:pt x="279525" y="265088"/>
                  </a:cubicBezTo>
                  <a:cubicBezTo>
                    <a:pt x="277719" y="266297"/>
                    <a:pt x="270657" y="265588"/>
                    <a:pt x="262481" y="264768"/>
                  </a:cubicBezTo>
                  <a:cubicBezTo>
                    <a:pt x="251818" y="263695"/>
                    <a:pt x="238555" y="262369"/>
                    <a:pt x="233484" y="265097"/>
                  </a:cubicBezTo>
                  <a:cubicBezTo>
                    <a:pt x="230421" y="266746"/>
                    <a:pt x="228190" y="269192"/>
                    <a:pt x="225366" y="272288"/>
                  </a:cubicBezTo>
                  <a:cubicBezTo>
                    <a:pt x="220053" y="278111"/>
                    <a:pt x="212774" y="286087"/>
                    <a:pt x="194318" y="294641"/>
                  </a:cubicBezTo>
                  <a:cubicBezTo>
                    <a:pt x="187317" y="297887"/>
                    <a:pt x="179563" y="301052"/>
                    <a:pt x="172070" y="304109"/>
                  </a:cubicBezTo>
                  <a:cubicBezTo>
                    <a:pt x="149608" y="313278"/>
                    <a:pt x="126379" y="322758"/>
                    <a:pt x="122276" y="335075"/>
                  </a:cubicBezTo>
                  <a:cubicBezTo>
                    <a:pt x="119113" y="344555"/>
                    <a:pt x="120508" y="372458"/>
                    <a:pt x="121741" y="397078"/>
                  </a:cubicBezTo>
                  <a:cubicBezTo>
                    <a:pt x="122656" y="415379"/>
                    <a:pt x="123446" y="431184"/>
                    <a:pt x="122280" y="436729"/>
                  </a:cubicBezTo>
                  <a:cubicBezTo>
                    <a:pt x="120947" y="443067"/>
                    <a:pt x="116467" y="450084"/>
                    <a:pt x="112134" y="456873"/>
                  </a:cubicBezTo>
                  <a:cubicBezTo>
                    <a:pt x="107633" y="463929"/>
                    <a:pt x="103383" y="470594"/>
                    <a:pt x="103731" y="475151"/>
                  </a:cubicBezTo>
                  <a:cubicBezTo>
                    <a:pt x="103946" y="477948"/>
                    <a:pt x="105997" y="484892"/>
                    <a:pt x="108594" y="493685"/>
                  </a:cubicBezTo>
                  <a:cubicBezTo>
                    <a:pt x="114075" y="512263"/>
                    <a:pt x="122363" y="540342"/>
                    <a:pt x="119532" y="552148"/>
                  </a:cubicBezTo>
                  <a:cubicBezTo>
                    <a:pt x="117262" y="561595"/>
                    <a:pt x="98516" y="574940"/>
                    <a:pt x="81971" y="586713"/>
                  </a:cubicBezTo>
                  <a:cubicBezTo>
                    <a:pt x="68589" y="596235"/>
                    <a:pt x="55949" y="605232"/>
                    <a:pt x="55646" y="609824"/>
                  </a:cubicBezTo>
                  <a:cubicBezTo>
                    <a:pt x="55358" y="614093"/>
                    <a:pt x="61996" y="625968"/>
                    <a:pt x="95234" y="658299"/>
                  </a:cubicBezTo>
                  <a:cubicBezTo>
                    <a:pt x="95980" y="659026"/>
                    <a:pt x="96524" y="659555"/>
                    <a:pt x="96814" y="659843"/>
                  </a:cubicBezTo>
                  <a:cubicBezTo>
                    <a:pt x="98311" y="661342"/>
                    <a:pt x="105660" y="660484"/>
                    <a:pt x="113444" y="659575"/>
                  </a:cubicBezTo>
                  <a:cubicBezTo>
                    <a:pt x="123175" y="658436"/>
                    <a:pt x="134190" y="657156"/>
                    <a:pt x="138011" y="659823"/>
                  </a:cubicBezTo>
                  <a:cubicBezTo>
                    <a:pt x="145043" y="664746"/>
                    <a:pt x="144138" y="678774"/>
                    <a:pt x="140120" y="685470"/>
                  </a:cubicBezTo>
                  <a:cubicBezTo>
                    <a:pt x="138625" y="687965"/>
                    <a:pt x="135660" y="691844"/>
                    <a:pt x="132524" y="695951"/>
                  </a:cubicBezTo>
                  <a:cubicBezTo>
                    <a:pt x="126960" y="703232"/>
                    <a:pt x="120654" y="711483"/>
                    <a:pt x="120220" y="714943"/>
                  </a:cubicBezTo>
                  <a:cubicBezTo>
                    <a:pt x="119840" y="717991"/>
                    <a:pt x="125031" y="722005"/>
                    <a:pt x="130052" y="725889"/>
                  </a:cubicBezTo>
                  <a:cubicBezTo>
                    <a:pt x="133912" y="728874"/>
                    <a:pt x="137557" y="731698"/>
                    <a:pt x="138752" y="734082"/>
                  </a:cubicBezTo>
                  <a:cubicBezTo>
                    <a:pt x="141514" y="739610"/>
                    <a:pt x="147698" y="771009"/>
                    <a:pt x="147698" y="776064"/>
                  </a:cubicBezTo>
                  <a:cubicBezTo>
                    <a:pt x="147698" y="778159"/>
                    <a:pt x="136957" y="792623"/>
                    <a:pt x="123358" y="810933"/>
                  </a:cubicBezTo>
                  <a:cubicBezTo>
                    <a:pt x="105955" y="834364"/>
                    <a:pt x="84302" y="863522"/>
                    <a:pt x="83122" y="870213"/>
                  </a:cubicBezTo>
                  <a:cubicBezTo>
                    <a:pt x="82347" y="874607"/>
                    <a:pt x="82449" y="879043"/>
                    <a:pt x="82547" y="883337"/>
                  </a:cubicBezTo>
                  <a:cubicBezTo>
                    <a:pt x="82710" y="890471"/>
                    <a:pt x="82851" y="896631"/>
                    <a:pt x="78952" y="900532"/>
                  </a:cubicBezTo>
                  <a:cubicBezTo>
                    <a:pt x="75731" y="903751"/>
                    <a:pt x="68004" y="907106"/>
                    <a:pt x="59055" y="910991"/>
                  </a:cubicBezTo>
                  <a:cubicBezTo>
                    <a:pt x="50855" y="914551"/>
                    <a:pt x="41560" y="918589"/>
                    <a:pt x="34269" y="923224"/>
                  </a:cubicBezTo>
                  <a:cubicBezTo>
                    <a:pt x="19217" y="932807"/>
                    <a:pt x="0" y="954682"/>
                    <a:pt x="0" y="962238"/>
                  </a:cubicBezTo>
                  <a:cubicBezTo>
                    <a:pt x="0" y="969622"/>
                    <a:pt x="32711" y="1004545"/>
                    <a:pt x="42528" y="1012255"/>
                  </a:cubicBezTo>
                  <a:cubicBezTo>
                    <a:pt x="48243" y="1016746"/>
                    <a:pt x="51203" y="1028751"/>
                    <a:pt x="51998" y="1037666"/>
                  </a:cubicBezTo>
                  <a:cubicBezTo>
                    <a:pt x="52796" y="1046578"/>
                    <a:pt x="51806" y="1053786"/>
                    <a:pt x="49419" y="1056468"/>
                  </a:cubicBezTo>
                  <a:cubicBezTo>
                    <a:pt x="48163" y="1057882"/>
                    <a:pt x="46180" y="1059631"/>
                    <a:pt x="43879" y="1061654"/>
                  </a:cubicBezTo>
                  <a:cubicBezTo>
                    <a:pt x="35876" y="1068706"/>
                    <a:pt x="23779" y="1079360"/>
                    <a:pt x="20604" y="1094178"/>
                  </a:cubicBezTo>
                  <a:cubicBezTo>
                    <a:pt x="16564" y="1113027"/>
                    <a:pt x="25195" y="1250701"/>
                    <a:pt x="25413" y="1254142"/>
                  </a:cubicBezTo>
                  <a:cubicBezTo>
                    <a:pt x="25703" y="1254490"/>
                    <a:pt x="28019" y="1257097"/>
                    <a:pt x="33306" y="1258431"/>
                  </a:cubicBezTo>
                  <a:cubicBezTo>
                    <a:pt x="38526" y="1259750"/>
                    <a:pt x="47795" y="1260055"/>
                    <a:pt x="62276" y="1254049"/>
                  </a:cubicBezTo>
                  <a:cubicBezTo>
                    <a:pt x="65407" y="1252752"/>
                    <a:pt x="68497" y="1251460"/>
                    <a:pt x="71523" y="1250199"/>
                  </a:cubicBezTo>
                  <a:cubicBezTo>
                    <a:pt x="96333" y="1239841"/>
                    <a:pt x="115931" y="1231665"/>
                    <a:pt x="121493" y="1234127"/>
                  </a:cubicBezTo>
                  <a:cubicBezTo>
                    <a:pt x="124702" y="1235554"/>
                    <a:pt x="129181" y="1244064"/>
                    <a:pt x="133509" y="1252296"/>
                  </a:cubicBezTo>
                  <a:cubicBezTo>
                    <a:pt x="137625" y="1260116"/>
                    <a:pt x="141880" y="1268199"/>
                    <a:pt x="144862" y="1269857"/>
                  </a:cubicBezTo>
                  <a:cubicBezTo>
                    <a:pt x="147530" y="1271342"/>
                    <a:pt x="158293" y="1270586"/>
                    <a:pt x="170753" y="1269711"/>
                  </a:cubicBezTo>
                  <a:cubicBezTo>
                    <a:pt x="187176" y="1268560"/>
                    <a:pt x="207612" y="1267134"/>
                    <a:pt x="220385" y="1269840"/>
                  </a:cubicBezTo>
                  <a:cubicBezTo>
                    <a:pt x="237380" y="1273447"/>
                    <a:pt x="267173" y="1297850"/>
                    <a:pt x="281488" y="1309576"/>
                  </a:cubicBezTo>
                  <a:cubicBezTo>
                    <a:pt x="286316" y="1313534"/>
                    <a:pt x="289811" y="1316397"/>
                    <a:pt x="290464" y="1316560"/>
                  </a:cubicBezTo>
                  <a:cubicBezTo>
                    <a:pt x="290501" y="1316567"/>
                    <a:pt x="290540" y="1316572"/>
                    <a:pt x="290579" y="1316572"/>
                  </a:cubicBezTo>
                  <a:cubicBezTo>
                    <a:pt x="292071" y="1316572"/>
                    <a:pt x="297682" y="1311125"/>
                    <a:pt x="303117" y="1305853"/>
                  </a:cubicBezTo>
                  <a:cubicBezTo>
                    <a:pt x="308996" y="1300147"/>
                    <a:pt x="315075" y="1294244"/>
                    <a:pt x="317843" y="1293205"/>
                  </a:cubicBezTo>
                  <a:cubicBezTo>
                    <a:pt x="318079" y="1293117"/>
                    <a:pt x="318396" y="1293073"/>
                    <a:pt x="318784" y="1293073"/>
                  </a:cubicBezTo>
                  <a:cubicBezTo>
                    <a:pt x="322814" y="1293073"/>
                    <a:pt x="334550" y="1297787"/>
                    <a:pt x="347959" y="1303173"/>
                  </a:cubicBezTo>
                  <a:cubicBezTo>
                    <a:pt x="362782" y="1309125"/>
                    <a:pt x="379583" y="1315875"/>
                    <a:pt x="387300" y="1316567"/>
                  </a:cubicBezTo>
                  <a:cubicBezTo>
                    <a:pt x="396656" y="1317404"/>
                    <a:pt x="405342" y="1312251"/>
                    <a:pt x="415418" y="1306285"/>
                  </a:cubicBezTo>
                  <a:cubicBezTo>
                    <a:pt x="421609" y="1302617"/>
                    <a:pt x="428012" y="1298823"/>
                    <a:pt x="435315" y="1295955"/>
                  </a:cubicBezTo>
                  <a:cubicBezTo>
                    <a:pt x="448216" y="1290886"/>
                    <a:pt x="481135" y="1282893"/>
                    <a:pt x="510181" y="1275841"/>
                  </a:cubicBezTo>
                  <a:cubicBezTo>
                    <a:pt x="523904" y="1272510"/>
                    <a:pt x="536867" y="1269362"/>
                    <a:pt x="545253" y="1267095"/>
                  </a:cubicBezTo>
                  <a:cubicBezTo>
                    <a:pt x="556923" y="1263939"/>
                    <a:pt x="563026" y="1260406"/>
                    <a:pt x="564460" y="1255963"/>
                  </a:cubicBezTo>
                  <a:cubicBezTo>
                    <a:pt x="565801" y="1251798"/>
                    <a:pt x="562936" y="1247075"/>
                    <a:pt x="558213" y="1241267"/>
                  </a:cubicBezTo>
                  <a:cubicBezTo>
                    <a:pt x="551975" y="1233589"/>
                    <a:pt x="546645" y="1223825"/>
                    <a:pt x="548788" y="1219319"/>
                  </a:cubicBezTo>
                  <a:cubicBezTo>
                    <a:pt x="549539" y="1217741"/>
                    <a:pt x="551139" y="1216942"/>
                    <a:pt x="553541" y="1216942"/>
                  </a:cubicBezTo>
                  <a:cubicBezTo>
                    <a:pt x="559349" y="1216942"/>
                    <a:pt x="567362" y="1226746"/>
                    <a:pt x="575113" y="1236229"/>
                  </a:cubicBezTo>
                  <a:cubicBezTo>
                    <a:pt x="580236" y="1242496"/>
                    <a:pt x="585077" y="1248419"/>
                    <a:pt x="588666" y="1250626"/>
                  </a:cubicBezTo>
                  <a:cubicBezTo>
                    <a:pt x="594747" y="1254376"/>
                    <a:pt x="608841" y="1250326"/>
                    <a:pt x="616829" y="1246695"/>
                  </a:cubicBezTo>
                  <a:cubicBezTo>
                    <a:pt x="621467" y="1244586"/>
                    <a:pt x="624603" y="1242401"/>
                    <a:pt x="624813" y="1241130"/>
                  </a:cubicBezTo>
                  <a:cubicBezTo>
                    <a:pt x="625169" y="1239007"/>
                    <a:pt x="623067" y="1226585"/>
                    <a:pt x="621036" y="1214576"/>
                  </a:cubicBezTo>
                  <a:cubicBezTo>
                    <a:pt x="619180" y="1203596"/>
                    <a:pt x="617256" y="1192243"/>
                    <a:pt x="617256" y="1188946"/>
                  </a:cubicBezTo>
                  <a:cubicBezTo>
                    <a:pt x="617256" y="1181377"/>
                    <a:pt x="658845" y="1153572"/>
                    <a:pt x="660616" y="1152392"/>
                  </a:cubicBezTo>
                  <a:cubicBezTo>
                    <a:pt x="665288" y="1149276"/>
                    <a:pt x="669279" y="1141515"/>
                    <a:pt x="672800" y="1134665"/>
                  </a:cubicBezTo>
                  <a:cubicBezTo>
                    <a:pt x="675458" y="1129498"/>
                    <a:pt x="677750" y="1125038"/>
                    <a:pt x="679845" y="1123541"/>
                  </a:cubicBezTo>
                  <a:cubicBezTo>
                    <a:pt x="684878" y="1119944"/>
                    <a:pt x="727304" y="1116638"/>
                    <a:pt x="733529" y="1116638"/>
                  </a:cubicBezTo>
                  <a:cubicBezTo>
                    <a:pt x="737130" y="1116638"/>
                    <a:pt x="743329" y="1122753"/>
                    <a:pt x="749886" y="1129227"/>
                  </a:cubicBezTo>
                  <a:cubicBezTo>
                    <a:pt x="755967" y="1135226"/>
                    <a:pt x="762256" y="1141429"/>
                    <a:pt x="766554" y="1142753"/>
                  </a:cubicBezTo>
                  <a:cubicBezTo>
                    <a:pt x="770222" y="1143882"/>
                    <a:pt x="775330" y="1144667"/>
                    <a:pt x="780270" y="1145428"/>
                  </a:cubicBezTo>
                  <a:cubicBezTo>
                    <a:pt x="787527" y="1146547"/>
                    <a:pt x="794379" y="1147603"/>
                    <a:pt x="796842" y="1149654"/>
                  </a:cubicBezTo>
                  <a:cubicBezTo>
                    <a:pt x="798198" y="1150783"/>
                    <a:pt x="800341" y="1154045"/>
                    <a:pt x="803311" y="1158561"/>
                  </a:cubicBezTo>
                  <a:cubicBezTo>
                    <a:pt x="809343" y="1167742"/>
                    <a:pt x="818463" y="1181614"/>
                    <a:pt x="829126" y="1189492"/>
                  </a:cubicBezTo>
                  <a:cubicBezTo>
                    <a:pt x="844444" y="1200819"/>
                    <a:pt x="851976" y="1210655"/>
                    <a:pt x="849792" y="1216486"/>
                  </a:cubicBezTo>
                  <a:cubicBezTo>
                    <a:pt x="849114" y="1218290"/>
                    <a:pt x="847326" y="1220772"/>
                    <a:pt x="845259" y="1223642"/>
                  </a:cubicBezTo>
                  <a:cubicBezTo>
                    <a:pt x="840994" y="1229565"/>
                    <a:pt x="835147" y="1237673"/>
                    <a:pt x="834688" y="1245976"/>
                  </a:cubicBezTo>
                  <a:cubicBezTo>
                    <a:pt x="834054" y="1257375"/>
                    <a:pt x="845285" y="1283827"/>
                    <a:pt x="850145" y="1294670"/>
                  </a:cubicBezTo>
                  <a:cubicBezTo>
                    <a:pt x="851847" y="1298472"/>
                    <a:pt x="839321" y="1304607"/>
                    <a:pt x="826064" y="1311098"/>
                  </a:cubicBezTo>
                  <a:cubicBezTo>
                    <a:pt x="815259" y="1316389"/>
                    <a:pt x="804084" y="1321859"/>
                    <a:pt x="803774" y="1324987"/>
                  </a:cubicBezTo>
                  <a:cubicBezTo>
                    <a:pt x="803464" y="1328074"/>
                    <a:pt x="815978" y="1330349"/>
                    <a:pt x="829229" y="1332763"/>
                  </a:cubicBezTo>
                  <a:cubicBezTo>
                    <a:pt x="845107" y="1335653"/>
                    <a:pt x="863105" y="1338930"/>
                    <a:pt x="869667" y="1344762"/>
                  </a:cubicBezTo>
                  <a:cubicBezTo>
                    <a:pt x="881542" y="1355321"/>
                    <a:pt x="907631" y="1405025"/>
                    <a:pt x="909452" y="1408512"/>
                  </a:cubicBezTo>
                  <a:cubicBezTo>
                    <a:pt x="911473" y="1406844"/>
                    <a:pt x="931485" y="1390526"/>
                    <a:pt x="945762" y="1386632"/>
                  </a:cubicBezTo>
                  <a:cubicBezTo>
                    <a:pt x="948686" y="1385835"/>
                    <a:pt x="952024" y="1385038"/>
                    <a:pt x="955555" y="1384191"/>
                  </a:cubicBezTo>
                  <a:cubicBezTo>
                    <a:pt x="970302" y="1380665"/>
                    <a:pt x="988654" y="1376276"/>
                    <a:pt x="995825" y="1367454"/>
                  </a:cubicBezTo>
                  <a:cubicBezTo>
                    <a:pt x="999448" y="1362992"/>
                    <a:pt x="1003433" y="1353945"/>
                    <a:pt x="1007649" y="1344367"/>
                  </a:cubicBezTo>
                  <a:cubicBezTo>
                    <a:pt x="1013969" y="1330020"/>
                    <a:pt x="1020504" y="1315180"/>
                    <a:pt x="1027473" y="1311078"/>
                  </a:cubicBezTo>
                  <a:cubicBezTo>
                    <a:pt x="1038385" y="1304663"/>
                    <a:pt x="1105190" y="1273066"/>
                    <a:pt x="1109981" y="1272588"/>
                  </a:cubicBezTo>
                  <a:cubicBezTo>
                    <a:pt x="1111598" y="1272422"/>
                    <a:pt x="1115370" y="1272664"/>
                    <a:pt x="1119730" y="1272932"/>
                  </a:cubicBezTo>
                  <a:cubicBezTo>
                    <a:pt x="1127855" y="1273437"/>
                    <a:pt x="1137967" y="1274068"/>
                    <a:pt x="1140600" y="1272608"/>
                  </a:cubicBezTo>
                  <a:cubicBezTo>
                    <a:pt x="1144619" y="1270374"/>
                    <a:pt x="1153260" y="1246831"/>
                    <a:pt x="1153346" y="1246595"/>
                  </a:cubicBezTo>
                  <a:cubicBezTo>
                    <a:pt x="1153372" y="1246529"/>
                    <a:pt x="1153433" y="1246483"/>
                    <a:pt x="1153504" y="1246480"/>
                  </a:cubicBezTo>
                  <a:lnTo>
                    <a:pt x="1153509" y="1246480"/>
                  </a:lnTo>
                  <a:cubicBezTo>
                    <a:pt x="1153575" y="1246480"/>
                    <a:pt x="1153638" y="1246519"/>
                    <a:pt x="1153665" y="1246580"/>
                  </a:cubicBezTo>
                  <a:cubicBezTo>
                    <a:pt x="1153806" y="1246897"/>
                    <a:pt x="1167922" y="1278236"/>
                    <a:pt x="1174245" y="1285005"/>
                  </a:cubicBezTo>
                  <a:cubicBezTo>
                    <a:pt x="1178761" y="1289850"/>
                    <a:pt x="1195406" y="1284163"/>
                    <a:pt x="1205349" y="1280769"/>
                  </a:cubicBezTo>
                  <a:cubicBezTo>
                    <a:pt x="1209365" y="1279394"/>
                    <a:pt x="1212287" y="1278414"/>
                    <a:pt x="1213074" y="1278543"/>
                  </a:cubicBezTo>
                  <a:cubicBezTo>
                    <a:pt x="1214525" y="1278782"/>
                    <a:pt x="1231813" y="1294705"/>
                    <a:pt x="1248143" y="1310303"/>
                  </a:cubicBezTo>
                  <a:cubicBezTo>
                    <a:pt x="1263356" y="1324833"/>
                    <a:pt x="1281208" y="1342426"/>
                    <a:pt x="1281457" y="1344180"/>
                  </a:cubicBezTo>
                  <a:cubicBezTo>
                    <a:pt x="1281657" y="1345582"/>
                    <a:pt x="1277689" y="1350456"/>
                    <a:pt x="1271198" y="1358293"/>
                  </a:cubicBezTo>
                  <a:cubicBezTo>
                    <a:pt x="1264005" y="1366981"/>
                    <a:pt x="1255054" y="1377791"/>
                    <a:pt x="1253515" y="1383179"/>
                  </a:cubicBezTo>
                  <a:cubicBezTo>
                    <a:pt x="1252842" y="1385542"/>
                    <a:pt x="1252130" y="1389397"/>
                    <a:pt x="1251303" y="1393865"/>
                  </a:cubicBezTo>
                  <a:cubicBezTo>
                    <a:pt x="1248777" y="1407537"/>
                    <a:pt x="1244961" y="1428200"/>
                    <a:pt x="1236963" y="1434110"/>
                  </a:cubicBezTo>
                  <a:cubicBezTo>
                    <a:pt x="1232852" y="1437149"/>
                    <a:pt x="1222938" y="1442250"/>
                    <a:pt x="1211458" y="1448160"/>
                  </a:cubicBezTo>
                  <a:cubicBezTo>
                    <a:pt x="1193409" y="1457448"/>
                    <a:pt x="1172948" y="1467980"/>
                    <a:pt x="1167376" y="1474388"/>
                  </a:cubicBezTo>
                  <a:cubicBezTo>
                    <a:pt x="1158747" y="1484310"/>
                    <a:pt x="1158261" y="1508564"/>
                    <a:pt x="1158237" y="1510839"/>
                  </a:cubicBezTo>
                  <a:cubicBezTo>
                    <a:pt x="1162253" y="1511156"/>
                    <a:pt x="1166025" y="1517769"/>
                    <a:pt x="1168627" y="1519610"/>
                  </a:cubicBezTo>
                  <a:cubicBezTo>
                    <a:pt x="1171821" y="1521893"/>
                    <a:pt x="1178234" y="1519610"/>
                    <a:pt x="1187847" y="1519154"/>
                  </a:cubicBezTo>
                  <a:cubicBezTo>
                    <a:pt x="1197483" y="1518698"/>
                    <a:pt x="1208914" y="1515477"/>
                    <a:pt x="1217612" y="1509089"/>
                  </a:cubicBezTo>
                  <a:cubicBezTo>
                    <a:pt x="1226337" y="1502673"/>
                    <a:pt x="1246922" y="1500364"/>
                    <a:pt x="1255193" y="1501308"/>
                  </a:cubicBezTo>
                  <a:cubicBezTo>
                    <a:pt x="1263432" y="1502217"/>
                    <a:pt x="1278087" y="1510003"/>
                    <a:pt x="1283588" y="1513197"/>
                  </a:cubicBezTo>
                  <a:cubicBezTo>
                    <a:pt x="1289065" y="1516419"/>
                    <a:pt x="1325246" y="1515963"/>
                    <a:pt x="1330295" y="1520525"/>
                  </a:cubicBezTo>
                  <a:cubicBezTo>
                    <a:pt x="1335341" y="1525114"/>
                    <a:pt x="1333943" y="1546184"/>
                    <a:pt x="1333943" y="1546184"/>
                  </a:cubicBezTo>
                  <a:cubicBezTo>
                    <a:pt x="1333943" y="1546184"/>
                    <a:pt x="1350910" y="1543419"/>
                    <a:pt x="1357781" y="1538857"/>
                  </a:cubicBezTo>
                  <a:cubicBezTo>
                    <a:pt x="1364653" y="1534268"/>
                    <a:pt x="1361429" y="1521437"/>
                    <a:pt x="1369215" y="1516419"/>
                  </a:cubicBezTo>
                  <a:cubicBezTo>
                    <a:pt x="1376998" y="1511371"/>
                    <a:pt x="1441123" y="1500364"/>
                    <a:pt x="1442489" y="1502217"/>
                  </a:cubicBezTo>
                  <a:cubicBezTo>
                    <a:pt x="1443888" y="1504044"/>
                    <a:pt x="1448451" y="1540683"/>
                    <a:pt x="1449819" y="1542963"/>
                  </a:cubicBezTo>
                  <a:cubicBezTo>
                    <a:pt x="1451186" y="1545275"/>
                    <a:pt x="1464932" y="1545275"/>
                    <a:pt x="1472257" y="1544789"/>
                  </a:cubicBezTo>
                  <a:cubicBezTo>
                    <a:pt x="1479586" y="1544333"/>
                    <a:pt x="1480498" y="1553970"/>
                    <a:pt x="1480498" y="1558530"/>
                  </a:cubicBezTo>
                  <a:cubicBezTo>
                    <a:pt x="1480498" y="1563124"/>
                    <a:pt x="1486458" y="1569083"/>
                    <a:pt x="1494241" y="1568169"/>
                  </a:cubicBezTo>
                  <a:cubicBezTo>
                    <a:pt x="1502054" y="1567257"/>
                    <a:pt x="1522641" y="1560385"/>
                    <a:pt x="1525404" y="1564033"/>
                  </a:cubicBezTo>
                  <a:cubicBezTo>
                    <a:pt x="1528142" y="1567713"/>
                    <a:pt x="1529513" y="1592431"/>
                    <a:pt x="1539149" y="1601129"/>
                  </a:cubicBezTo>
                  <a:cubicBezTo>
                    <a:pt x="1548759" y="1609853"/>
                    <a:pt x="1561131" y="1608458"/>
                    <a:pt x="1568461" y="1605262"/>
                  </a:cubicBezTo>
                  <a:cubicBezTo>
                    <a:pt x="1575786" y="1602043"/>
                    <a:pt x="1583572" y="1605720"/>
                    <a:pt x="1586764" y="1611680"/>
                  </a:cubicBezTo>
                  <a:cubicBezTo>
                    <a:pt x="1589987" y="1617610"/>
                    <a:pt x="1596827" y="1621743"/>
                    <a:pt x="1601877" y="1618551"/>
                  </a:cubicBezTo>
                  <a:cubicBezTo>
                    <a:pt x="1606925" y="1615327"/>
                    <a:pt x="1610119" y="1603438"/>
                    <a:pt x="1622947" y="1596110"/>
                  </a:cubicBezTo>
                  <a:cubicBezTo>
                    <a:pt x="1635778" y="1588783"/>
                    <a:pt x="1655939" y="1590151"/>
                    <a:pt x="1672415" y="1594713"/>
                  </a:cubicBezTo>
                  <a:cubicBezTo>
                    <a:pt x="1688896" y="1599305"/>
                    <a:pt x="1696224" y="1601129"/>
                    <a:pt x="1699903" y="1597025"/>
                  </a:cubicBezTo>
                  <a:cubicBezTo>
                    <a:pt x="1703554" y="1592889"/>
                    <a:pt x="1698506" y="1578690"/>
                    <a:pt x="1693032" y="1573187"/>
                  </a:cubicBezTo>
                  <a:cubicBezTo>
                    <a:pt x="1687528" y="1567713"/>
                    <a:pt x="1690723" y="1561297"/>
                    <a:pt x="1696685" y="1559927"/>
                  </a:cubicBezTo>
                  <a:cubicBezTo>
                    <a:pt x="1702639" y="1558530"/>
                    <a:pt x="1704919" y="1557162"/>
                    <a:pt x="1704010" y="1545275"/>
                  </a:cubicBezTo>
                  <a:cubicBezTo>
                    <a:pt x="1703098" y="1533356"/>
                    <a:pt x="1711334" y="1538857"/>
                    <a:pt x="1719123" y="1533812"/>
                  </a:cubicBezTo>
                  <a:cubicBezTo>
                    <a:pt x="1726906" y="1528764"/>
                    <a:pt x="1718211" y="1519610"/>
                    <a:pt x="1714075" y="1511371"/>
                  </a:cubicBezTo>
                  <a:cubicBezTo>
                    <a:pt x="1709969" y="1503132"/>
                    <a:pt x="1713161" y="1497628"/>
                    <a:pt x="1724626" y="1490301"/>
                  </a:cubicBezTo>
                  <a:cubicBezTo>
                    <a:pt x="1736087" y="1482973"/>
                    <a:pt x="1742017" y="1482061"/>
                    <a:pt x="1745240" y="1475646"/>
                  </a:cubicBezTo>
                  <a:cubicBezTo>
                    <a:pt x="1748432" y="1469228"/>
                    <a:pt x="1749829" y="1458709"/>
                    <a:pt x="1761717" y="1446305"/>
                  </a:cubicBezTo>
                  <a:cubicBezTo>
                    <a:pt x="1773638" y="1433903"/>
                    <a:pt x="1783931" y="1435586"/>
                    <a:pt x="1796305" y="1442201"/>
                  </a:cubicBezTo>
                  <a:cubicBezTo>
                    <a:pt x="1808680" y="1448843"/>
                    <a:pt x="1823562" y="1446334"/>
                    <a:pt x="1824932" y="1442201"/>
                  </a:cubicBezTo>
                  <a:cubicBezTo>
                    <a:pt x="1826303" y="1438095"/>
                    <a:pt x="1821709" y="1424808"/>
                    <a:pt x="1820341" y="1420702"/>
                  </a:cubicBezTo>
                  <a:cubicBezTo>
                    <a:pt x="1818973" y="1416566"/>
                    <a:pt x="1830404" y="1409695"/>
                    <a:pt x="1850109" y="1406044"/>
                  </a:cubicBezTo>
                  <a:cubicBezTo>
                    <a:pt x="1869811" y="1402367"/>
                    <a:pt x="1868899" y="1408327"/>
                    <a:pt x="1883098" y="1411519"/>
                  </a:cubicBezTo>
                  <a:cubicBezTo>
                    <a:pt x="1897297" y="1414742"/>
                    <a:pt x="1900035" y="1399629"/>
                    <a:pt x="1900035" y="1392304"/>
                  </a:cubicBezTo>
                  <a:cubicBezTo>
                    <a:pt x="1900035" y="1384974"/>
                    <a:pt x="1901403" y="1359312"/>
                    <a:pt x="1905080" y="1355206"/>
                  </a:cubicBezTo>
                  <a:cubicBezTo>
                    <a:pt x="1908730" y="1351073"/>
                    <a:pt x="1920193" y="1343290"/>
                    <a:pt x="1918823" y="1339610"/>
                  </a:cubicBezTo>
                  <a:cubicBezTo>
                    <a:pt x="1917428" y="1335962"/>
                    <a:pt x="1908730" y="1340551"/>
                    <a:pt x="1899579" y="1334594"/>
                  </a:cubicBezTo>
                  <a:cubicBezTo>
                    <a:pt x="1890428" y="1328635"/>
                    <a:pt x="1899579" y="1324497"/>
                    <a:pt x="1905992" y="1320849"/>
                  </a:cubicBezTo>
                  <a:cubicBezTo>
                    <a:pt x="1912407" y="1317170"/>
                    <a:pt x="1916055" y="1313522"/>
                    <a:pt x="1913778" y="1305282"/>
                  </a:cubicBezTo>
                  <a:cubicBezTo>
                    <a:pt x="1911495" y="1297043"/>
                    <a:pt x="1905538" y="1293363"/>
                    <a:pt x="1910583" y="1283754"/>
                  </a:cubicBezTo>
                  <a:cubicBezTo>
                    <a:pt x="1915602" y="1274144"/>
                    <a:pt x="1918823" y="1267243"/>
                    <a:pt x="1916055" y="1259948"/>
                  </a:cubicBezTo>
                  <a:cubicBezTo>
                    <a:pt x="1913319" y="1252591"/>
                    <a:pt x="1911495" y="1245290"/>
                    <a:pt x="1913319" y="1239333"/>
                  </a:cubicBezTo>
                  <a:cubicBezTo>
                    <a:pt x="1915146" y="1233371"/>
                    <a:pt x="1957401" y="1210248"/>
                    <a:pt x="1966669" y="1205088"/>
                  </a:cubicBezTo>
                  <a:cubicBezTo>
                    <a:pt x="1975935" y="1199926"/>
                    <a:pt x="1991760" y="1182762"/>
                    <a:pt x="1992102" y="1158042"/>
                  </a:cubicBezTo>
                  <a:cubicBezTo>
                    <a:pt x="1992445" y="1133292"/>
                    <a:pt x="2000682" y="1118523"/>
                    <a:pt x="2020246" y="1110969"/>
                  </a:cubicBezTo>
                  <a:cubicBezTo>
                    <a:pt x="2039831" y="1103412"/>
                    <a:pt x="2044993" y="1094829"/>
                    <a:pt x="2051523" y="1081086"/>
                  </a:cubicBezTo>
                  <a:cubicBezTo>
                    <a:pt x="2058051" y="1067343"/>
                    <a:pt x="2076243" y="1046388"/>
                    <a:pt x="2076243" y="1045017"/>
                  </a:cubicBezTo>
                  <a:cubicBezTo>
                    <a:pt x="2076243" y="1043649"/>
                    <a:pt x="2051523" y="1041938"/>
                    <a:pt x="2046361" y="1040199"/>
                  </a:cubicBezTo>
                  <a:cubicBezTo>
                    <a:pt x="2041201" y="1038487"/>
                    <a:pt x="2044993" y="1026827"/>
                    <a:pt x="2043625" y="1024062"/>
                  </a:cubicBezTo>
                  <a:cubicBezTo>
                    <a:pt x="2042255" y="1021323"/>
                    <a:pt x="2014086" y="1006213"/>
                    <a:pt x="2007671" y="1003447"/>
                  </a:cubicBezTo>
                  <a:cubicBezTo>
                    <a:pt x="2001255" y="1000709"/>
                    <a:pt x="1998973" y="993835"/>
                    <a:pt x="2002167" y="986766"/>
                  </a:cubicBezTo>
                  <a:cubicBezTo>
                    <a:pt x="2005359" y="979695"/>
                    <a:pt x="2014998" y="974591"/>
                    <a:pt x="2012716" y="969117"/>
                  </a:cubicBezTo>
                  <a:cubicBezTo>
                    <a:pt x="2010409" y="963614"/>
                    <a:pt x="1998059" y="966808"/>
                    <a:pt x="1986598" y="975989"/>
                  </a:cubicBezTo>
                  <a:cubicBezTo>
                    <a:pt x="1975138" y="985142"/>
                    <a:pt x="1957289" y="988337"/>
                    <a:pt x="1938954" y="986054"/>
                  </a:cubicBezTo>
                  <a:cubicBezTo>
                    <a:pt x="1920649" y="983772"/>
                    <a:pt x="1901403" y="976903"/>
                    <a:pt x="1887204" y="962702"/>
                  </a:cubicBezTo>
                  <a:cubicBezTo>
                    <a:pt x="1873003" y="948503"/>
                    <a:pt x="1836366" y="921929"/>
                    <a:pt x="1833172" y="920559"/>
                  </a:cubicBezTo>
                  <a:cubicBezTo>
                    <a:pt x="1829950" y="919193"/>
                    <a:pt x="1769958" y="921929"/>
                    <a:pt x="1768132" y="920559"/>
                  </a:cubicBezTo>
                  <a:cubicBezTo>
                    <a:pt x="1766308" y="919193"/>
                    <a:pt x="1758527" y="909125"/>
                    <a:pt x="1754394" y="906816"/>
                  </a:cubicBezTo>
                  <a:cubicBezTo>
                    <a:pt x="1750285" y="904536"/>
                    <a:pt x="1731495" y="909581"/>
                    <a:pt x="1725538" y="906816"/>
                  </a:cubicBezTo>
                  <a:cubicBezTo>
                    <a:pt x="1719576" y="904080"/>
                    <a:pt x="1717296" y="899489"/>
                    <a:pt x="1715014" y="893073"/>
                  </a:cubicBezTo>
                  <a:cubicBezTo>
                    <a:pt x="1712707" y="886658"/>
                    <a:pt x="1705833" y="883010"/>
                    <a:pt x="1698506" y="884378"/>
                  </a:cubicBezTo>
                  <a:cubicBezTo>
                    <a:pt x="1691179" y="885746"/>
                    <a:pt x="1681571" y="889881"/>
                    <a:pt x="1672876" y="887572"/>
                  </a:cubicBezTo>
                  <a:cubicBezTo>
                    <a:pt x="1664176" y="885290"/>
                    <a:pt x="1653627" y="876136"/>
                    <a:pt x="1653171" y="870179"/>
                  </a:cubicBezTo>
                  <a:cubicBezTo>
                    <a:pt x="1652715" y="864220"/>
                    <a:pt x="1653171" y="840867"/>
                    <a:pt x="1652259" y="835364"/>
                  </a:cubicBezTo>
                  <a:cubicBezTo>
                    <a:pt x="1651345" y="829889"/>
                    <a:pt x="1662352" y="821650"/>
                    <a:pt x="1666917" y="815691"/>
                  </a:cubicBezTo>
                  <a:cubicBezTo>
                    <a:pt x="1671503" y="809731"/>
                    <a:pt x="1664176" y="801489"/>
                    <a:pt x="1660043" y="793708"/>
                  </a:cubicBezTo>
                  <a:cubicBezTo>
                    <a:pt x="1655939" y="785923"/>
                    <a:pt x="1660955" y="780422"/>
                    <a:pt x="1665090" y="774006"/>
                  </a:cubicBezTo>
                  <a:cubicBezTo>
                    <a:pt x="1669194" y="767588"/>
                    <a:pt x="1669194" y="761173"/>
                    <a:pt x="1663720" y="755213"/>
                  </a:cubicBezTo>
                  <a:cubicBezTo>
                    <a:pt x="1658219" y="749283"/>
                    <a:pt x="1655451" y="741958"/>
                    <a:pt x="1659131" y="734628"/>
                  </a:cubicBezTo>
                  <a:cubicBezTo>
                    <a:pt x="1662808" y="727272"/>
                    <a:pt x="1708599" y="706231"/>
                    <a:pt x="1720973" y="702095"/>
                  </a:cubicBezTo>
                  <a:cubicBezTo>
                    <a:pt x="1733322" y="697960"/>
                    <a:pt x="1730583" y="690662"/>
                    <a:pt x="1732863" y="686985"/>
                  </a:cubicBezTo>
                  <a:cubicBezTo>
                    <a:pt x="1735145" y="683307"/>
                    <a:pt x="1752112" y="683790"/>
                    <a:pt x="1763090" y="683790"/>
                  </a:cubicBezTo>
                  <a:cubicBezTo>
                    <a:pt x="1774094" y="683790"/>
                    <a:pt x="1779141" y="684705"/>
                    <a:pt x="1773638" y="676007"/>
                  </a:cubicBezTo>
                  <a:cubicBezTo>
                    <a:pt x="1768132" y="667282"/>
                    <a:pt x="1733322" y="631099"/>
                    <a:pt x="1727677" y="631099"/>
                  </a:cubicBezTo>
                  <a:cubicBezTo>
                    <a:pt x="1722027" y="631099"/>
                    <a:pt x="1709969" y="632496"/>
                    <a:pt x="1714075" y="622857"/>
                  </a:cubicBezTo>
                  <a:cubicBezTo>
                    <a:pt x="1718211" y="613250"/>
                    <a:pt x="1729671" y="606834"/>
                    <a:pt x="1727362" y="605466"/>
                  </a:cubicBezTo>
                  <a:cubicBezTo>
                    <a:pt x="1725080" y="604098"/>
                    <a:pt x="1697138" y="600875"/>
                    <a:pt x="1686616" y="606834"/>
                  </a:cubicBezTo>
                  <a:cubicBezTo>
                    <a:pt x="1676065" y="612794"/>
                    <a:pt x="1660955" y="627451"/>
                    <a:pt x="1658219" y="633408"/>
                  </a:cubicBezTo>
                  <a:cubicBezTo>
                    <a:pt x="1655451" y="639341"/>
                    <a:pt x="1658219" y="662262"/>
                    <a:pt x="1650889" y="666370"/>
                  </a:cubicBezTo>
                  <a:cubicBezTo>
                    <a:pt x="1643562" y="670503"/>
                    <a:pt x="1611031" y="667738"/>
                    <a:pt x="1599141" y="666826"/>
                  </a:cubicBezTo>
                  <a:cubicBezTo>
                    <a:pt x="1587222" y="665914"/>
                    <a:pt x="1591814" y="673695"/>
                    <a:pt x="1588132" y="678745"/>
                  </a:cubicBezTo>
                  <a:cubicBezTo>
                    <a:pt x="1584484" y="683790"/>
                    <a:pt x="1576701" y="671874"/>
                    <a:pt x="1565694" y="668653"/>
                  </a:cubicBezTo>
                  <a:cubicBezTo>
                    <a:pt x="1554716" y="665456"/>
                    <a:pt x="1559278" y="675551"/>
                    <a:pt x="1561590" y="684249"/>
                  </a:cubicBezTo>
                  <a:cubicBezTo>
                    <a:pt x="1563870" y="692944"/>
                    <a:pt x="1563411" y="703463"/>
                    <a:pt x="1553807" y="705316"/>
                  </a:cubicBezTo>
                  <a:cubicBezTo>
                    <a:pt x="1544168" y="707143"/>
                    <a:pt x="1531819" y="711249"/>
                    <a:pt x="1522641" y="716753"/>
                  </a:cubicBezTo>
                  <a:cubicBezTo>
                    <a:pt x="1513490" y="722254"/>
                    <a:pt x="1510293" y="726816"/>
                    <a:pt x="1498377" y="724080"/>
                  </a:cubicBezTo>
                  <a:cubicBezTo>
                    <a:pt x="1486458" y="721342"/>
                    <a:pt x="1477307" y="710337"/>
                    <a:pt x="1464017" y="711249"/>
                  </a:cubicBezTo>
                  <a:cubicBezTo>
                    <a:pt x="1450730" y="712161"/>
                    <a:pt x="1446624" y="718120"/>
                    <a:pt x="1440667" y="714014"/>
                  </a:cubicBezTo>
                  <a:cubicBezTo>
                    <a:pt x="1434708" y="709879"/>
                    <a:pt x="1425325" y="679884"/>
                    <a:pt x="1427378" y="671645"/>
                  </a:cubicBezTo>
                  <a:cubicBezTo>
                    <a:pt x="1429463" y="663403"/>
                    <a:pt x="1437702" y="655163"/>
                    <a:pt x="1434935" y="651713"/>
                  </a:cubicBezTo>
                  <a:cubicBezTo>
                    <a:pt x="1432199" y="648292"/>
                    <a:pt x="1401975" y="648292"/>
                    <a:pt x="1397156" y="644842"/>
                  </a:cubicBezTo>
                  <a:cubicBezTo>
                    <a:pt x="1392338" y="641421"/>
                    <a:pt x="1394420" y="626995"/>
                    <a:pt x="1393050" y="617385"/>
                  </a:cubicBezTo>
                  <a:cubicBezTo>
                    <a:pt x="1391653" y="607746"/>
                    <a:pt x="1400607" y="603642"/>
                    <a:pt x="1405398" y="600190"/>
                  </a:cubicBezTo>
                  <a:cubicBezTo>
                    <a:pt x="1410214" y="596771"/>
                    <a:pt x="1404028" y="587847"/>
                    <a:pt x="1404711" y="583711"/>
                  </a:cubicBezTo>
                  <a:cubicBezTo>
                    <a:pt x="1405398" y="579578"/>
                    <a:pt x="1437017" y="583711"/>
                    <a:pt x="1443888" y="583711"/>
                  </a:cubicBezTo>
                  <a:cubicBezTo>
                    <a:pt x="1450730" y="583711"/>
                    <a:pt x="1452813" y="565150"/>
                    <a:pt x="1459684" y="559676"/>
                  </a:cubicBezTo>
                  <a:cubicBezTo>
                    <a:pt x="1466556" y="554170"/>
                    <a:pt x="1491276" y="554170"/>
                    <a:pt x="1500198" y="550722"/>
                  </a:cubicBezTo>
                  <a:cubicBezTo>
                    <a:pt x="1509125" y="547301"/>
                    <a:pt x="1518077" y="523948"/>
                    <a:pt x="1527004" y="517077"/>
                  </a:cubicBezTo>
                  <a:cubicBezTo>
                    <a:pt x="1535928" y="510205"/>
                    <a:pt x="1556542" y="517762"/>
                    <a:pt x="1559278" y="512259"/>
                  </a:cubicBezTo>
                  <a:cubicBezTo>
                    <a:pt x="1562046" y="506755"/>
                    <a:pt x="1562046" y="493012"/>
                    <a:pt x="1565467" y="477902"/>
                  </a:cubicBezTo>
                  <a:cubicBezTo>
                    <a:pt x="1568917" y="462788"/>
                    <a:pt x="1576474" y="449045"/>
                    <a:pt x="1595006" y="444256"/>
                  </a:cubicBezTo>
                  <a:cubicBezTo>
                    <a:pt x="1613567" y="439438"/>
                    <a:pt x="1621121" y="440121"/>
                    <a:pt x="1630733" y="444939"/>
                  </a:cubicBezTo>
                  <a:cubicBezTo>
                    <a:pt x="1640340" y="449731"/>
                    <a:pt x="1647209" y="446992"/>
                    <a:pt x="1649294" y="438068"/>
                  </a:cubicBezTo>
                  <a:cubicBezTo>
                    <a:pt x="1651345" y="429143"/>
                    <a:pt x="1654083" y="425010"/>
                    <a:pt x="1666458" y="425010"/>
                  </a:cubicBezTo>
                  <a:cubicBezTo>
                    <a:pt x="1678831" y="425010"/>
                    <a:pt x="1679518" y="411265"/>
                    <a:pt x="1680201" y="398237"/>
                  </a:cubicBezTo>
                  <a:cubicBezTo>
                    <a:pt x="1680886" y="385176"/>
                    <a:pt x="1686387" y="362509"/>
                    <a:pt x="1680201" y="361114"/>
                  </a:cubicBezTo>
                  <a:cubicBezTo>
                    <a:pt x="1674015" y="359744"/>
                    <a:pt x="1633496" y="363879"/>
                    <a:pt x="1629363" y="357691"/>
                  </a:cubicBezTo>
                  <a:cubicBezTo>
                    <a:pt x="1625230" y="351505"/>
                    <a:pt x="1622491" y="328837"/>
                    <a:pt x="1614937" y="316462"/>
                  </a:cubicBezTo>
                  <a:cubicBezTo>
                    <a:pt x="1607381" y="304117"/>
                    <a:pt x="1589532" y="301352"/>
                    <a:pt x="1581263" y="307538"/>
                  </a:cubicBezTo>
                  <a:cubicBezTo>
                    <a:pt x="1573021" y="313726"/>
                    <a:pt x="1559278" y="325416"/>
                    <a:pt x="1553092" y="326099"/>
                  </a:cubicBezTo>
                  <a:cubicBezTo>
                    <a:pt x="1546933" y="326782"/>
                    <a:pt x="1535928" y="321963"/>
                    <a:pt x="1524238" y="312356"/>
                  </a:cubicBezTo>
                  <a:cubicBezTo>
                    <a:pt x="1512576" y="302720"/>
                    <a:pt x="1515311" y="283503"/>
                    <a:pt x="1515311" y="283503"/>
                  </a:cubicBezTo>
                  <a:cubicBezTo>
                    <a:pt x="1515311" y="283503"/>
                    <a:pt x="1520130" y="253961"/>
                    <a:pt x="1515311" y="247775"/>
                  </a:cubicBezTo>
                  <a:cubicBezTo>
                    <a:pt x="1510522" y="241586"/>
                    <a:pt x="1487855" y="238851"/>
                    <a:pt x="1481666" y="238851"/>
                  </a:cubicBezTo>
                  <a:cubicBezTo>
                    <a:pt x="1475480" y="238851"/>
                    <a:pt x="1474110" y="231979"/>
                    <a:pt x="1474795" y="221657"/>
                  </a:cubicBezTo>
                  <a:cubicBezTo>
                    <a:pt x="1475480" y="211365"/>
                    <a:pt x="1478219" y="208627"/>
                    <a:pt x="1462420" y="213416"/>
                  </a:cubicBezTo>
                  <a:cubicBezTo>
                    <a:pt x="1446624" y="218234"/>
                    <a:pt x="1447309" y="223740"/>
                    <a:pt x="1435620" y="219604"/>
                  </a:cubicBezTo>
                  <a:cubicBezTo>
                    <a:pt x="1423957" y="215471"/>
                    <a:pt x="1426695" y="192119"/>
                    <a:pt x="1424642" y="188698"/>
                  </a:cubicBezTo>
                  <a:cubicBezTo>
                    <a:pt x="1422589" y="185247"/>
                    <a:pt x="1392338" y="188698"/>
                    <a:pt x="1383414" y="185247"/>
                  </a:cubicBezTo>
                  <a:cubicBezTo>
                    <a:pt x="1374489" y="181826"/>
                    <a:pt x="1375174" y="171504"/>
                    <a:pt x="1371753" y="161212"/>
                  </a:cubicBezTo>
                  <a:cubicBezTo>
                    <a:pt x="1368303" y="150917"/>
                    <a:pt x="1357781" y="147011"/>
                    <a:pt x="1353187" y="150234"/>
                  </a:cubicBezTo>
                  <a:cubicBezTo>
                    <a:pt x="1348601" y="153426"/>
                    <a:pt x="1342668" y="152514"/>
                    <a:pt x="1339903" y="143334"/>
                  </a:cubicBezTo>
                  <a:cubicBezTo>
                    <a:pt x="1337164" y="134180"/>
                    <a:pt x="1345406" y="121834"/>
                    <a:pt x="1344036" y="112654"/>
                  </a:cubicBezTo>
                  <a:cubicBezTo>
                    <a:pt x="1342668" y="103502"/>
                    <a:pt x="1329837" y="90671"/>
                    <a:pt x="1313812" y="87019"/>
                  </a:cubicBezTo>
                  <a:cubicBezTo>
                    <a:pt x="1297792" y="83342"/>
                    <a:pt x="1304175" y="73734"/>
                    <a:pt x="1304175" y="67775"/>
                  </a:cubicBezTo>
                  <a:cubicBezTo>
                    <a:pt x="1304175" y="61815"/>
                    <a:pt x="1295024" y="62301"/>
                    <a:pt x="1287241" y="64583"/>
                  </a:cubicBezTo>
                  <a:cubicBezTo>
                    <a:pt x="1279455" y="66863"/>
                    <a:pt x="1269389" y="75105"/>
                    <a:pt x="1269389" y="77867"/>
                  </a:cubicBezTo>
                  <a:cubicBezTo>
                    <a:pt x="1269389" y="80603"/>
                    <a:pt x="1267082" y="95716"/>
                    <a:pt x="1257929" y="97087"/>
                  </a:cubicBezTo>
                  <a:cubicBezTo>
                    <a:pt x="1248777" y="98452"/>
                    <a:pt x="1243730" y="83798"/>
                    <a:pt x="1240536" y="79238"/>
                  </a:cubicBezTo>
                  <a:cubicBezTo>
                    <a:pt x="1237314" y="74646"/>
                    <a:pt x="1246466" y="58165"/>
                    <a:pt x="1246466" y="54488"/>
                  </a:cubicBezTo>
                  <a:cubicBezTo>
                    <a:pt x="1246466" y="50838"/>
                    <a:pt x="1236402" y="51294"/>
                    <a:pt x="1219465" y="51750"/>
                  </a:cubicBezTo>
                  <a:cubicBezTo>
                    <a:pt x="1202499" y="52206"/>
                    <a:pt x="1208458" y="48555"/>
                    <a:pt x="1199307" y="37551"/>
                  </a:cubicBezTo>
                  <a:cubicBezTo>
                    <a:pt x="1190153" y="26546"/>
                    <a:pt x="1186020" y="25176"/>
                    <a:pt x="1173189" y="28400"/>
                  </a:cubicBezTo>
                  <a:cubicBezTo>
                    <a:pt x="1160385" y="31591"/>
                    <a:pt x="1133356" y="43054"/>
                    <a:pt x="1125116" y="43054"/>
                  </a:cubicBezTo>
                  <a:cubicBezTo>
                    <a:pt x="1116877" y="43054"/>
                    <a:pt x="1124660" y="34359"/>
                    <a:pt x="1125116" y="24720"/>
                  </a:cubicBezTo>
                  <a:cubicBezTo>
                    <a:pt x="1125575" y="15110"/>
                    <a:pt x="1108182" y="6415"/>
                    <a:pt x="1100823" y="3194"/>
                  </a:cubicBezTo>
                  <a:cubicBezTo>
                    <a:pt x="1093524" y="0"/>
                    <a:pt x="1086653" y="3194"/>
                    <a:pt x="1080238" y="15569"/>
                  </a:cubicBezTo>
                  <a:cubicBezTo>
                    <a:pt x="1073820" y="27944"/>
                    <a:pt x="1063271" y="25632"/>
                    <a:pt x="1050926" y="26546"/>
                  </a:cubicBezTo>
                  <a:cubicBezTo>
                    <a:pt x="1038551" y="27485"/>
                    <a:pt x="1035361" y="35727"/>
                    <a:pt x="1035361" y="43966"/>
                  </a:cubicBezTo>
                  <a:cubicBezTo>
                    <a:pt x="1035361" y="52206"/>
                    <a:pt x="1028485" y="79694"/>
                    <a:pt x="1022530" y="85195"/>
                  </a:cubicBezTo>
                  <a:cubicBezTo>
                    <a:pt x="1016568" y="90671"/>
                    <a:pt x="1004652" y="95716"/>
                    <a:pt x="983123" y="87475"/>
                  </a:cubicBezTo>
                  <a:cubicBezTo>
                    <a:pt x="961624" y="79238"/>
                    <a:pt x="952443" y="76955"/>
                    <a:pt x="948337" y="78779"/>
                  </a:cubicBezTo>
                  <a:cubicBezTo>
                    <a:pt x="944204" y="80603"/>
                    <a:pt x="925899" y="101220"/>
                    <a:pt x="918572" y="103958"/>
                  </a:cubicBezTo>
                  <a:cubicBezTo>
                    <a:pt x="911215" y="106723"/>
                    <a:pt x="910759" y="93890"/>
                    <a:pt x="908933" y="89301"/>
                  </a:cubicBezTo>
                  <a:cubicBezTo>
                    <a:pt x="907109" y="84712"/>
                    <a:pt x="877797" y="85653"/>
                    <a:pt x="866336" y="91127"/>
                  </a:cubicBezTo>
                  <a:cubicBezTo>
                    <a:pt x="854903" y="96631"/>
                    <a:pt x="822369" y="141963"/>
                    <a:pt x="814130" y="144272"/>
                  </a:cubicBezTo>
                  <a:cubicBezTo>
                    <a:pt x="805888" y="146555"/>
                    <a:pt x="804064" y="133268"/>
                    <a:pt x="799017" y="127308"/>
                  </a:cubicBezTo>
                  <a:cubicBezTo>
                    <a:pt x="793972" y="121381"/>
                    <a:pt x="780256" y="125028"/>
                    <a:pt x="777491" y="129162"/>
                  </a:cubicBezTo>
                  <a:cubicBezTo>
                    <a:pt x="774752" y="133268"/>
                    <a:pt x="773843" y="139683"/>
                    <a:pt x="769390" y="146099"/>
                  </a:cubicBezTo>
                  <a:cubicBezTo>
                    <a:pt x="764945" y="152514"/>
                    <a:pt x="755053" y="153884"/>
                    <a:pt x="757815" y="159386"/>
                  </a:cubicBezTo>
                  <a:cubicBezTo>
                    <a:pt x="760551" y="164889"/>
                    <a:pt x="770617" y="179088"/>
                    <a:pt x="769249" y="183194"/>
                  </a:cubicBezTo>
                  <a:cubicBezTo>
                    <a:pt x="767881" y="187330"/>
                    <a:pt x="740851" y="206088"/>
                    <a:pt x="738571" y="208397"/>
                  </a:cubicBezTo>
                  <a:cubicBezTo>
                    <a:pt x="736287" y="210680"/>
                    <a:pt x="731698" y="221201"/>
                    <a:pt x="736287" y="226249"/>
                  </a:cubicBezTo>
                  <a:cubicBezTo>
                    <a:pt x="740851" y="231294"/>
                    <a:pt x="753226" y="235856"/>
                    <a:pt x="752770" y="241816"/>
                  </a:cubicBezTo>
                  <a:cubicBezTo>
                    <a:pt x="752314" y="247775"/>
                    <a:pt x="739939" y="251425"/>
                    <a:pt x="739483" y="255102"/>
                  </a:cubicBezTo>
                  <a:cubicBezTo>
                    <a:pt x="739025" y="258753"/>
                    <a:pt x="744987" y="267933"/>
                    <a:pt x="744987" y="273866"/>
                  </a:cubicBezTo>
                  <a:cubicBezTo>
                    <a:pt x="744987" y="279823"/>
                    <a:pt x="730786" y="288518"/>
                    <a:pt x="726650" y="289460"/>
                  </a:cubicBezTo>
                  <a:cubicBezTo>
                    <a:pt x="722549" y="290374"/>
                    <a:pt x="688187" y="289918"/>
                    <a:pt x="684539" y="290830"/>
                  </a:cubicBezTo>
                  <a:cubicBezTo>
                    <a:pt x="680862" y="291742"/>
                    <a:pt x="679489" y="329293"/>
                    <a:pt x="684051" y="340298"/>
                  </a:cubicBezTo>
                  <a:cubicBezTo>
                    <a:pt x="688645" y="351275"/>
                    <a:pt x="697343" y="354011"/>
                    <a:pt x="696428" y="358147"/>
                  </a:cubicBezTo>
                  <a:cubicBezTo>
                    <a:pt x="695517" y="362253"/>
                    <a:pt x="684051" y="372802"/>
                    <a:pt x="677638" y="376910"/>
                  </a:cubicBezTo>
                  <a:cubicBezTo>
                    <a:pt x="671252" y="381043"/>
                    <a:pt x="624518" y="379217"/>
                    <a:pt x="622694" y="376910"/>
                  </a:cubicBezTo>
                  <a:cubicBezTo>
                    <a:pt x="620870" y="374628"/>
                    <a:pt x="614454" y="338901"/>
                    <a:pt x="613542" y="332029"/>
                  </a:cubicBezTo>
                  <a:cubicBezTo>
                    <a:pt x="612628" y="325187"/>
                    <a:pt x="601168" y="332029"/>
                    <a:pt x="590648" y="332029"/>
                  </a:cubicBezTo>
                  <a:cubicBezTo>
                    <a:pt x="580097" y="332029"/>
                    <a:pt x="584686" y="324702"/>
                    <a:pt x="585142" y="317374"/>
                  </a:cubicBezTo>
                  <a:cubicBezTo>
                    <a:pt x="585598" y="310047"/>
                    <a:pt x="575050" y="304573"/>
                    <a:pt x="566808" y="305485"/>
                  </a:cubicBezTo>
                  <a:cubicBezTo>
                    <a:pt x="558566" y="306397"/>
                    <a:pt x="547137" y="304573"/>
                    <a:pt x="543455" y="295392"/>
                  </a:cubicBezTo>
                  <a:cubicBezTo>
                    <a:pt x="539808" y="286236"/>
                    <a:pt x="539122" y="279708"/>
                    <a:pt x="529827" y="277314"/>
                  </a:cubicBezTo>
                  <a:cubicBezTo>
                    <a:pt x="520564" y="274919"/>
                    <a:pt x="479330" y="278684"/>
                    <a:pt x="461828" y="279708"/>
                  </a:cubicBezTo>
                  <a:cubicBezTo>
                    <a:pt x="444320" y="280737"/>
                    <a:pt x="432630" y="275605"/>
                    <a:pt x="429177" y="256014"/>
                  </a:cubicBezTo>
                  <a:cubicBezTo>
                    <a:pt x="425756" y="236427"/>
                    <a:pt x="423362" y="240562"/>
                    <a:pt x="411731" y="230582"/>
                  </a:cubicBezTo>
                  <a:cubicBezTo>
                    <a:pt x="400126" y="220631"/>
                    <a:pt x="403774" y="217554"/>
                    <a:pt x="408595" y="211706"/>
                  </a:cubicBezTo>
                  <a:cubicBezTo>
                    <a:pt x="413381" y="205861"/>
                    <a:pt x="413040" y="199673"/>
                    <a:pt x="405145" y="194542"/>
                  </a:cubicBezTo>
                  <a:cubicBezTo>
                    <a:pt x="397244" y="189380"/>
                    <a:pt x="386266" y="175637"/>
                    <a:pt x="377315" y="185247"/>
                  </a:cubicBezTo>
                  <a:cubicBezTo>
                    <a:pt x="368388" y="194884"/>
                    <a:pt x="361175" y="208627"/>
                    <a:pt x="361175" y="214445"/>
                  </a:cubicBezTo>
                  <a:cubicBezTo>
                    <a:pt x="361175" y="220289"/>
                    <a:pt x="357754" y="220972"/>
                    <a:pt x="348832" y="220289"/>
                  </a:cubicBezTo>
                  <a:cubicBezTo>
                    <a:pt x="339876" y="219604"/>
                    <a:pt x="324765" y="215813"/>
                    <a:pt x="321685" y="223396"/>
                  </a:cubicBezTo>
                  <a:close/>
                </a:path>
              </a:pathLst>
            </a:custGeom>
            <a:grpFill/>
            <a:ln cap="flat" cmpd="sng" w="0">
              <a:noFill/>
              <a:prstDash val="solid"/>
              <a:miter lim="800000"/>
            </a:ln>
          </p:spPr>
          <p:txBody>
            <a:bodyPr anchor="ctr">
              <a:spAutoFit/>
            </a:bodyPr>
            <a:lstStyle/>
            <a:p>
              <a:pPr algn="ctr"/>
              <a:endParaRPr lang="en-US"/>
            </a:p>
          </p:txBody>
        </p:sp>
        <p:sp>
          <p:nvSpPr>
            <p:cNvPr id="122" name="Free Form 15">
              <a:extLst>
                <a:ext uri="{FF2B5EF4-FFF2-40B4-BE49-F238E27FC236}">
                  <a16:creationId xmlns:a16="http://schemas.microsoft.com/office/drawing/2014/main" id="{DC571871-6144-4AD8-B1A2-637C796737D2}"/>
                </a:ext>
              </a:extLst>
            </p:cNvPr>
            <p:cNvSpPr/>
            <p:nvPr/>
          </p:nvSpPr>
          <p:spPr>
            <a:xfrm>
              <a:off x="2157722" y="3080300"/>
              <a:ext cx="710749" cy="573052"/>
            </a:xfrm>
            <a:custGeom>
              <a:avLst/>
              <a:gdLst/>
              <a:ahLst/>
              <a:cxnLst/>
              <a:rect b="0" l="0" r="0" t="0"/>
              <a:pathLst>
                <a:path h="1460316" w="1811211">
                  <a:moveTo>
                    <a:pt x="1729754" y="1276285"/>
                  </a:moveTo>
                  <a:cubicBezTo>
                    <a:pt x="1737433" y="1270798"/>
                    <a:pt x="1748744" y="1266687"/>
                    <a:pt x="1762458" y="1264403"/>
                  </a:cubicBezTo>
                  <a:cubicBezTo>
                    <a:pt x="1775857" y="1262169"/>
                    <a:pt x="1784872" y="1258450"/>
                    <a:pt x="1790012" y="1253032"/>
                  </a:cubicBezTo>
                  <a:cubicBezTo>
                    <a:pt x="1795296" y="1247465"/>
                    <a:pt x="1795974" y="1240489"/>
                    <a:pt x="1795974" y="1235034"/>
                  </a:cubicBezTo>
                  <a:cubicBezTo>
                    <a:pt x="1795974" y="1228439"/>
                    <a:pt x="1792031" y="1219690"/>
                    <a:pt x="1787851" y="1210424"/>
                  </a:cubicBezTo>
                  <a:cubicBezTo>
                    <a:pt x="1783404" y="1200553"/>
                    <a:pt x="1778800" y="1190348"/>
                    <a:pt x="1778800" y="1182133"/>
                  </a:cubicBezTo>
                  <a:cubicBezTo>
                    <a:pt x="1778800" y="1166484"/>
                    <a:pt x="1810882" y="1075612"/>
                    <a:pt x="1811209" y="1074695"/>
                  </a:cubicBezTo>
                  <a:lnTo>
                    <a:pt x="1811211" y="1074685"/>
                  </a:lnTo>
                  <a:cubicBezTo>
                    <a:pt x="1810251" y="1074641"/>
                    <a:pt x="1809246" y="1074615"/>
                    <a:pt x="1808161" y="1074615"/>
                  </a:cubicBezTo>
                  <a:cubicBezTo>
                    <a:pt x="1792706" y="1074615"/>
                    <a:pt x="1767644" y="1081486"/>
                    <a:pt x="1746686" y="1081827"/>
                  </a:cubicBezTo>
                  <a:cubicBezTo>
                    <a:pt x="1725733" y="1082171"/>
                    <a:pt x="1723678" y="1076695"/>
                    <a:pt x="1725046" y="1071194"/>
                  </a:cubicBezTo>
                  <a:cubicBezTo>
                    <a:pt x="1726414" y="1065690"/>
                    <a:pt x="1733285" y="1045759"/>
                    <a:pt x="1737423" y="1035810"/>
                  </a:cubicBezTo>
                  <a:cubicBezTo>
                    <a:pt x="1741527" y="1025830"/>
                    <a:pt x="1736053" y="1021382"/>
                    <a:pt x="1723678" y="1022750"/>
                  </a:cubicBezTo>
                  <a:cubicBezTo>
                    <a:pt x="1711303" y="1024120"/>
                    <a:pt x="1706484" y="1023094"/>
                    <a:pt x="1703063" y="1018302"/>
                  </a:cubicBezTo>
                  <a:cubicBezTo>
                    <a:pt x="1699613" y="1013484"/>
                    <a:pt x="1696190" y="985657"/>
                    <a:pt x="1694139" y="980836"/>
                  </a:cubicBezTo>
                  <a:cubicBezTo>
                    <a:pt x="1692056" y="976047"/>
                    <a:pt x="1657043" y="978783"/>
                    <a:pt x="1646722" y="978100"/>
                  </a:cubicBezTo>
                  <a:cubicBezTo>
                    <a:pt x="1636429" y="977415"/>
                    <a:pt x="1631611" y="974679"/>
                    <a:pt x="1631267" y="965552"/>
                  </a:cubicBezTo>
                  <a:cubicBezTo>
                    <a:pt x="1630926" y="956430"/>
                    <a:pt x="1623025" y="948900"/>
                    <a:pt x="1615130" y="955433"/>
                  </a:cubicBezTo>
                  <a:cubicBezTo>
                    <a:pt x="1607232" y="961961"/>
                    <a:pt x="1610653" y="967776"/>
                    <a:pt x="1600019" y="964699"/>
                  </a:cubicBezTo>
                  <a:cubicBezTo>
                    <a:pt x="1589354" y="961619"/>
                    <a:pt x="1578378" y="934133"/>
                    <a:pt x="1576323" y="930710"/>
                  </a:cubicBezTo>
                  <a:cubicBezTo>
                    <a:pt x="1574243" y="927262"/>
                    <a:pt x="1565318" y="925209"/>
                    <a:pt x="1549522" y="929998"/>
                  </a:cubicBezTo>
                  <a:cubicBezTo>
                    <a:pt x="1533724" y="934816"/>
                    <a:pt x="1489760" y="947191"/>
                    <a:pt x="1480806" y="941005"/>
                  </a:cubicBezTo>
                  <a:cubicBezTo>
                    <a:pt x="1471881" y="934816"/>
                    <a:pt x="1418763" y="893588"/>
                    <a:pt x="1408215" y="883978"/>
                  </a:cubicBezTo>
                  <a:cubicBezTo>
                    <a:pt x="1397690" y="874371"/>
                    <a:pt x="1400458" y="869779"/>
                    <a:pt x="1399517" y="863364"/>
                  </a:cubicBezTo>
                  <a:cubicBezTo>
                    <a:pt x="1398605" y="856948"/>
                    <a:pt x="1391731" y="853301"/>
                    <a:pt x="1376620" y="856492"/>
                  </a:cubicBezTo>
                  <a:cubicBezTo>
                    <a:pt x="1361507" y="859716"/>
                    <a:pt x="1364248" y="863822"/>
                    <a:pt x="1357406" y="856492"/>
                  </a:cubicBezTo>
                  <a:cubicBezTo>
                    <a:pt x="1350532" y="849165"/>
                    <a:pt x="1351446" y="839099"/>
                    <a:pt x="1359227" y="831774"/>
                  </a:cubicBezTo>
                  <a:cubicBezTo>
                    <a:pt x="1367013" y="824444"/>
                    <a:pt x="1384406" y="821679"/>
                    <a:pt x="1399973" y="820309"/>
                  </a:cubicBezTo>
                  <a:cubicBezTo>
                    <a:pt x="1415569" y="818941"/>
                    <a:pt x="1443025" y="787349"/>
                    <a:pt x="1444881" y="783216"/>
                  </a:cubicBezTo>
                  <a:cubicBezTo>
                    <a:pt x="1446705" y="779110"/>
                    <a:pt x="1446249" y="766735"/>
                    <a:pt x="1448073" y="759863"/>
                  </a:cubicBezTo>
                  <a:cubicBezTo>
                    <a:pt x="1449899" y="752994"/>
                    <a:pt x="1459080" y="745209"/>
                    <a:pt x="1463186" y="744297"/>
                  </a:cubicBezTo>
                  <a:cubicBezTo>
                    <a:pt x="1467319" y="743382"/>
                    <a:pt x="1494778" y="742014"/>
                    <a:pt x="1503502" y="742014"/>
                  </a:cubicBezTo>
                  <a:cubicBezTo>
                    <a:pt x="1512198" y="742014"/>
                    <a:pt x="1535779" y="719774"/>
                    <a:pt x="1539915" y="716353"/>
                  </a:cubicBezTo>
                  <a:cubicBezTo>
                    <a:pt x="1544019" y="712932"/>
                    <a:pt x="1551575" y="721512"/>
                    <a:pt x="1558791" y="725962"/>
                  </a:cubicBezTo>
                  <a:cubicBezTo>
                    <a:pt x="1566003" y="730439"/>
                    <a:pt x="1572190" y="722198"/>
                    <a:pt x="1572875" y="717379"/>
                  </a:cubicBezTo>
                  <a:cubicBezTo>
                    <a:pt x="1573558" y="712590"/>
                    <a:pt x="1575269" y="696082"/>
                    <a:pt x="1571846" y="690947"/>
                  </a:cubicBezTo>
                  <a:cubicBezTo>
                    <a:pt x="1568398" y="685785"/>
                    <a:pt x="1562580" y="686470"/>
                    <a:pt x="1562239" y="680286"/>
                  </a:cubicBezTo>
                  <a:cubicBezTo>
                    <a:pt x="1561895" y="674098"/>
                    <a:pt x="1574584" y="674098"/>
                    <a:pt x="1580088" y="669650"/>
                  </a:cubicBezTo>
                  <a:cubicBezTo>
                    <a:pt x="1585591" y="665173"/>
                    <a:pt x="1586618" y="648348"/>
                    <a:pt x="1591092" y="642850"/>
                  </a:cubicBezTo>
                  <a:cubicBezTo>
                    <a:pt x="1595542" y="637344"/>
                    <a:pt x="1612735" y="643530"/>
                    <a:pt x="1616842" y="642850"/>
                  </a:cubicBezTo>
                  <a:cubicBezTo>
                    <a:pt x="1620977" y="642164"/>
                    <a:pt x="1629555" y="628078"/>
                    <a:pt x="1625766" y="619495"/>
                  </a:cubicBezTo>
                  <a:cubicBezTo>
                    <a:pt x="1622001" y="610914"/>
                    <a:pt x="1612023" y="613308"/>
                    <a:pt x="1608944" y="602987"/>
                  </a:cubicBezTo>
                  <a:cubicBezTo>
                    <a:pt x="1605864" y="592692"/>
                    <a:pt x="1608258" y="566603"/>
                    <a:pt x="1609624" y="555257"/>
                  </a:cubicBezTo>
                  <a:cubicBezTo>
                    <a:pt x="1610997" y="543909"/>
                    <a:pt x="1609285" y="540488"/>
                    <a:pt x="1590068" y="534641"/>
                  </a:cubicBezTo>
                  <a:cubicBezTo>
                    <a:pt x="1570822" y="528798"/>
                    <a:pt x="1561212" y="509579"/>
                    <a:pt x="1560156" y="499601"/>
                  </a:cubicBezTo>
                  <a:cubicBezTo>
                    <a:pt x="1559130" y="489647"/>
                    <a:pt x="1561212" y="426778"/>
                    <a:pt x="1562580" y="419565"/>
                  </a:cubicBezTo>
                  <a:cubicBezTo>
                    <a:pt x="1563948" y="412350"/>
                    <a:pt x="1572875" y="411667"/>
                    <a:pt x="1580088" y="418536"/>
                  </a:cubicBezTo>
                  <a:cubicBezTo>
                    <a:pt x="1587300" y="425410"/>
                    <a:pt x="1591433" y="434705"/>
                    <a:pt x="1612735" y="437444"/>
                  </a:cubicBezTo>
                  <a:cubicBezTo>
                    <a:pt x="1634032" y="440179"/>
                    <a:pt x="1655534" y="431482"/>
                    <a:pt x="1661035" y="426893"/>
                  </a:cubicBezTo>
                  <a:cubicBezTo>
                    <a:pt x="1666536" y="422330"/>
                    <a:pt x="1661947" y="398978"/>
                    <a:pt x="1666995" y="394845"/>
                  </a:cubicBezTo>
                  <a:cubicBezTo>
                    <a:pt x="1667848" y="394147"/>
                    <a:pt x="1668704" y="393869"/>
                    <a:pt x="1669548" y="393862"/>
                  </a:cubicBezTo>
                  <a:cubicBezTo>
                    <a:pt x="1669572" y="391580"/>
                    <a:pt x="1670060" y="367198"/>
                    <a:pt x="1678772" y="357176"/>
                  </a:cubicBezTo>
                  <a:cubicBezTo>
                    <a:pt x="1684390" y="350719"/>
                    <a:pt x="1704878" y="340173"/>
                    <a:pt x="1722956" y="330868"/>
                  </a:cubicBezTo>
                  <a:cubicBezTo>
                    <a:pt x="1734421" y="324970"/>
                    <a:pt x="1744326" y="319871"/>
                    <a:pt x="1748413" y="316848"/>
                  </a:cubicBezTo>
                  <a:cubicBezTo>
                    <a:pt x="1756301" y="311022"/>
                    <a:pt x="1760102" y="290437"/>
                    <a:pt x="1762621" y="276816"/>
                  </a:cubicBezTo>
                  <a:cubicBezTo>
                    <a:pt x="1763446" y="272342"/>
                    <a:pt x="1764158" y="268480"/>
                    <a:pt x="1764838" y="266105"/>
                  </a:cubicBezTo>
                  <a:cubicBezTo>
                    <a:pt x="1766398" y="260643"/>
                    <a:pt x="1775374" y="249801"/>
                    <a:pt x="1782587" y="241091"/>
                  </a:cubicBezTo>
                  <a:cubicBezTo>
                    <a:pt x="1787920" y="234649"/>
                    <a:pt x="1792960" y="228568"/>
                    <a:pt x="1792772" y="227246"/>
                  </a:cubicBezTo>
                  <a:cubicBezTo>
                    <a:pt x="1792580" y="225895"/>
                    <a:pt x="1779234" y="212360"/>
                    <a:pt x="1759564" y="193569"/>
                  </a:cubicBezTo>
                  <a:cubicBezTo>
                    <a:pt x="1740873" y="175713"/>
                    <a:pt x="1725872" y="162097"/>
                    <a:pt x="1724675" y="161897"/>
                  </a:cubicBezTo>
                  <a:cubicBezTo>
                    <a:pt x="1723936" y="161782"/>
                    <a:pt x="1720927" y="162807"/>
                    <a:pt x="1717113" y="164111"/>
                  </a:cubicBezTo>
                  <a:cubicBezTo>
                    <a:pt x="1707099" y="167537"/>
                    <a:pt x="1690328" y="173280"/>
                    <a:pt x="1685646" y="168256"/>
                  </a:cubicBezTo>
                  <a:cubicBezTo>
                    <a:pt x="1679669" y="161856"/>
                    <a:pt x="1666821" y="133748"/>
                    <a:pt x="1665180" y="130122"/>
                  </a:cubicBezTo>
                  <a:cubicBezTo>
                    <a:pt x="1663988" y="133343"/>
                    <a:pt x="1656310" y="153765"/>
                    <a:pt x="1652423" y="155925"/>
                  </a:cubicBezTo>
                  <a:cubicBezTo>
                    <a:pt x="1649706" y="157432"/>
                    <a:pt x="1639536" y="156801"/>
                    <a:pt x="1631365" y="156291"/>
                  </a:cubicBezTo>
                  <a:cubicBezTo>
                    <a:pt x="1627019" y="156018"/>
                    <a:pt x="1623269" y="155784"/>
                    <a:pt x="1621672" y="155947"/>
                  </a:cubicBezTo>
                  <a:cubicBezTo>
                    <a:pt x="1616898" y="156425"/>
                    <a:pt x="1550203" y="187983"/>
                    <a:pt x="1539303" y="194396"/>
                  </a:cubicBezTo>
                  <a:cubicBezTo>
                    <a:pt x="1532429" y="198436"/>
                    <a:pt x="1525623" y="213891"/>
                    <a:pt x="1519620" y="227522"/>
                  </a:cubicBezTo>
                  <a:cubicBezTo>
                    <a:pt x="1515394" y="237122"/>
                    <a:pt x="1511400" y="246190"/>
                    <a:pt x="1507748" y="250687"/>
                  </a:cubicBezTo>
                  <a:cubicBezTo>
                    <a:pt x="1500501" y="259601"/>
                    <a:pt x="1482088" y="264005"/>
                    <a:pt x="1467287" y="267543"/>
                  </a:cubicBezTo>
                  <a:cubicBezTo>
                    <a:pt x="1463759" y="268387"/>
                    <a:pt x="1460426" y="269184"/>
                    <a:pt x="1457512" y="269979"/>
                  </a:cubicBezTo>
                  <a:cubicBezTo>
                    <a:pt x="1442603" y="274046"/>
                    <a:pt x="1421375" y="291752"/>
                    <a:pt x="1421162" y="291932"/>
                  </a:cubicBezTo>
                  <a:cubicBezTo>
                    <a:pt x="1421123" y="291961"/>
                    <a:pt x="1421062" y="291974"/>
                    <a:pt x="1421019" y="291966"/>
                  </a:cubicBezTo>
                  <a:cubicBezTo>
                    <a:pt x="1420967" y="291956"/>
                    <a:pt x="1420923" y="291925"/>
                    <a:pt x="1420899" y="291878"/>
                  </a:cubicBezTo>
                  <a:cubicBezTo>
                    <a:pt x="1420626" y="291349"/>
                    <a:pt x="1393294" y="238880"/>
                    <a:pt x="1381095" y="228034"/>
                  </a:cubicBezTo>
                  <a:cubicBezTo>
                    <a:pt x="1374606" y="222267"/>
                    <a:pt x="1356655" y="219000"/>
                    <a:pt x="1340817" y="216117"/>
                  </a:cubicBezTo>
                  <a:cubicBezTo>
                    <a:pt x="1326250" y="213464"/>
                    <a:pt x="1314746" y="211370"/>
                    <a:pt x="1315085" y="207968"/>
                  </a:cubicBezTo>
                  <a:cubicBezTo>
                    <a:pt x="1315416" y="204652"/>
                    <a:pt x="1326175" y="199383"/>
                    <a:pt x="1337564" y="193806"/>
                  </a:cubicBezTo>
                  <a:cubicBezTo>
                    <a:pt x="1349512" y="187956"/>
                    <a:pt x="1363050" y="181324"/>
                    <a:pt x="1361485" y="177827"/>
                  </a:cubicBezTo>
                  <a:cubicBezTo>
                    <a:pt x="1356618" y="166962"/>
                    <a:pt x="1345360" y="140449"/>
                    <a:pt x="1345999" y="128971"/>
                  </a:cubicBezTo>
                  <a:cubicBezTo>
                    <a:pt x="1346464" y="120569"/>
                    <a:pt x="1352343" y="112412"/>
                    <a:pt x="1356633" y="106458"/>
                  </a:cubicBezTo>
                  <a:cubicBezTo>
                    <a:pt x="1358688" y="103607"/>
                    <a:pt x="1360463" y="101142"/>
                    <a:pt x="1361122" y="99381"/>
                  </a:cubicBezTo>
                  <a:cubicBezTo>
                    <a:pt x="1363250" y="93707"/>
                    <a:pt x="1355760" y="84012"/>
                    <a:pt x="1340573" y="72786"/>
                  </a:cubicBezTo>
                  <a:cubicBezTo>
                    <a:pt x="1329864" y="64871"/>
                    <a:pt x="1320725" y="50967"/>
                    <a:pt x="1314675" y="41767"/>
                  </a:cubicBezTo>
                  <a:cubicBezTo>
                    <a:pt x="1311834" y="37446"/>
                    <a:pt x="1309589" y="34032"/>
                    <a:pt x="1308277" y="32935"/>
                  </a:cubicBezTo>
                  <a:cubicBezTo>
                    <a:pt x="1305887" y="30945"/>
                    <a:pt x="1299079" y="29897"/>
                    <a:pt x="1291874" y="28787"/>
                  </a:cubicBezTo>
                  <a:cubicBezTo>
                    <a:pt x="1286921" y="28022"/>
                    <a:pt x="1281798" y="27234"/>
                    <a:pt x="1278109" y="26098"/>
                  </a:cubicBezTo>
                  <a:cubicBezTo>
                    <a:pt x="1273727" y="24752"/>
                    <a:pt x="1267409" y="18517"/>
                    <a:pt x="1261301" y="12487"/>
                  </a:cubicBezTo>
                  <a:cubicBezTo>
                    <a:pt x="1254790" y="6066"/>
                    <a:pt x="1248643" y="0"/>
                    <a:pt x="1245183" y="0"/>
                  </a:cubicBezTo>
                  <a:cubicBezTo>
                    <a:pt x="1237756" y="0"/>
                    <a:pt x="1196364" y="3506"/>
                    <a:pt x="1191699" y="6839"/>
                  </a:cubicBezTo>
                  <a:cubicBezTo>
                    <a:pt x="1189673" y="8288"/>
                    <a:pt x="1187398" y="12713"/>
                    <a:pt x="1184762" y="17839"/>
                  </a:cubicBezTo>
                  <a:cubicBezTo>
                    <a:pt x="1181219" y="24725"/>
                    <a:pt x="1177205" y="32528"/>
                    <a:pt x="1172458" y="35695"/>
                  </a:cubicBezTo>
                  <a:cubicBezTo>
                    <a:pt x="1170697" y="36871"/>
                    <a:pt x="1129254" y="64576"/>
                    <a:pt x="1129254" y="71962"/>
                  </a:cubicBezTo>
                  <a:cubicBezTo>
                    <a:pt x="1129254" y="75231"/>
                    <a:pt x="1131173" y="86570"/>
                    <a:pt x="1133026" y="97533"/>
                  </a:cubicBezTo>
                  <a:cubicBezTo>
                    <a:pt x="1135160" y="110127"/>
                    <a:pt x="1137172" y="122019"/>
                    <a:pt x="1136808" y="124202"/>
                  </a:cubicBezTo>
                  <a:cubicBezTo>
                    <a:pt x="1136572" y="125626"/>
                    <a:pt x="1133514" y="127801"/>
                    <a:pt x="1128628" y="130027"/>
                  </a:cubicBezTo>
                  <a:cubicBezTo>
                    <a:pt x="1120574" y="133690"/>
                    <a:pt x="1106345" y="137750"/>
                    <a:pt x="1100140" y="133938"/>
                  </a:cubicBezTo>
                  <a:cubicBezTo>
                    <a:pt x="1096502" y="131697"/>
                    <a:pt x="1091644" y="125755"/>
                    <a:pt x="1086499" y="119462"/>
                  </a:cubicBezTo>
                  <a:cubicBezTo>
                    <a:pt x="1079160" y="110479"/>
                    <a:pt x="1070837" y="100301"/>
                    <a:pt x="1065195" y="100301"/>
                  </a:cubicBezTo>
                  <a:cubicBezTo>
                    <a:pt x="1062935" y="100301"/>
                    <a:pt x="1061442" y="101035"/>
                    <a:pt x="1060755" y="102483"/>
                  </a:cubicBezTo>
                  <a:cubicBezTo>
                    <a:pt x="1058672" y="106855"/>
                    <a:pt x="1063966" y="116472"/>
                    <a:pt x="1070135" y="124065"/>
                  </a:cubicBezTo>
                  <a:cubicBezTo>
                    <a:pt x="1074927" y="129964"/>
                    <a:pt x="1077833" y="134772"/>
                    <a:pt x="1076441" y="139088"/>
                  </a:cubicBezTo>
                  <a:cubicBezTo>
                    <a:pt x="1074968" y="143648"/>
                    <a:pt x="1068792" y="147257"/>
                    <a:pt x="1056995" y="150444"/>
                  </a:cubicBezTo>
                  <a:cubicBezTo>
                    <a:pt x="1048607" y="152709"/>
                    <a:pt x="1035644" y="155860"/>
                    <a:pt x="1021916" y="159193"/>
                  </a:cubicBezTo>
                  <a:cubicBezTo>
                    <a:pt x="992882" y="166242"/>
                    <a:pt x="959976" y="174233"/>
                    <a:pt x="947094" y="179290"/>
                  </a:cubicBezTo>
                  <a:cubicBezTo>
                    <a:pt x="939817" y="182150"/>
                    <a:pt x="933429" y="185935"/>
                    <a:pt x="927250" y="189595"/>
                  </a:cubicBezTo>
                  <a:cubicBezTo>
                    <a:pt x="917855" y="195159"/>
                    <a:pt x="909647" y="200019"/>
                    <a:pt x="900974" y="200019"/>
                  </a:cubicBezTo>
                  <a:cubicBezTo>
                    <a:pt x="900293" y="200019"/>
                    <a:pt x="899611" y="199990"/>
                    <a:pt x="898925" y="199929"/>
                  </a:cubicBezTo>
                  <a:cubicBezTo>
                    <a:pt x="891157" y="199229"/>
                    <a:pt x="874332" y="192472"/>
                    <a:pt x="859487" y="186510"/>
                  </a:cubicBezTo>
                  <a:cubicBezTo>
                    <a:pt x="845471" y="180882"/>
                    <a:pt x="832242" y="175576"/>
                    <a:pt x="829619" y="176547"/>
                  </a:cubicBezTo>
                  <a:cubicBezTo>
                    <a:pt x="826917" y="177556"/>
                    <a:pt x="820865" y="183433"/>
                    <a:pt x="815008" y="189114"/>
                  </a:cubicBezTo>
                  <a:cubicBezTo>
                    <a:pt x="808129" y="195796"/>
                    <a:pt x="803752" y="199929"/>
                    <a:pt x="802206" y="199929"/>
                  </a:cubicBezTo>
                  <a:cubicBezTo>
                    <a:pt x="802143" y="199929"/>
                    <a:pt x="802089" y="199924"/>
                    <a:pt x="802036" y="199909"/>
                  </a:cubicBezTo>
                  <a:cubicBezTo>
                    <a:pt x="801336" y="199734"/>
                    <a:pt x="798583" y="197495"/>
                    <a:pt x="792923" y="192862"/>
                  </a:cubicBezTo>
                  <a:cubicBezTo>
                    <a:pt x="778627" y="181151"/>
                    <a:pt x="748881" y="156784"/>
                    <a:pt x="731968" y="153194"/>
                  </a:cubicBezTo>
                  <a:cubicBezTo>
                    <a:pt x="719237" y="150498"/>
                    <a:pt x="698828" y="151922"/>
                    <a:pt x="682430" y="153072"/>
                  </a:cubicBezTo>
                  <a:cubicBezTo>
                    <a:pt x="669404" y="153982"/>
                    <a:pt x="659101" y="154704"/>
                    <a:pt x="656351" y="153177"/>
                  </a:cubicBezTo>
                  <a:cubicBezTo>
                    <a:pt x="653276" y="151468"/>
                    <a:pt x="649187" y="143699"/>
                    <a:pt x="644861" y="135472"/>
                  </a:cubicBezTo>
                  <a:cubicBezTo>
                    <a:pt x="640555" y="127294"/>
                    <a:pt x="636105" y="118837"/>
                    <a:pt x="633011" y="117460"/>
                  </a:cubicBezTo>
                  <a:cubicBezTo>
                    <a:pt x="627575" y="115048"/>
                    <a:pt x="607059" y="123614"/>
                    <a:pt x="583311" y="133534"/>
                  </a:cubicBezTo>
                  <a:cubicBezTo>
                    <a:pt x="580285" y="134797"/>
                    <a:pt x="577193" y="136087"/>
                    <a:pt x="574062" y="137384"/>
                  </a:cubicBezTo>
                  <a:cubicBezTo>
                    <a:pt x="559471" y="143434"/>
                    <a:pt x="550115" y="143109"/>
                    <a:pt x="544845" y="141771"/>
                  </a:cubicBezTo>
                  <a:cubicBezTo>
                    <a:pt x="540081" y="140564"/>
                    <a:pt x="537750" y="138413"/>
                    <a:pt x="537030" y="137635"/>
                  </a:cubicBezTo>
                  <a:cubicBezTo>
                    <a:pt x="536679" y="141185"/>
                    <a:pt x="533753" y="169471"/>
                    <a:pt x="529808" y="173414"/>
                  </a:cubicBezTo>
                  <a:cubicBezTo>
                    <a:pt x="526509" y="176713"/>
                    <a:pt x="519776" y="180022"/>
                    <a:pt x="515984" y="179354"/>
                  </a:cubicBezTo>
                  <a:cubicBezTo>
                    <a:pt x="514729" y="179132"/>
                    <a:pt x="513856" y="178503"/>
                    <a:pt x="513388" y="177486"/>
                  </a:cubicBezTo>
                  <a:cubicBezTo>
                    <a:pt x="512941" y="176527"/>
                    <a:pt x="512359" y="175030"/>
                    <a:pt x="511622" y="173131"/>
                  </a:cubicBezTo>
                  <a:cubicBezTo>
                    <a:pt x="508991" y="166379"/>
                    <a:pt x="504597" y="155082"/>
                    <a:pt x="500050" y="152141"/>
                  </a:cubicBezTo>
                  <a:cubicBezTo>
                    <a:pt x="496811" y="150044"/>
                    <a:pt x="490254" y="150242"/>
                    <a:pt x="484800" y="152607"/>
                  </a:cubicBezTo>
                  <a:cubicBezTo>
                    <a:pt x="481818" y="153902"/>
                    <a:pt x="476648" y="156976"/>
                    <a:pt x="475561" y="163019"/>
                  </a:cubicBezTo>
                  <a:cubicBezTo>
                    <a:pt x="474529" y="168766"/>
                    <a:pt x="476768" y="177856"/>
                    <a:pt x="478743" y="185876"/>
                  </a:cubicBezTo>
                  <a:cubicBezTo>
                    <a:pt x="480715" y="193869"/>
                    <a:pt x="482269" y="200185"/>
                    <a:pt x="480325" y="201597"/>
                  </a:cubicBezTo>
                  <a:cubicBezTo>
                    <a:pt x="479070" y="202511"/>
                    <a:pt x="472956" y="203572"/>
                    <a:pt x="464495" y="205045"/>
                  </a:cubicBezTo>
                  <a:cubicBezTo>
                    <a:pt x="446646" y="208146"/>
                    <a:pt x="419673" y="212835"/>
                    <a:pt x="407154" y="221182"/>
                  </a:cubicBezTo>
                  <a:cubicBezTo>
                    <a:pt x="398334" y="227061"/>
                    <a:pt x="394106" y="232072"/>
                    <a:pt x="390378" y="236488"/>
                  </a:cubicBezTo>
                  <a:cubicBezTo>
                    <a:pt x="386318" y="241299"/>
                    <a:pt x="383109" y="245098"/>
                    <a:pt x="375518" y="247992"/>
                  </a:cubicBezTo>
                  <a:cubicBezTo>
                    <a:pt x="368517" y="250662"/>
                    <a:pt x="359993" y="248526"/>
                    <a:pt x="350975" y="246268"/>
                  </a:cubicBezTo>
                  <a:cubicBezTo>
                    <a:pt x="341378" y="243866"/>
                    <a:pt x="331456" y="241377"/>
                    <a:pt x="322619" y="244559"/>
                  </a:cubicBezTo>
                  <a:cubicBezTo>
                    <a:pt x="305480" y="250726"/>
                    <a:pt x="280118" y="263720"/>
                    <a:pt x="277385" y="273293"/>
                  </a:cubicBezTo>
                  <a:cubicBezTo>
                    <a:pt x="275295" y="280615"/>
                    <a:pt x="280837" y="282213"/>
                    <a:pt x="290025" y="284861"/>
                  </a:cubicBezTo>
                  <a:cubicBezTo>
                    <a:pt x="292598" y="285602"/>
                    <a:pt x="295517" y="286446"/>
                    <a:pt x="298569" y="287514"/>
                  </a:cubicBezTo>
                  <a:cubicBezTo>
                    <a:pt x="304782" y="289689"/>
                    <a:pt x="313797" y="296058"/>
                    <a:pt x="322675" y="304556"/>
                  </a:cubicBezTo>
                  <a:cubicBezTo>
                    <a:pt x="330976" y="312495"/>
                    <a:pt x="337199" y="320408"/>
                    <a:pt x="338523" y="324724"/>
                  </a:cubicBezTo>
                  <a:cubicBezTo>
                    <a:pt x="340388" y="330786"/>
                    <a:pt x="332592" y="339652"/>
                    <a:pt x="326326" y="346779"/>
                  </a:cubicBezTo>
                  <a:cubicBezTo>
                    <a:pt x="323151" y="350390"/>
                    <a:pt x="320408" y="353507"/>
                    <a:pt x="319279" y="355767"/>
                  </a:cubicBezTo>
                  <a:cubicBezTo>
                    <a:pt x="318201" y="357915"/>
                    <a:pt x="317077" y="361565"/>
                    <a:pt x="315777" y="365791"/>
                  </a:cubicBezTo>
                  <a:cubicBezTo>
                    <a:pt x="312995" y="374801"/>
                    <a:pt x="309540" y="386015"/>
                    <a:pt x="304748" y="387454"/>
                  </a:cubicBezTo>
                  <a:cubicBezTo>
                    <a:pt x="300137" y="388834"/>
                    <a:pt x="293815" y="383996"/>
                    <a:pt x="287102" y="378881"/>
                  </a:cubicBezTo>
                  <a:cubicBezTo>
                    <a:pt x="283646" y="376250"/>
                    <a:pt x="280074" y="373526"/>
                    <a:pt x="276690" y="371638"/>
                  </a:cubicBezTo>
                  <a:cubicBezTo>
                    <a:pt x="271313" y="368642"/>
                    <a:pt x="264671" y="368059"/>
                    <a:pt x="258909" y="370073"/>
                  </a:cubicBezTo>
                  <a:cubicBezTo>
                    <a:pt x="254781" y="371519"/>
                    <a:pt x="249153" y="374979"/>
                    <a:pt x="245776" y="383233"/>
                  </a:cubicBezTo>
                  <a:cubicBezTo>
                    <a:pt x="243671" y="388378"/>
                    <a:pt x="242211" y="394296"/>
                    <a:pt x="240665" y="400558"/>
                  </a:cubicBezTo>
                  <a:cubicBezTo>
                    <a:pt x="237751" y="412360"/>
                    <a:pt x="234452" y="425734"/>
                    <a:pt x="225827" y="436173"/>
                  </a:cubicBezTo>
                  <a:cubicBezTo>
                    <a:pt x="218453" y="445098"/>
                    <a:pt x="203318" y="453196"/>
                    <a:pt x="189968" y="460335"/>
                  </a:cubicBezTo>
                  <a:cubicBezTo>
                    <a:pt x="179895" y="465727"/>
                    <a:pt x="171195" y="470379"/>
                    <a:pt x="168817" y="473944"/>
                  </a:cubicBezTo>
                  <a:cubicBezTo>
                    <a:pt x="166240" y="477811"/>
                    <a:pt x="167644" y="484878"/>
                    <a:pt x="169134" y="492359"/>
                  </a:cubicBezTo>
                  <a:cubicBezTo>
                    <a:pt x="170768" y="500569"/>
                    <a:pt x="172458" y="509059"/>
                    <a:pt x="168812" y="513802"/>
                  </a:cubicBezTo>
                  <a:cubicBezTo>
                    <a:pt x="162151" y="522449"/>
                    <a:pt x="152568" y="520391"/>
                    <a:pt x="142517" y="517294"/>
                  </a:cubicBezTo>
                  <a:cubicBezTo>
                    <a:pt x="133253" y="514448"/>
                    <a:pt x="103941" y="517479"/>
                    <a:pt x="89779" y="528945"/>
                  </a:cubicBezTo>
                  <a:cubicBezTo>
                    <a:pt x="83566" y="533970"/>
                    <a:pt x="80435" y="543075"/>
                    <a:pt x="77121" y="552714"/>
                  </a:cubicBezTo>
                  <a:cubicBezTo>
                    <a:pt x="72761" y="565399"/>
                    <a:pt x="67821" y="579778"/>
                    <a:pt x="54727" y="588376"/>
                  </a:cubicBezTo>
                  <a:cubicBezTo>
                    <a:pt x="48660" y="592362"/>
                    <a:pt x="42323" y="596288"/>
                    <a:pt x="36188" y="600087"/>
                  </a:cubicBezTo>
                  <a:cubicBezTo>
                    <a:pt x="19538" y="610407"/>
                    <a:pt x="3813" y="620153"/>
                    <a:pt x="1555" y="626420"/>
                  </a:cubicBezTo>
                  <a:cubicBezTo>
                    <a:pt x="0" y="630738"/>
                    <a:pt x="331" y="635490"/>
                    <a:pt x="2465" y="639458"/>
                  </a:cubicBezTo>
                  <a:cubicBezTo>
                    <a:pt x="4147" y="642593"/>
                    <a:pt x="7719" y="646707"/>
                    <a:pt x="15171" y="648519"/>
                  </a:cubicBezTo>
                  <a:cubicBezTo>
                    <a:pt x="25998" y="651155"/>
                    <a:pt x="32635" y="654785"/>
                    <a:pt x="34895" y="659304"/>
                  </a:cubicBezTo>
                  <a:cubicBezTo>
                    <a:pt x="36056" y="661633"/>
                    <a:pt x="36049" y="664207"/>
                    <a:pt x="34869" y="666960"/>
                  </a:cubicBezTo>
                  <a:cubicBezTo>
                    <a:pt x="33118" y="671050"/>
                    <a:pt x="26724" y="673717"/>
                    <a:pt x="19958" y="676538"/>
                  </a:cubicBezTo>
                  <a:cubicBezTo>
                    <a:pt x="10838" y="680342"/>
                    <a:pt x="1414" y="684273"/>
                    <a:pt x="3959" y="691915"/>
                  </a:cubicBezTo>
                  <a:cubicBezTo>
                    <a:pt x="6161" y="698521"/>
                    <a:pt x="21535" y="714960"/>
                    <a:pt x="37812" y="732368"/>
                  </a:cubicBezTo>
                  <a:cubicBezTo>
                    <a:pt x="54266" y="749961"/>
                    <a:pt x="72913" y="769905"/>
                    <a:pt x="80542" y="782563"/>
                  </a:cubicBezTo>
                  <a:cubicBezTo>
                    <a:pt x="88221" y="795301"/>
                    <a:pt x="92378" y="809882"/>
                    <a:pt x="96048" y="822742"/>
                  </a:cubicBezTo>
                  <a:cubicBezTo>
                    <a:pt x="99664" y="835429"/>
                    <a:pt x="102785" y="846383"/>
                    <a:pt x="108352" y="852957"/>
                  </a:cubicBezTo>
                  <a:cubicBezTo>
                    <a:pt x="115555" y="861472"/>
                    <a:pt x="141288" y="873737"/>
                    <a:pt x="160076" y="882691"/>
                  </a:cubicBezTo>
                  <a:cubicBezTo>
                    <a:pt x="171270" y="888028"/>
                    <a:pt x="180112" y="892242"/>
                    <a:pt x="182865" y="894497"/>
                  </a:cubicBezTo>
                  <a:cubicBezTo>
                    <a:pt x="190326" y="900601"/>
                    <a:pt x="196644" y="926389"/>
                    <a:pt x="196993" y="927852"/>
                  </a:cubicBezTo>
                  <a:cubicBezTo>
                    <a:pt x="198339" y="928930"/>
                    <a:pt x="256244" y="975242"/>
                    <a:pt x="269694" y="977930"/>
                  </a:cubicBezTo>
                  <a:cubicBezTo>
                    <a:pt x="276634" y="979310"/>
                    <a:pt x="282915" y="976089"/>
                    <a:pt x="288984" y="972963"/>
                  </a:cubicBezTo>
                  <a:cubicBezTo>
                    <a:pt x="294995" y="969871"/>
                    <a:pt x="300681" y="966964"/>
                    <a:pt x="306797" y="968313"/>
                  </a:cubicBezTo>
                  <a:cubicBezTo>
                    <a:pt x="312183" y="969510"/>
                    <a:pt x="316982" y="971907"/>
                    <a:pt x="322063" y="974445"/>
                  </a:cubicBezTo>
                  <a:cubicBezTo>
                    <a:pt x="328669" y="977744"/>
                    <a:pt x="336160" y="981487"/>
                    <a:pt x="346635" y="983423"/>
                  </a:cubicBezTo>
                  <a:cubicBezTo>
                    <a:pt x="353816" y="984755"/>
                    <a:pt x="361936" y="984652"/>
                    <a:pt x="370524" y="984521"/>
                  </a:cubicBezTo>
                  <a:cubicBezTo>
                    <a:pt x="384072" y="984340"/>
                    <a:pt x="398071" y="984138"/>
                    <a:pt x="409877" y="989622"/>
                  </a:cubicBezTo>
                  <a:cubicBezTo>
                    <a:pt x="422104" y="995298"/>
                    <a:pt x="434913" y="1007371"/>
                    <a:pt x="447304" y="1019051"/>
                  </a:cubicBezTo>
                  <a:cubicBezTo>
                    <a:pt x="454620" y="1025944"/>
                    <a:pt x="461528" y="1032460"/>
                    <a:pt x="468306" y="1037729"/>
                  </a:cubicBezTo>
                  <a:cubicBezTo>
                    <a:pt x="486068" y="1051540"/>
                    <a:pt x="496231" y="1054922"/>
                    <a:pt x="515589" y="1053496"/>
                  </a:cubicBezTo>
                  <a:cubicBezTo>
                    <a:pt x="519359" y="1053218"/>
                    <a:pt x="523475" y="1052796"/>
                    <a:pt x="527828" y="1052350"/>
                  </a:cubicBezTo>
                  <a:cubicBezTo>
                    <a:pt x="545060" y="1050584"/>
                    <a:pt x="564594" y="1048590"/>
                    <a:pt x="576130" y="1053825"/>
                  </a:cubicBezTo>
                  <a:cubicBezTo>
                    <a:pt x="582572" y="1056753"/>
                    <a:pt x="589115" y="1062284"/>
                    <a:pt x="595440" y="1067633"/>
                  </a:cubicBezTo>
                  <a:cubicBezTo>
                    <a:pt x="603291" y="1074276"/>
                    <a:pt x="611414" y="1081145"/>
                    <a:pt x="619377" y="1083039"/>
                  </a:cubicBezTo>
                  <a:cubicBezTo>
                    <a:pt x="628041" y="1085114"/>
                    <a:pt x="652881" y="1077285"/>
                    <a:pt x="674790" y="1070386"/>
                  </a:cubicBezTo>
                  <a:cubicBezTo>
                    <a:pt x="689062" y="1065895"/>
                    <a:pt x="701391" y="1062010"/>
                    <a:pt x="706580" y="1061740"/>
                  </a:cubicBezTo>
                  <a:cubicBezTo>
                    <a:pt x="706911" y="1061723"/>
                    <a:pt x="707255" y="1061713"/>
                    <a:pt x="707606" y="1061713"/>
                  </a:cubicBezTo>
                  <a:cubicBezTo>
                    <a:pt x="714936" y="1061713"/>
                    <a:pt x="725094" y="1065514"/>
                    <a:pt x="734104" y="1068882"/>
                  </a:cubicBezTo>
                  <a:cubicBezTo>
                    <a:pt x="741278" y="1071569"/>
                    <a:pt x="748059" y="1074105"/>
                    <a:pt x="751926" y="1074105"/>
                  </a:cubicBezTo>
                  <a:cubicBezTo>
                    <a:pt x="760627" y="1074105"/>
                    <a:pt x="770214" y="1041582"/>
                    <a:pt x="770310" y="1041255"/>
                  </a:cubicBezTo>
                  <a:cubicBezTo>
                    <a:pt x="770327" y="1041199"/>
                    <a:pt x="770368" y="1041155"/>
                    <a:pt x="770422" y="1041138"/>
                  </a:cubicBezTo>
                  <a:cubicBezTo>
                    <a:pt x="770473" y="1041118"/>
                    <a:pt x="770539" y="1041128"/>
                    <a:pt x="770583" y="1041167"/>
                  </a:cubicBezTo>
                  <a:cubicBezTo>
                    <a:pt x="770829" y="1041367"/>
                    <a:pt x="795501" y="1061074"/>
                    <a:pt x="815142" y="1062425"/>
                  </a:cubicBezTo>
                  <a:cubicBezTo>
                    <a:pt x="816066" y="1062491"/>
                    <a:pt x="817005" y="1062520"/>
                    <a:pt x="817953" y="1062520"/>
                  </a:cubicBezTo>
                  <a:cubicBezTo>
                    <a:pt x="830514" y="1062520"/>
                    <a:pt x="845190" y="1057143"/>
                    <a:pt x="860669" y="1051472"/>
                  </a:cubicBezTo>
                  <a:cubicBezTo>
                    <a:pt x="869265" y="1048324"/>
                    <a:pt x="878155" y="1045066"/>
                    <a:pt x="887219" y="1042511"/>
                  </a:cubicBezTo>
                  <a:cubicBezTo>
                    <a:pt x="915272" y="1034603"/>
                    <a:pt x="938023" y="1037541"/>
                    <a:pt x="951275" y="1050796"/>
                  </a:cubicBezTo>
                  <a:cubicBezTo>
                    <a:pt x="956279" y="1055800"/>
                    <a:pt x="964450" y="1065361"/>
                    <a:pt x="973099" y="1075480"/>
                  </a:cubicBezTo>
                  <a:cubicBezTo>
                    <a:pt x="988588" y="1093600"/>
                    <a:pt x="1006142" y="1114136"/>
                    <a:pt x="1013986" y="1118784"/>
                  </a:cubicBezTo>
                  <a:cubicBezTo>
                    <a:pt x="1023206" y="1124248"/>
                    <a:pt x="1046254" y="1123034"/>
                    <a:pt x="1060028" y="1122302"/>
                  </a:cubicBezTo>
                  <a:cubicBezTo>
                    <a:pt x="1064832" y="1122051"/>
                    <a:pt x="1068626" y="1121854"/>
                    <a:pt x="1070701" y="1121963"/>
                  </a:cubicBezTo>
                  <a:cubicBezTo>
                    <a:pt x="1075083" y="1122207"/>
                    <a:pt x="1084510" y="1128376"/>
                    <a:pt x="1093624" y="1134341"/>
                  </a:cubicBezTo>
                  <a:cubicBezTo>
                    <a:pt x="1101756" y="1139661"/>
                    <a:pt x="1110166" y="1145167"/>
                    <a:pt x="1114697" y="1146243"/>
                  </a:cubicBezTo>
                  <a:cubicBezTo>
                    <a:pt x="1121627" y="1147893"/>
                    <a:pt x="1151129" y="1148118"/>
                    <a:pt x="1172670" y="1148281"/>
                  </a:cubicBezTo>
                  <a:cubicBezTo>
                    <a:pt x="1181221" y="1148347"/>
                    <a:pt x="1188610" y="1148403"/>
                    <a:pt x="1193435" y="1148527"/>
                  </a:cubicBezTo>
                  <a:cubicBezTo>
                    <a:pt x="1204403" y="1148820"/>
                    <a:pt x="1215288" y="1158105"/>
                    <a:pt x="1226807" y="1167937"/>
                  </a:cubicBezTo>
                  <a:cubicBezTo>
                    <a:pt x="1233432" y="1173592"/>
                    <a:pt x="1240279" y="1179434"/>
                    <a:pt x="1247105" y="1183360"/>
                  </a:cubicBezTo>
                  <a:cubicBezTo>
                    <a:pt x="1256961" y="1189029"/>
                    <a:pt x="1283056" y="1190192"/>
                    <a:pt x="1306080" y="1191216"/>
                  </a:cubicBezTo>
                  <a:cubicBezTo>
                    <a:pt x="1325731" y="1192092"/>
                    <a:pt x="1344289" y="1192918"/>
                    <a:pt x="1349700" y="1196415"/>
                  </a:cubicBezTo>
                  <a:cubicBezTo>
                    <a:pt x="1361722" y="1204198"/>
                    <a:pt x="1377364" y="1220726"/>
                    <a:pt x="1382038" y="1228070"/>
                  </a:cubicBezTo>
                  <a:cubicBezTo>
                    <a:pt x="1386859" y="1235644"/>
                    <a:pt x="1379400" y="1333468"/>
                    <a:pt x="1377942" y="1342229"/>
                  </a:cubicBezTo>
                  <a:cubicBezTo>
                    <a:pt x="1376645" y="1350003"/>
                    <a:pt x="1364292" y="1371341"/>
                    <a:pt x="1362948" y="1373650"/>
                  </a:cubicBezTo>
                  <a:cubicBezTo>
                    <a:pt x="1368878" y="1373845"/>
                    <a:pt x="1397927" y="1380753"/>
                    <a:pt x="1427110" y="1388924"/>
                  </a:cubicBezTo>
                  <a:cubicBezTo>
                    <a:pt x="1444556" y="1393811"/>
                    <a:pt x="1486270" y="1405986"/>
                    <a:pt x="1496724" y="1413508"/>
                  </a:cubicBezTo>
                  <a:cubicBezTo>
                    <a:pt x="1503339" y="1418275"/>
                    <a:pt x="1509520" y="1423837"/>
                    <a:pt x="1515497" y="1429216"/>
                  </a:cubicBezTo>
                  <a:cubicBezTo>
                    <a:pt x="1524863" y="1437648"/>
                    <a:pt x="1532951" y="1444930"/>
                    <a:pt x="1539237" y="1445768"/>
                  </a:cubicBezTo>
                  <a:cubicBezTo>
                    <a:pt x="1543707" y="1446366"/>
                    <a:pt x="1550919" y="1445137"/>
                    <a:pt x="1558559" y="1443835"/>
                  </a:cubicBezTo>
                  <a:cubicBezTo>
                    <a:pt x="1568491" y="1442138"/>
                    <a:pt x="1578759" y="1440389"/>
                    <a:pt x="1584611" y="1442337"/>
                  </a:cubicBezTo>
                  <a:cubicBezTo>
                    <a:pt x="1588844" y="1443752"/>
                    <a:pt x="1591056" y="1447168"/>
                    <a:pt x="1593196" y="1450470"/>
                  </a:cubicBezTo>
                  <a:cubicBezTo>
                    <a:pt x="1596330" y="1455310"/>
                    <a:pt x="1599597" y="1460316"/>
                    <a:pt x="1609273" y="1459506"/>
                  </a:cubicBezTo>
                  <a:cubicBezTo>
                    <a:pt x="1625788" y="1458131"/>
                    <a:pt x="1656544" y="1432674"/>
                    <a:pt x="1657892" y="1421872"/>
                  </a:cubicBezTo>
                  <a:cubicBezTo>
                    <a:pt x="1659409" y="1409736"/>
                    <a:pt x="1668436" y="1361851"/>
                    <a:pt x="1678565" y="1353748"/>
                  </a:cubicBezTo>
                  <a:cubicBezTo>
                    <a:pt x="1684619" y="1348903"/>
                    <a:pt x="1702200" y="1348064"/>
                    <a:pt x="1716328" y="1347386"/>
                  </a:cubicBezTo>
                  <a:cubicBezTo>
                    <a:pt x="1726275" y="1346911"/>
                    <a:pt x="1734865" y="1346499"/>
                    <a:pt x="1736248" y="1344841"/>
                  </a:cubicBezTo>
                  <a:cubicBezTo>
                    <a:pt x="1739671" y="1340729"/>
                    <a:pt x="1741693" y="1319562"/>
                    <a:pt x="1739669" y="1316184"/>
                  </a:cubicBezTo>
                  <a:cubicBezTo>
                    <a:pt x="1739071" y="1315192"/>
                    <a:pt x="1737191" y="1313814"/>
                    <a:pt x="1734809" y="1312068"/>
                  </a:cubicBezTo>
                  <a:cubicBezTo>
                    <a:pt x="1729191" y="1307945"/>
                    <a:pt x="1720693" y="1301720"/>
                    <a:pt x="1719723" y="1293449"/>
                  </a:cubicBezTo>
                  <a:cubicBezTo>
                    <a:pt x="1719023" y="1287499"/>
                    <a:pt x="1722585" y="1281403"/>
                    <a:pt x="1729754" y="1276285"/>
                  </a:cubicBezTo>
                  <a:close/>
                </a:path>
              </a:pathLst>
            </a:custGeom>
            <a:grpFill/>
            <a:ln cap="flat" cmpd="sng" w="0">
              <a:noFill/>
              <a:prstDash val="solid"/>
              <a:miter lim="800000"/>
            </a:ln>
          </p:spPr>
          <p:txBody>
            <a:bodyPr anchor="ctr">
              <a:spAutoFit/>
            </a:bodyPr>
            <a:lstStyle/>
            <a:p>
              <a:pPr algn="ctr"/>
              <a:endParaRPr lang="en-US"/>
            </a:p>
          </p:txBody>
        </p:sp>
        <p:sp>
          <p:nvSpPr>
            <p:cNvPr id="125" name="Free Form 16">
              <a:extLst>
                <a:ext uri="{FF2B5EF4-FFF2-40B4-BE49-F238E27FC236}">
                  <a16:creationId xmlns:a16="http://schemas.microsoft.com/office/drawing/2014/main" id="{3F70F006-8FA2-4255-B349-373F44121E1F}"/>
                </a:ext>
              </a:extLst>
            </p:cNvPr>
            <p:cNvSpPr/>
            <p:nvPr/>
          </p:nvSpPr>
          <p:spPr>
            <a:xfrm>
              <a:off x="2094288" y="3429813"/>
              <a:ext cx="607535" cy="379971"/>
            </a:xfrm>
            <a:custGeom>
              <a:avLst/>
              <a:gdLst/>
              <a:ahLst/>
              <a:cxnLst/>
              <a:rect b="0" l="0" r="0" t="0"/>
              <a:pathLst>
                <a:path h="968286" w="1548188">
                  <a:moveTo>
                    <a:pt x="102164" y="580088"/>
                  </a:moveTo>
                  <a:cubicBezTo>
                    <a:pt x="86246" y="607505"/>
                    <a:pt x="95029" y="633810"/>
                    <a:pt x="104461" y="653664"/>
                  </a:cubicBezTo>
                  <a:cubicBezTo>
                    <a:pt x="110171" y="665692"/>
                    <a:pt x="127396" y="688189"/>
                    <a:pt x="142587" y="708040"/>
                  </a:cubicBezTo>
                  <a:cubicBezTo>
                    <a:pt x="150307" y="718128"/>
                    <a:pt x="157601" y="727657"/>
                    <a:pt x="162153" y="734248"/>
                  </a:cubicBezTo>
                  <a:cubicBezTo>
                    <a:pt x="169622" y="745067"/>
                    <a:pt x="187532" y="794352"/>
                    <a:pt x="204849" y="842013"/>
                  </a:cubicBezTo>
                  <a:cubicBezTo>
                    <a:pt x="218224" y="878818"/>
                    <a:pt x="230855" y="913580"/>
                    <a:pt x="237273" y="926626"/>
                  </a:cubicBezTo>
                  <a:cubicBezTo>
                    <a:pt x="251620" y="955762"/>
                    <a:pt x="279021" y="968286"/>
                    <a:pt x="291569" y="964094"/>
                  </a:cubicBezTo>
                  <a:cubicBezTo>
                    <a:pt x="299796" y="961351"/>
                    <a:pt x="305911" y="953546"/>
                    <a:pt x="309959" y="948381"/>
                  </a:cubicBezTo>
                  <a:cubicBezTo>
                    <a:pt x="312024" y="945743"/>
                    <a:pt x="313658" y="943660"/>
                    <a:pt x="314904" y="943039"/>
                  </a:cubicBezTo>
                  <a:cubicBezTo>
                    <a:pt x="318911" y="941032"/>
                    <a:pt x="352114" y="939515"/>
                    <a:pt x="359025" y="948066"/>
                  </a:cubicBezTo>
                  <a:cubicBezTo>
                    <a:pt x="360222" y="948266"/>
                    <a:pt x="403601" y="955455"/>
                    <a:pt x="426449" y="948064"/>
                  </a:cubicBezTo>
                  <a:cubicBezTo>
                    <a:pt x="441216" y="943287"/>
                    <a:pt x="459767" y="928381"/>
                    <a:pt x="474678" y="916404"/>
                  </a:cubicBezTo>
                  <a:cubicBezTo>
                    <a:pt x="483207" y="909552"/>
                    <a:pt x="490576" y="903632"/>
                    <a:pt x="495124" y="901359"/>
                  </a:cubicBezTo>
                  <a:cubicBezTo>
                    <a:pt x="501895" y="897974"/>
                    <a:pt x="553928" y="895597"/>
                    <a:pt x="604247" y="893295"/>
                  </a:cubicBezTo>
                  <a:cubicBezTo>
                    <a:pt x="645954" y="891388"/>
                    <a:pt x="689077" y="889416"/>
                    <a:pt x="704704" y="886916"/>
                  </a:cubicBezTo>
                  <a:cubicBezTo>
                    <a:pt x="722602" y="884054"/>
                    <a:pt x="792438" y="880335"/>
                    <a:pt x="851825" y="877811"/>
                  </a:cubicBezTo>
                  <a:cubicBezTo>
                    <a:pt x="920998" y="874873"/>
                    <a:pt x="981356" y="873225"/>
                    <a:pt x="995335" y="873861"/>
                  </a:cubicBezTo>
                  <a:cubicBezTo>
                    <a:pt x="1020838" y="875049"/>
                    <a:pt x="1053249" y="899425"/>
                    <a:pt x="1068826" y="911139"/>
                  </a:cubicBezTo>
                  <a:cubicBezTo>
                    <a:pt x="1071335" y="913029"/>
                    <a:pt x="1073505" y="914658"/>
                    <a:pt x="1075117" y="915799"/>
                  </a:cubicBezTo>
                  <a:cubicBezTo>
                    <a:pt x="1086412" y="923770"/>
                    <a:pt x="1095234" y="922795"/>
                    <a:pt x="1103739" y="912627"/>
                  </a:cubicBezTo>
                  <a:cubicBezTo>
                    <a:pt x="1113522" y="900940"/>
                    <a:pt x="1118642" y="888574"/>
                    <a:pt x="1117440" y="879552"/>
                  </a:cubicBezTo>
                  <a:cubicBezTo>
                    <a:pt x="1116128" y="869699"/>
                    <a:pt x="1104700" y="846166"/>
                    <a:pt x="1086604" y="834332"/>
                  </a:cubicBezTo>
                  <a:cubicBezTo>
                    <a:pt x="1077709" y="828514"/>
                    <a:pt x="1068255" y="826995"/>
                    <a:pt x="1060662" y="825771"/>
                  </a:cubicBezTo>
                  <a:cubicBezTo>
                    <a:pt x="1053152" y="824564"/>
                    <a:pt x="1047721" y="823691"/>
                    <a:pt x="1047368" y="819087"/>
                  </a:cubicBezTo>
                  <a:cubicBezTo>
                    <a:pt x="1047000" y="814306"/>
                    <a:pt x="1051613" y="813889"/>
                    <a:pt x="1056500" y="813450"/>
                  </a:cubicBezTo>
                  <a:cubicBezTo>
                    <a:pt x="1060974" y="813047"/>
                    <a:pt x="1066046" y="812591"/>
                    <a:pt x="1067997" y="808692"/>
                  </a:cubicBezTo>
                  <a:cubicBezTo>
                    <a:pt x="1070250" y="804181"/>
                    <a:pt x="1069399" y="799334"/>
                    <a:pt x="1068499" y="794201"/>
                  </a:cubicBezTo>
                  <a:cubicBezTo>
                    <a:pt x="1067787" y="790151"/>
                    <a:pt x="1067053" y="785959"/>
                    <a:pt x="1067980" y="781938"/>
                  </a:cubicBezTo>
                  <a:cubicBezTo>
                    <a:pt x="1068945" y="777754"/>
                    <a:pt x="1075734" y="770297"/>
                    <a:pt x="1082922" y="762404"/>
                  </a:cubicBezTo>
                  <a:cubicBezTo>
                    <a:pt x="1091110" y="753409"/>
                    <a:pt x="1099576" y="744109"/>
                    <a:pt x="1099576" y="739383"/>
                  </a:cubicBezTo>
                  <a:cubicBezTo>
                    <a:pt x="1099576" y="737367"/>
                    <a:pt x="1099747" y="732856"/>
                    <a:pt x="1099984" y="726609"/>
                  </a:cubicBezTo>
                  <a:cubicBezTo>
                    <a:pt x="1100771" y="705694"/>
                    <a:pt x="1102237" y="666763"/>
                    <a:pt x="1099581" y="655610"/>
                  </a:cubicBezTo>
                  <a:cubicBezTo>
                    <a:pt x="1097740" y="647870"/>
                    <a:pt x="1092942" y="641950"/>
                    <a:pt x="1088304" y="636227"/>
                  </a:cubicBezTo>
                  <a:cubicBezTo>
                    <a:pt x="1084324" y="631321"/>
                    <a:pt x="1080567" y="626685"/>
                    <a:pt x="1078974" y="621270"/>
                  </a:cubicBezTo>
                  <a:cubicBezTo>
                    <a:pt x="1077531" y="616364"/>
                    <a:pt x="1077711" y="612443"/>
                    <a:pt x="1079508" y="609614"/>
                  </a:cubicBezTo>
                  <a:cubicBezTo>
                    <a:pt x="1081408" y="606630"/>
                    <a:pt x="1085095" y="604752"/>
                    <a:pt x="1090791" y="603877"/>
                  </a:cubicBezTo>
                  <a:cubicBezTo>
                    <a:pt x="1097031" y="602916"/>
                    <a:pt x="1105163" y="600663"/>
                    <a:pt x="1108455" y="595369"/>
                  </a:cubicBezTo>
                  <a:cubicBezTo>
                    <a:pt x="1110147" y="592643"/>
                    <a:pt x="1110398" y="589339"/>
                    <a:pt x="1109203" y="585552"/>
                  </a:cubicBezTo>
                  <a:cubicBezTo>
                    <a:pt x="1107823" y="581180"/>
                    <a:pt x="1105943" y="576827"/>
                    <a:pt x="1103956" y="572221"/>
                  </a:cubicBezTo>
                  <a:cubicBezTo>
                    <a:pt x="1100115" y="563326"/>
                    <a:pt x="1096143" y="554131"/>
                    <a:pt x="1096143" y="544965"/>
                  </a:cubicBezTo>
                  <a:cubicBezTo>
                    <a:pt x="1096143" y="532268"/>
                    <a:pt x="1094434" y="517362"/>
                    <a:pt x="1089633" y="513614"/>
                  </a:cubicBezTo>
                  <a:cubicBezTo>
                    <a:pt x="1088562" y="512780"/>
                    <a:pt x="1087353" y="512512"/>
                    <a:pt x="1086051" y="512846"/>
                  </a:cubicBezTo>
                  <a:cubicBezTo>
                    <a:pt x="1084914" y="513129"/>
                    <a:pt x="1083381" y="513583"/>
                    <a:pt x="1081608" y="514107"/>
                  </a:cubicBezTo>
                  <a:cubicBezTo>
                    <a:pt x="1070091" y="517518"/>
                    <a:pt x="1048660" y="523870"/>
                    <a:pt x="1043259" y="512610"/>
                  </a:cubicBezTo>
                  <a:cubicBezTo>
                    <a:pt x="1039645" y="505058"/>
                    <a:pt x="1048231" y="489994"/>
                    <a:pt x="1052089" y="483868"/>
                  </a:cubicBezTo>
                  <a:cubicBezTo>
                    <a:pt x="1060138" y="471091"/>
                    <a:pt x="1070323" y="460294"/>
                    <a:pt x="1074329" y="460294"/>
                  </a:cubicBezTo>
                  <a:cubicBezTo>
                    <a:pt x="1077692" y="460294"/>
                    <a:pt x="1083503" y="464022"/>
                    <a:pt x="1090228" y="468341"/>
                  </a:cubicBezTo>
                  <a:cubicBezTo>
                    <a:pt x="1099060" y="474012"/>
                    <a:pt x="1109072" y="480440"/>
                    <a:pt x="1117808" y="481593"/>
                  </a:cubicBezTo>
                  <a:cubicBezTo>
                    <a:pt x="1125616" y="482610"/>
                    <a:pt x="1131056" y="479501"/>
                    <a:pt x="1135855" y="476748"/>
                  </a:cubicBezTo>
                  <a:cubicBezTo>
                    <a:pt x="1140642" y="474000"/>
                    <a:pt x="1144772" y="471630"/>
                    <a:pt x="1149973" y="474051"/>
                  </a:cubicBezTo>
                  <a:cubicBezTo>
                    <a:pt x="1153648" y="475763"/>
                    <a:pt x="1156825" y="478979"/>
                    <a:pt x="1159900" y="482088"/>
                  </a:cubicBezTo>
                  <a:cubicBezTo>
                    <a:pt x="1165630" y="487882"/>
                    <a:pt x="1171044" y="493346"/>
                    <a:pt x="1179373" y="489850"/>
                  </a:cubicBezTo>
                  <a:cubicBezTo>
                    <a:pt x="1184842" y="487543"/>
                    <a:pt x="1187817" y="483741"/>
                    <a:pt x="1190970" y="479716"/>
                  </a:cubicBezTo>
                  <a:cubicBezTo>
                    <a:pt x="1195186" y="474332"/>
                    <a:pt x="1199541" y="468765"/>
                    <a:pt x="1210329" y="467165"/>
                  </a:cubicBezTo>
                  <a:cubicBezTo>
                    <a:pt x="1228902" y="464417"/>
                    <a:pt x="1261277" y="460326"/>
                    <a:pt x="1269501" y="463742"/>
                  </a:cubicBezTo>
                  <a:cubicBezTo>
                    <a:pt x="1272917" y="465168"/>
                    <a:pt x="1278777" y="470440"/>
                    <a:pt x="1284980" y="476022"/>
                  </a:cubicBezTo>
                  <a:cubicBezTo>
                    <a:pt x="1293661" y="483832"/>
                    <a:pt x="1303517" y="492673"/>
                    <a:pt x="1307877" y="491898"/>
                  </a:cubicBezTo>
                  <a:cubicBezTo>
                    <a:pt x="1311610" y="491218"/>
                    <a:pt x="1317879" y="485995"/>
                    <a:pt x="1323941" y="480945"/>
                  </a:cubicBezTo>
                  <a:cubicBezTo>
                    <a:pt x="1330037" y="475863"/>
                    <a:pt x="1336345" y="470611"/>
                    <a:pt x="1340164" y="469913"/>
                  </a:cubicBezTo>
                  <a:cubicBezTo>
                    <a:pt x="1343877" y="469240"/>
                    <a:pt x="1357025" y="469045"/>
                    <a:pt x="1370690" y="469826"/>
                  </a:cubicBezTo>
                  <a:cubicBezTo>
                    <a:pt x="1380280" y="470377"/>
                    <a:pt x="1397208" y="471835"/>
                    <a:pt x="1402801" y="475434"/>
                  </a:cubicBezTo>
                  <a:cubicBezTo>
                    <a:pt x="1407824" y="478660"/>
                    <a:pt x="1411267" y="491532"/>
                    <a:pt x="1414601" y="503980"/>
                  </a:cubicBezTo>
                  <a:cubicBezTo>
                    <a:pt x="1417629" y="515287"/>
                    <a:pt x="1420489" y="525967"/>
                    <a:pt x="1424054" y="526938"/>
                  </a:cubicBezTo>
                  <a:cubicBezTo>
                    <a:pt x="1424683" y="527111"/>
                    <a:pt x="1425366" y="527191"/>
                    <a:pt x="1426095" y="527191"/>
                  </a:cubicBezTo>
                  <a:cubicBezTo>
                    <a:pt x="1434288" y="527191"/>
                    <a:pt x="1448126" y="516899"/>
                    <a:pt x="1454100" y="509137"/>
                  </a:cubicBezTo>
                  <a:cubicBezTo>
                    <a:pt x="1461101" y="500035"/>
                    <a:pt x="1513836" y="483071"/>
                    <a:pt x="1524207" y="482969"/>
                  </a:cubicBezTo>
                  <a:cubicBezTo>
                    <a:pt x="1524768" y="482013"/>
                    <a:pt x="1537920" y="459492"/>
                    <a:pt x="1539249" y="451508"/>
                  </a:cubicBezTo>
                  <a:cubicBezTo>
                    <a:pt x="1540710" y="442757"/>
                    <a:pt x="1548188" y="345118"/>
                    <a:pt x="1543402" y="337589"/>
                  </a:cubicBezTo>
                  <a:cubicBezTo>
                    <a:pt x="1538740" y="330269"/>
                    <a:pt x="1523151" y="313795"/>
                    <a:pt x="1511161" y="306038"/>
                  </a:cubicBezTo>
                  <a:cubicBezTo>
                    <a:pt x="1505831" y="302590"/>
                    <a:pt x="1487316" y="301766"/>
                    <a:pt x="1467714" y="300891"/>
                  </a:cubicBezTo>
                  <a:cubicBezTo>
                    <a:pt x="1444654" y="299867"/>
                    <a:pt x="1418514" y="298704"/>
                    <a:pt x="1408580" y="292990"/>
                  </a:cubicBezTo>
                  <a:cubicBezTo>
                    <a:pt x="1401731" y="289052"/>
                    <a:pt x="1394872" y="283195"/>
                    <a:pt x="1388237" y="277533"/>
                  </a:cubicBezTo>
                  <a:cubicBezTo>
                    <a:pt x="1376762" y="267741"/>
                    <a:pt x="1365923" y="258492"/>
                    <a:pt x="1355074" y="258207"/>
                  </a:cubicBezTo>
                  <a:cubicBezTo>
                    <a:pt x="1350254" y="258077"/>
                    <a:pt x="1342865" y="258024"/>
                    <a:pt x="1334316" y="257958"/>
                  </a:cubicBezTo>
                  <a:cubicBezTo>
                    <a:pt x="1312761" y="257794"/>
                    <a:pt x="1283234" y="257573"/>
                    <a:pt x="1276265" y="255912"/>
                  </a:cubicBezTo>
                  <a:cubicBezTo>
                    <a:pt x="1271679" y="254820"/>
                    <a:pt x="1263242" y="249299"/>
                    <a:pt x="1255085" y="243961"/>
                  </a:cubicBezTo>
                  <a:cubicBezTo>
                    <a:pt x="1246007" y="238021"/>
                    <a:pt x="1236619" y="231879"/>
                    <a:pt x="1232328" y="231643"/>
                  </a:cubicBezTo>
                  <a:cubicBezTo>
                    <a:pt x="1230272" y="231526"/>
                    <a:pt x="1226488" y="231726"/>
                    <a:pt x="1221696" y="231982"/>
                  </a:cubicBezTo>
                  <a:cubicBezTo>
                    <a:pt x="1206990" y="232762"/>
                    <a:pt x="1184772" y="233930"/>
                    <a:pt x="1175459" y="228412"/>
                  </a:cubicBezTo>
                  <a:cubicBezTo>
                    <a:pt x="1167569" y="223735"/>
                    <a:pt x="1149995" y="203174"/>
                    <a:pt x="1134489" y="185037"/>
                  </a:cubicBezTo>
                  <a:cubicBezTo>
                    <a:pt x="1125840" y="174923"/>
                    <a:pt x="1117674" y="165367"/>
                    <a:pt x="1112680" y="160373"/>
                  </a:cubicBezTo>
                  <a:cubicBezTo>
                    <a:pt x="1099513" y="147208"/>
                    <a:pt x="1076887" y="144299"/>
                    <a:pt x="1048960" y="152175"/>
                  </a:cubicBezTo>
                  <a:cubicBezTo>
                    <a:pt x="1039909" y="154728"/>
                    <a:pt x="1031028" y="157981"/>
                    <a:pt x="1022438" y="161129"/>
                  </a:cubicBezTo>
                  <a:cubicBezTo>
                    <a:pt x="1006932" y="166810"/>
                    <a:pt x="992221" y="172199"/>
                    <a:pt x="979605" y="172199"/>
                  </a:cubicBezTo>
                  <a:cubicBezTo>
                    <a:pt x="978646" y="172199"/>
                    <a:pt x="977700" y="172165"/>
                    <a:pt x="976766" y="172104"/>
                  </a:cubicBezTo>
                  <a:cubicBezTo>
                    <a:pt x="957966" y="170807"/>
                    <a:pt x="934624" y="152821"/>
                    <a:pt x="932217" y="150929"/>
                  </a:cubicBezTo>
                  <a:cubicBezTo>
                    <a:pt x="931251" y="154182"/>
                    <a:pt x="922227" y="183782"/>
                    <a:pt x="913578" y="183782"/>
                  </a:cubicBezTo>
                  <a:cubicBezTo>
                    <a:pt x="909647" y="183782"/>
                    <a:pt x="903151" y="181353"/>
                    <a:pt x="895631" y="178539"/>
                  </a:cubicBezTo>
                  <a:cubicBezTo>
                    <a:pt x="886651" y="175179"/>
                    <a:pt x="876524" y="171390"/>
                    <a:pt x="869257" y="171390"/>
                  </a:cubicBezTo>
                  <a:cubicBezTo>
                    <a:pt x="868911" y="171390"/>
                    <a:pt x="868577" y="171400"/>
                    <a:pt x="868245" y="171417"/>
                  </a:cubicBezTo>
                  <a:cubicBezTo>
                    <a:pt x="863098" y="171687"/>
                    <a:pt x="850796" y="175562"/>
                    <a:pt x="836544" y="180049"/>
                  </a:cubicBezTo>
                  <a:cubicBezTo>
                    <a:pt x="814591" y="186961"/>
                    <a:pt x="789717" y="194798"/>
                    <a:pt x="780948" y="192709"/>
                  </a:cubicBezTo>
                  <a:cubicBezTo>
                    <a:pt x="772904" y="190792"/>
                    <a:pt x="764750" y="183896"/>
                    <a:pt x="756864" y="177230"/>
                  </a:cubicBezTo>
                  <a:cubicBezTo>
                    <a:pt x="750559" y="171895"/>
                    <a:pt x="744036" y="166379"/>
                    <a:pt x="737635" y="163472"/>
                  </a:cubicBezTo>
                  <a:cubicBezTo>
                    <a:pt x="726187" y="158266"/>
                    <a:pt x="706704" y="160266"/>
                    <a:pt x="689511" y="162024"/>
                  </a:cubicBezTo>
                  <a:cubicBezTo>
                    <a:pt x="685156" y="162473"/>
                    <a:pt x="681040" y="162892"/>
                    <a:pt x="677268" y="163172"/>
                  </a:cubicBezTo>
                  <a:cubicBezTo>
                    <a:pt x="657799" y="164609"/>
                    <a:pt x="647587" y="161209"/>
                    <a:pt x="629746" y="147335"/>
                  </a:cubicBezTo>
                  <a:cubicBezTo>
                    <a:pt x="622952" y="142053"/>
                    <a:pt x="616037" y="135536"/>
                    <a:pt x="608717" y="128632"/>
                  </a:cubicBezTo>
                  <a:cubicBezTo>
                    <a:pt x="596349" y="116977"/>
                    <a:pt x="583557" y="104919"/>
                    <a:pt x="571385" y="99267"/>
                  </a:cubicBezTo>
                  <a:cubicBezTo>
                    <a:pt x="559644" y="93817"/>
                    <a:pt x="545687" y="94012"/>
                    <a:pt x="532178" y="94200"/>
                  </a:cubicBezTo>
                  <a:cubicBezTo>
                    <a:pt x="523570" y="94317"/>
                    <a:pt x="515436" y="94434"/>
                    <a:pt x="508223" y="93098"/>
                  </a:cubicBezTo>
                  <a:cubicBezTo>
                    <a:pt x="497701" y="91149"/>
                    <a:pt x="490189" y="87397"/>
                    <a:pt x="483556" y="84085"/>
                  </a:cubicBezTo>
                  <a:cubicBezTo>
                    <a:pt x="478496" y="81557"/>
                    <a:pt x="473717" y="79169"/>
                    <a:pt x="468372" y="77982"/>
                  </a:cubicBezTo>
                  <a:cubicBezTo>
                    <a:pt x="462369" y="76655"/>
                    <a:pt x="456744" y="79543"/>
                    <a:pt x="450791" y="82603"/>
                  </a:cubicBezTo>
                  <a:cubicBezTo>
                    <a:pt x="444669" y="85753"/>
                    <a:pt x="438338" y="89008"/>
                    <a:pt x="431277" y="87599"/>
                  </a:cubicBezTo>
                  <a:cubicBezTo>
                    <a:pt x="417736" y="84890"/>
                    <a:pt x="359707" y="38477"/>
                    <a:pt x="358427" y="37448"/>
                  </a:cubicBezTo>
                  <a:cubicBezTo>
                    <a:pt x="357135" y="37368"/>
                    <a:pt x="314595" y="34622"/>
                    <a:pt x="303817" y="30916"/>
                  </a:cubicBezTo>
                  <a:cubicBezTo>
                    <a:pt x="300418" y="29748"/>
                    <a:pt x="295860" y="27061"/>
                    <a:pt x="290581" y="23947"/>
                  </a:cubicBezTo>
                  <a:cubicBezTo>
                    <a:pt x="278904" y="17056"/>
                    <a:pt x="264366" y="8485"/>
                    <a:pt x="254471" y="12023"/>
                  </a:cubicBezTo>
                  <a:cubicBezTo>
                    <a:pt x="247443" y="14535"/>
                    <a:pt x="241372" y="21172"/>
                    <a:pt x="235498" y="27592"/>
                  </a:cubicBezTo>
                  <a:cubicBezTo>
                    <a:pt x="229263" y="34408"/>
                    <a:pt x="223374" y="40845"/>
                    <a:pt x="216664" y="42259"/>
                  </a:cubicBezTo>
                  <a:cubicBezTo>
                    <a:pt x="215703" y="42462"/>
                    <a:pt x="214623" y="42557"/>
                    <a:pt x="213445" y="42557"/>
                  </a:cubicBezTo>
                  <a:cubicBezTo>
                    <a:pt x="205474" y="42557"/>
                    <a:pt x="192867" y="38219"/>
                    <a:pt x="179622" y="33664"/>
                  </a:cubicBezTo>
                  <a:cubicBezTo>
                    <a:pt x="167930" y="29643"/>
                    <a:pt x="155843" y="25486"/>
                    <a:pt x="145494" y="23713"/>
                  </a:cubicBezTo>
                  <a:cubicBezTo>
                    <a:pt x="135684" y="22030"/>
                    <a:pt x="128918" y="23150"/>
                    <a:pt x="123478" y="24045"/>
                  </a:cubicBezTo>
                  <a:cubicBezTo>
                    <a:pt x="115619" y="25349"/>
                    <a:pt x="110861" y="26137"/>
                    <a:pt x="104507" y="17115"/>
                  </a:cubicBezTo>
                  <a:cubicBezTo>
                    <a:pt x="93646" y="1697"/>
                    <a:pt x="76958" y="0"/>
                    <a:pt x="64966" y="3557"/>
                  </a:cubicBezTo>
                  <a:cubicBezTo>
                    <a:pt x="53013" y="7095"/>
                    <a:pt x="8132" y="26788"/>
                    <a:pt x="5771" y="27822"/>
                  </a:cubicBezTo>
                  <a:cubicBezTo>
                    <a:pt x="0" y="44486"/>
                    <a:pt x="9" y="56907"/>
                    <a:pt x="5974" y="64656"/>
                  </a:cubicBezTo>
                  <a:cubicBezTo>
                    <a:pt x="7856" y="67107"/>
                    <a:pt x="19414" y="70940"/>
                    <a:pt x="32803" y="75380"/>
                  </a:cubicBezTo>
                  <a:cubicBezTo>
                    <a:pt x="51633" y="81627"/>
                    <a:pt x="75068" y="89401"/>
                    <a:pt x="83354" y="97153"/>
                  </a:cubicBezTo>
                  <a:cubicBezTo>
                    <a:pt x="98067" y="110917"/>
                    <a:pt x="100474" y="135265"/>
                    <a:pt x="88401" y="148235"/>
                  </a:cubicBezTo>
                  <a:cubicBezTo>
                    <a:pt x="79660" y="157623"/>
                    <a:pt x="69074" y="158815"/>
                    <a:pt x="58836" y="159968"/>
                  </a:cubicBezTo>
                  <a:cubicBezTo>
                    <a:pt x="54615" y="160444"/>
                    <a:pt x="50250" y="160936"/>
                    <a:pt x="46185" y="162021"/>
                  </a:cubicBezTo>
                  <a:cubicBezTo>
                    <a:pt x="31908" y="165828"/>
                    <a:pt x="26193" y="173857"/>
                    <a:pt x="27075" y="188866"/>
                  </a:cubicBezTo>
                  <a:cubicBezTo>
                    <a:pt x="27744" y="200251"/>
                    <a:pt x="36449" y="208834"/>
                    <a:pt x="42801" y="215098"/>
                  </a:cubicBezTo>
                  <a:cubicBezTo>
                    <a:pt x="45176" y="217439"/>
                    <a:pt x="47226" y="219463"/>
                    <a:pt x="48570" y="221292"/>
                  </a:cubicBezTo>
                  <a:cubicBezTo>
                    <a:pt x="49850" y="223040"/>
                    <a:pt x="50328" y="224935"/>
                    <a:pt x="49992" y="226922"/>
                  </a:cubicBezTo>
                  <a:cubicBezTo>
                    <a:pt x="49082" y="232284"/>
                    <a:pt x="42447" y="237392"/>
                    <a:pt x="37534" y="240774"/>
                  </a:cubicBezTo>
                  <a:cubicBezTo>
                    <a:pt x="30180" y="245827"/>
                    <a:pt x="31757" y="251506"/>
                    <a:pt x="33940" y="259362"/>
                  </a:cubicBezTo>
                  <a:cubicBezTo>
                    <a:pt x="34942" y="262969"/>
                    <a:pt x="40626" y="273225"/>
                    <a:pt x="47207" y="285095"/>
                  </a:cubicBezTo>
                  <a:cubicBezTo>
                    <a:pt x="55480" y="300020"/>
                    <a:pt x="64856" y="316938"/>
                    <a:pt x="66914" y="324397"/>
                  </a:cubicBezTo>
                  <a:cubicBezTo>
                    <a:pt x="67858" y="327811"/>
                    <a:pt x="67772" y="330356"/>
                    <a:pt x="66658" y="332178"/>
                  </a:cubicBezTo>
                  <a:cubicBezTo>
                    <a:pt x="64997" y="334887"/>
                    <a:pt x="61259" y="335657"/>
                    <a:pt x="57299" y="336469"/>
                  </a:cubicBezTo>
                  <a:cubicBezTo>
                    <a:pt x="54607" y="337023"/>
                    <a:pt x="51823" y="337594"/>
                    <a:pt x="49423" y="338793"/>
                  </a:cubicBezTo>
                  <a:cubicBezTo>
                    <a:pt x="46341" y="340334"/>
                    <a:pt x="44235" y="343429"/>
                    <a:pt x="43491" y="347506"/>
                  </a:cubicBezTo>
                  <a:cubicBezTo>
                    <a:pt x="42515" y="352829"/>
                    <a:pt x="44035" y="358930"/>
                    <a:pt x="47183" y="362338"/>
                  </a:cubicBezTo>
                  <a:cubicBezTo>
                    <a:pt x="49448" y="364796"/>
                    <a:pt x="55107" y="365835"/>
                    <a:pt x="62271" y="367154"/>
                  </a:cubicBezTo>
                  <a:cubicBezTo>
                    <a:pt x="72415" y="369017"/>
                    <a:pt x="85039" y="371339"/>
                    <a:pt x="95702" y="378803"/>
                  </a:cubicBezTo>
                  <a:cubicBezTo>
                    <a:pt x="108225" y="387571"/>
                    <a:pt x="118615" y="396149"/>
                    <a:pt x="126582" y="404301"/>
                  </a:cubicBezTo>
                  <a:cubicBezTo>
                    <a:pt x="138149" y="416134"/>
                    <a:pt x="144736" y="427166"/>
                    <a:pt x="146150" y="437085"/>
                  </a:cubicBezTo>
                  <a:cubicBezTo>
                    <a:pt x="148237" y="451669"/>
                    <a:pt x="140203" y="459833"/>
                    <a:pt x="133114" y="467036"/>
                  </a:cubicBezTo>
                  <a:cubicBezTo>
                    <a:pt x="129183" y="471030"/>
                    <a:pt x="125472" y="474802"/>
                    <a:pt x="123700" y="479308"/>
                  </a:cubicBezTo>
                  <a:cubicBezTo>
                    <a:pt x="120539" y="487358"/>
                    <a:pt x="124151" y="497909"/>
                    <a:pt x="127642" y="508113"/>
                  </a:cubicBezTo>
                  <a:cubicBezTo>
                    <a:pt x="129654" y="513995"/>
                    <a:pt x="131736" y="520076"/>
                    <a:pt x="132409" y="525480"/>
                  </a:cubicBezTo>
                  <a:cubicBezTo>
                    <a:pt x="133582" y="534833"/>
                    <a:pt x="127820" y="542743"/>
                    <a:pt x="119101" y="554716"/>
                  </a:cubicBezTo>
                  <a:cubicBezTo>
                    <a:pt x="113995" y="561736"/>
                    <a:pt x="108204" y="569688"/>
                    <a:pt x="102164" y="580088"/>
                  </a:cubicBezTo>
                  <a:close/>
                </a:path>
              </a:pathLst>
            </a:custGeom>
            <a:grpFill/>
            <a:ln cap="flat" cmpd="sng" w="0">
              <a:noFill/>
              <a:prstDash val="solid"/>
              <a:miter lim="800000"/>
            </a:ln>
          </p:spPr>
          <p:txBody>
            <a:bodyPr anchor="ctr">
              <a:spAutoFit/>
            </a:bodyPr>
            <a:lstStyle/>
            <a:p>
              <a:pPr algn="ctr"/>
              <a:endParaRPr lang="en-US"/>
            </a:p>
          </p:txBody>
        </p:sp>
        <p:sp>
          <p:nvSpPr>
            <p:cNvPr id="127" name="Free Form 17">
              <a:extLst>
                <a:ext uri="{FF2B5EF4-FFF2-40B4-BE49-F238E27FC236}">
                  <a16:creationId xmlns:a16="http://schemas.microsoft.com/office/drawing/2014/main" id="{693C8352-CD47-4AA7-83A9-ECA9B2094380}"/>
                </a:ext>
              </a:extLst>
            </p:cNvPr>
            <p:cNvSpPr/>
            <p:nvPr/>
          </p:nvSpPr>
          <p:spPr>
            <a:xfrm>
              <a:off x="1181249" y="3128577"/>
              <a:ext cx="648232" cy="1130916"/>
            </a:xfrm>
            <a:custGeom>
              <a:avLst/>
              <a:gdLst/>
              <a:ahLst/>
              <a:cxnLst/>
              <a:rect b="0" l="0" r="0" t="0"/>
              <a:pathLst>
                <a:path h="2881927" w="1651896">
                  <a:moveTo>
                    <a:pt x="1267999" y="2475305"/>
                  </a:moveTo>
                  <a:cubicBezTo>
                    <a:pt x="1266248" y="2475649"/>
                    <a:pt x="1264639" y="2475827"/>
                    <a:pt x="1263176" y="2475827"/>
                  </a:cubicBezTo>
                  <a:cubicBezTo>
                    <a:pt x="1259789" y="2475827"/>
                    <a:pt x="1257161" y="2474907"/>
                    <a:pt x="1255207" y="2473054"/>
                  </a:cubicBezTo>
                  <a:cubicBezTo>
                    <a:pt x="1251367" y="2469404"/>
                    <a:pt x="1250306" y="2462164"/>
                    <a:pt x="1251974" y="2450923"/>
                  </a:cubicBezTo>
                  <a:cubicBezTo>
                    <a:pt x="1252984" y="2444096"/>
                    <a:pt x="1254954" y="2437534"/>
                    <a:pt x="1256697" y="2431740"/>
                  </a:cubicBezTo>
                  <a:cubicBezTo>
                    <a:pt x="1259706" y="2421733"/>
                    <a:pt x="1262303" y="2413086"/>
                    <a:pt x="1258863" y="2407069"/>
                  </a:cubicBezTo>
                  <a:cubicBezTo>
                    <a:pt x="1257619" y="2404893"/>
                    <a:pt x="1256102" y="2403794"/>
                    <a:pt x="1254344" y="2403794"/>
                  </a:cubicBezTo>
                  <a:cubicBezTo>
                    <a:pt x="1254247" y="2403794"/>
                    <a:pt x="1254147" y="2403794"/>
                    <a:pt x="1254047" y="2403804"/>
                  </a:cubicBezTo>
                  <a:cubicBezTo>
                    <a:pt x="1249158" y="2404142"/>
                    <a:pt x="1243128" y="2412804"/>
                    <a:pt x="1239936" y="2420785"/>
                  </a:cubicBezTo>
                  <a:cubicBezTo>
                    <a:pt x="1238492" y="2424391"/>
                    <a:pt x="1234361" y="2432981"/>
                    <a:pt x="1227158" y="2434827"/>
                  </a:cubicBezTo>
                  <a:cubicBezTo>
                    <a:pt x="1223230" y="2435825"/>
                    <a:pt x="1219114" y="2434598"/>
                    <a:pt x="1214937" y="2431160"/>
                  </a:cubicBezTo>
                  <a:cubicBezTo>
                    <a:pt x="1207954" y="2425405"/>
                    <a:pt x="1208027" y="2416044"/>
                    <a:pt x="1208095" y="2407785"/>
                  </a:cubicBezTo>
                  <a:cubicBezTo>
                    <a:pt x="1208139" y="2402270"/>
                    <a:pt x="1208183" y="2397064"/>
                    <a:pt x="1205976" y="2394030"/>
                  </a:cubicBezTo>
                  <a:cubicBezTo>
                    <a:pt x="1204818" y="2392438"/>
                    <a:pt x="1203577" y="2391638"/>
                    <a:pt x="1202187" y="2391597"/>
                  </a:cubicBezTo>
                  <a:lnTo>
                    <a:pt x="1202067" y="2391597"/>
                  </a:lnTo>
                  <a:cubicBezTo>
                    <a:pt x="1198383" y="2391597"/>
                    <a:pt x="1194052" y="2396839"/>
                    <a:pt x="1189041" y="2402909"/>
                  </a:cubicBezTo>
                  <a:cubicBezTo>
                    <a:pt x="1187725" y="2404501"/>
                    <a:pt x="1186364" y="2406147"/>
                    <a:pt x="1184947" y="2407781"/>
                  </a:cubicBezTo>
                  <a:cubicBezTo>
                    <a:pt x="1176033" y="2418073"/>
                    <a:pt x="1166952" y="2415430"/>
                    <a:pt x="1155184" y="2407810"/>
                  </a:cubicBezTo>
                  <a:cubicBezTo>
                    <a:pt x="1149825" y="2404342"/>
                    <a:pt x="1138703" y="2393118"/>
                    <a:pt x="1130032" y="2376418"/>
                  </a:cubicBezTo>
                  <a:cubicBezTo>
                    <a:pt x="1122961" y="2362797"/>
                    <a:pt x="1115570" y="2341571"/>
                    <a:pt x="1120525" y="2317799"/>
                  </a:cubicBezTo>
                  <a:cubicBezTo>
                    <a:pt x="1122280" y="2309367"/>
                    <a:pt x="1124095" y="2301517"/>
                    <a:pt x="1125850" y="2293919"/>
                  </a:cubicBezTo>
                  <a:cubicBezTo>
                    <a:pt x="1133302" y="2261691"/>
                    <a:pt x="1139186" y="2236234"/>
                    <a:pt x="1133297" y="2200163"/>
                  </a:cubicBezTo>
                  <a:cubicBezTo>
                    <a:pt x="1128949" y="2173536"/>
                    <a:pt x="1120361" y="2158849"/>
                    <a:pt x="1112056" y="2144648"/>
                  </a:cubicBezTo>
                  <a:cubicBezTo>
                    <a:pt x="1106302" y="2134804"/>
                    <a:pt x="1100862" y="2125504"/>
                    <a:pt x="1096806" y="2112593"/>
                  </a:cubicBezTo>
                  <a:cubicBezTo>
                    <a:pt x="1092451" y="2098738"/>
                    <a:pt x="1094253" y="2079745"/>
                    <a:pt x="1102166" y="2056149"/>
                  </a:cubicBezTo>
                  <a:cubicBezTo>
                    <a:pt x="1109374" y="2034649"/>
                    <a:pt x="1119332" y="2016261"/>
                    <a:pt x="1123280" y="2009353"/>
                  </a:cubicBezTo>
                  <a:cubicBezTo>
                    <a:pt x="1128769" y="1999741"/>
                    <a:pt x="1148666" y="1972841"/>
                    <a:pt x="1168571" y="1948106"/>
                  </a:cubicBezTo>
                  <a:cubicBezTo>
                    <a:pt x="1179924" y="1933997"/>
                    <a:pt x="1206981" y="1901183"/>
                    <a:pt x="1212984" y="1901183"/>
                  </a:cubicBezTo>
                  <a:cubicBezTo>
                    <a:pt x="1217775" y="1901183"/>
                    <a:pt x="1222533" y="1904534"/>
                    <a:pt x="1227134" y="1907772"/>
                  </a:cubicBezTo>
                  <a:cubicBezTo>
                    <a:pt x="1231418" y="1910786"/>
                    <a:pt x="1235486" y="1913649"/>
                    <a:pt x="1239270" y="1913649"/>
                  </a:cubicBezTo>
                  <a:cubicBezTo>
                    <a:pt x="1239660" y="1913649"/>
                    <a:pt x="1240050" y="1913617"/>
                    <a:pt x="1240436" y="1913553"/>
                  </a:cubicBezTo>
                  <a:cubicBezTo>
                    <a:pt x="1245471" y="1912715"/>
                    <a:pt x="1247400" y="1904648"/>
                    <a:pt x="1249443" y="1896107"/>
                  </a:cubicBezTo>
                  <a:cubicBezTo>
                    <a:pt x="1250687" y="1890896"/>
                    <a:pt x="1251976" y="1885507"/>
                    <a:pt x="1254049" y="1881357"/>
                  </a:cubicBezTo>
                  <a:cubicBezTo>
                    <a:pt x="1257280" y="1874895"/>
                    <a:pt x="1267724" y="1864056"/>
                    <a:pt x="1276114" y="1855346"/>
                  </a:cubicBezTo>
                  <a:cubicBezTo>
                    <a:pt x="1282100" y="1849133"/>
                    <a:pt x="1287270" y="1843764"/>
                    <a:pt x="1288399" y="1841511"/>
                  </a:cubicBezTo>
                  <a:cubicBezTo>
                    <a:pt x="1289486" y="1839341"/>
                    <a:pt x="1289706" y="1835625"/>
                    <a:pt x="1289967" y="1831326"/>
                  </a:cubicBezTo>
                  <a:cubicBezTo>
                    <a:pt x="1290364" y="1824671"/>
                    <a:pt x="1290864" y="1816390"/>
                    <a:pt x="1294580" y="1808541"/>
                  </a:cubicBezTo>
                  <a:cubicBezTo>
                    <a:pt x="1298428" y="1800417"/>
                    <a:pt x="1309059" y="1795115"/>
                    <a:pt x="1319335" y="1789990"/>
                  </a:cubicBezTo>
                  <a:cubicBezTo>
                    <a:pt x="1325687" y="1786822"/>
                    <a:pt x="1332258" y="1783548"/>
                    <a:pt x="1337223" y="1779627"/>
                  </a:cubicBezTo>
                  <a:cubicBezTo>
                    <a:pt x="1347203" y="1771743"/>
                    <a:pt x="1357740" y="1746165"/>
                    <a:pt x="1364709" y="1729237"/>
                  </a:cubicBezTo>
                  <a:cubicBezTo>
                    <a:pt x="1366854" y="1724024"/>
                    <a:pt x="1368710" y="1719523"/>
                    <a:pt x="1370151" y="1716484"/>
                  </a:cubicBezTo>
                  <a:cubicBezTo>
                    <a:pt x="1373387" y="1709652"/>
                    <a:pt x="1387973" y="1711503"/>
                    <a:pt x="1403413" y="1713461"/>
                  </a:cubicBezTo>
                  <a:cubicBezTo>
                    <a:pt x="1418141" y="1715329"/>
                    <a:pt x="1433354" y="1717262"/>
                    <a:pt x="1440972" y="1712290"/>
                  </a:cubicBezTo>
                  <a:cubicBezTo>
                    <a:pt x="1452649" y="1704675"/>
                    <a:pt x="1459345" y="1688226"/>
                    <a:pt x="1465254" y="1673715"/>
                  </a:cubicBezTo>
                  <a:cubicBezTo>
                    <a:pt x="1467275" y="1668748"/>
                    <a:pt x="1469184" y="1664054"/>
                    <a:pt x="1471140" y="1660148"/>
                  </a:cubicBezTo>
                  <a:cubicBezTo>
                    <a:pt x="1476317" y="1649792"/>
                    <a:pt x="1484517" y="1647726"/>
                    <a:pt x="1490503" y="1646224"/>
                  </a:cubicBezTo>
                  <a:cubicBezTo>
                    <a:pt x="1493334" y="1645512"/>
                    <a:pt x="1495780" y="1644895"/>
                    <a:pt x="1497284" y="1643608"/>
                  </a:cubicBezTo>
                  <a:cubicBezTo>
                    <a:pt x="1500964" y="1640455"/>
                    <a:pt x="1503427" y="1627909"/>
                    <a:pt x="1506285" y="1613379"/>
                  </a:cubicBezTo>
                  <a:cubicBezTo>
                    <a:pt x="1507116" y="1609146"/>
                    <a:pt x="1507974" y="1604769"/>
                    <a:pt x="1508908" y="1600421"/>
                  </a:cubicBezTo>
                  <a:cubicBezTo>
                    <a:pt x="1511188" y="1589773"/>
                    <a:pt x="1520810" y="1575145"/>
                    <a:pt x="1529301" y="1562241"/>
                  </a:cubicBezTo>
                  <a:cubicBezTo>
                    <a:pt x="1536294" y="1551607"/>
                    <a:pt x="1542339" y="1542422"/>
                    <a:pt x="1543256" y="1537225"/>
                  </a:cubicBezTo>
                  <a:cubicBezTo>
                    <a:pt x="1543972" y="1533175"/>
                    <a:pt x="1544594" y="1526745"/>
                    <a:pt x="1545382" y="1518601"/>
                  </a:cubicBezTo>
                  <a:cubicBezTo>
                    <a:pt x="1546840" y="1503546"/>
                    <a:pt x="1548837" y="1482930"/>
                    <a:pt x="1552875" y="1463481"/>
                  </a:cubicBezTo>
                  <a:cubicBezTo>
                    <a:pt x="1555650" y="1450114"/>
                    <a:pt x="1564718" y="1428478"/>
                    <a:pt x="1574321" y="1405571"/>
                  </a:cubicBezTo>
                  <a:cubicBezTo>
                    <a:pt x="1586152" y="1377349"/>
                    <a:pt x="1598380" y="1348162"/>
                    <a:pt x="1600275" y="1331137"/>
                  </a:cubicBezTo>
                  <a:cubicBezTo>
                    <a:pt x="1603608" y="1301118"/>
                    <a:pt x="1574418" y="1270838"/>
                    <a:pt x="1563928" y="1262593"/>
                  </a:cubicBezTo>
                  <a:lnTo>
                    <a:pt x="1563048" y="1261903"/>
                  </a:lnTo>
                  <a:cubicBezTo>
                    <a:pt x="1553536" y="1254442"/>
                    <a:pt x="1540505" y="1244225"/>
                    <a:pt x="1540505" y="1229482"/>
                  </a:cubicBezTo>
                  <a:cubicBezTo>
                    <a:pt x="1540505" y="1221991"/>
                    <a:pt x="1546772" y="1151931"/>
                    <a:pt x="1553258" y="1081991"/>
                  </a:cubicBezTo>
                  <a:cubicBezTo>
                    <a:pt x="1553258" y="1081983"/>
                    <a:pt x="1553248" y="1081986"/>
                    <a:pt x="1553248" y="1081979"/>
                  </a:cubicBezTo>
                  <a:cubicBezTo>
                    <a:pt x="1553248" y="1081971"/>
                    <a:pt x="1553260" y="1081971"/>
                    <a:pt x="1553260" y="1081961"/>
                  </a:cubicBezTo>
                  <a:cubicBezTo>
                    <a:pt x="1559685" y="1012706"/>
                    <a:pt x="1566323" y="943575"/>
                    <a:pt x="1567301" y="935431"/>
                  </a:cubicBezTo>
                  <a:cubicBezTo>
                    <a:pt x="1569168" y="919859"/>
                    <a:pt x="1575572" y="835529"/>
                    <a:pt x="1573480" y="806310"/>
                  </a:cubicBezTo>
                  <a:cubicBezTo>
                    <a:pt x="1570449" y="763865"/>
                    <a:pt x="1574723" y="729905"/>
                    <a:pt x="1586549" y="702493"/>
                  </a:cubicBezTo>
                  <a:cubicBezTo>
                    <a:pt x="1598437" y="674932"/>
                    <a:pt x="1620297" y="659411"/>
                    <a:pt x="1634757" y="649141"/>
                  </a:cubicBezTo>
                  <a:cubicBezTo>
                    <a:pt x="1638614" y="646402"/>
                    <a:pt x="1641947" y="644037"/>
                    <a:pt x="1644298" y="641979"/>
                  </a:cubicBezTo>
                  <a:cubicBezTo>
                    <a:pt x="1649377" y="637536"/>
                    <a:pt x="1651896" y="632067"/>
                    <a:pt x="1651386" y="626583"/>
                  </a:cubicBezTo>
                  <a:cubicBezTo>
                    <a:pt x="1650804" y="620309"/>
                    <a:pt x="1646344" y="614408"/>
                    <a:pt x="1638829" y="609970"/>
                  </a:cubicBezTo>
                  <a:cubicBezTo>
                    <a:pt x="1634927" y="607663"/>
                    <a:pt x="1629624" y="604789"/>
                    <a:pt x="1624010" y="601748"/>
                  </a:cubicBezTo>
                  <a:cubicBezTo>
                    <a:pt x="1607381" y="592736"/>
                    <a:pt x="1586681" y="581521"/>
                    <a:pt x="1579022" y="572838"/>
                  </a:cubicBezTo>
                  <a:cubicBezTo>
                    <a:pt x="1567213" y="559459"/>
                    <a:pt x="1548208" y="533614"/>
                    <a:pt x="1553560" y="510854"/>
                  </a:cubicBezTo>
                  <a:cubicBezTo>
                    <a:pt x="1555172" y="504014"/>
                    <a:pt x="1556984" y="497935"/>
                    <a:pt x="1558732" y="492056"/>
                  </a:cubicBezTo>
                  <a:cubicBezTo>
                    <a:pt x="1562953" y="477892"/>
                    <a:pt x="1566286" y="466700"/>
                    <a:pt x="1563867" y="454595"/>
                  </a:cubicBezTo>
                  <a:cubicBezTo>
                    <a:pt x="1562034" y="445429"/>
                    <a:pt x="1557542" y="436054"/>
                    <a:pt x="1553577" y="427780"/>
                  </a:cubicBezTo>
                  <a:cubicBezTo>
                    <a:pt x="1550251" y="420836"/>
                    <a:pt x="1547374" y="414832"/>
                    <a:pt x="1547374" y="411282"/>
                  </a:cubicBezTo>
                  <a:cubicBezTo>
                    <a:pt x="1547374" y="408653"/>
                    <a:pt x="1548469" y="399587"/>
                    <a:pt x="1549734" y="389093"/>
                  </a:cubicBezTo>
                  <a:cubicBezTo>
                    <a:pt x="1552105" y="369459"/>
                    <a:pt x="1555348" y="342570"/>
                    <a:pt x="1553587" y="339927"/>
                  </a:cubicBezTo>
                  <a:cubicBezTo>
                    <a:pt x="1550885" y="335874"/>
                    <a:pt x="1539344" y="334511"/>
                    <a:pt x="1534494" y="334511"/>
                  </a:cubicBezTo>
                  <a:cubicBezTo>
                    <a:pt x="1531768" y="334511"/>
                    <a:pt x="1522995" y="341883"/>
                    <a:pt x="1514512" y="349015"/>
                  </a:cubicBezTo>
                  <a:cubicBezTo>
                    <a:pt x="1508247" y="354280"/>
                    <a:pt x="1502334" y="359251"/>
                    <a:pt x="1498857" y="361280"/>
                  </a:cubicBezTo>
                  <a:cubicBezTo>
                    <a:pt x="1494219" y="363984"/>
                    <a:pt x="1482254" y="364094"/>
                    <a:pt x="1473425" y="363363"/>
                  </a:cubicBezTo>
                  <a:cubicBezTo>
                    <a:pt x="1464542" y="362629"/>
                    <a:pt x="1453220" y="360551"/>
                    <a:pt x="1450545" y="357113"/>
                  </a:cubicBezTo>
                  <a:cubicBezTo>
                    <a:pt x="1447534" y="353238"/>
                    <a:pt x="1445854" y="341612"/>
                    <a:pt x="1444376" y="331354"/>
                  </a:cubicBezTo>
                  <a:cubicBezTo>
                    <a:pt x="1443474" y="325111"/>
                    <a:pt x="1442625" y="319213"/>
                    <a:pt x="1441586" y="315841"/>
                  </a:cubicBezTo>
                  <a:cubicBezTo>
                    <a:pt x="1440460" y="312168"/>
                    <a:pt x="1436146" y="306128"/>
                    <a:pt x="1431584" y="299730"/>
                  </a:cubicBezTo>
                  <a:cubicBezTo>
                    <a:pt x="1424952" y="290432"/>
                    <a:pt x="1418095" y="280815"/>
                    <a:pt x="1418912" y="275917"/>
                  </a:cubicBezTo>
                  <a:cubicBezTo>
                    <a:pt x="1419797" y="270591"/>
                    <a:pt x="1450638" y="244242"/>
                    <a:pt x="1475417" y="223072"/>
                  </a:cubicBezTo>
                  <a:cubicBezTo>
                    <a:pt x="1488896" y="211558"/>
                    <a:pt x="1500532" y="201614"/>
                    <a:pt x="1502761" y="198892"/>
                  </a:cubicBezTo>
                  <a:cubicBezTo>
                    <a:pt x="1506380" y="194469"/>
                    <a:pt x="1505694" y="188761"/>
                    <a:pt x="1504834" y="181534"/>
                  </a:cubicBezTo>
                  <a:cubicBezTo>
                    <a:pt x="1504224" y="176447"/>
                    <a:pt x="1503534" y="170683"/>
                    <a:pt x="1504095" y="163950"/>
                  </a:cubicBezTo>
                  <a:cubicBezTo>
                    <a:pt x="1504904" y="154253"/>
                    <a:pt x="1508574" y="146886"/>
                    <a:pt x="1512122" y="139764"/>
                  </a:cubicBezTo>
                  <a:cubicBezTo>
                    <a:pt x="1514687" y="134611"/>
                    <a:pt x="1517111" y="129747"/>
                    <a:pt x="1518528" y="124077"/>
                  </a:cubicBezTo>
                  <a:cubicBezTo>
                    <a:pt x="1522407" y="108552"/>
                    <a:pt x="1523551" y="87806"/>
                    <a:pt x="1515121" y="76131"/>
                  </a:cubicBezTo>
                  <a:cubicBezTo>
                    <a:pt x="1509603" y="68494"/>
                    <a:pt x="1498074" y="63395"/>
                    <a:pt x="1488813" y="59294"/>
                  </a:cubicBezTo>
                  <a:cubicBezTo>
                    <a:pt x="1482969" y="56712"/>
                    <a:pt x="1477924" y="54478"/>
                    <a:pt x="1475300" y="52113"/>
                  </a:cubicBezTo>
                  <a:cubicBezTo>
                    <a:pt x="1468602" y="46083"/>
                    <a:pt x="1458889" y="3443"/>
                    <a:pt x="1458114" y="0"/>
                  </a:cubicBezTo>
                  <a:cubicBezTo>
                    <a:pt x="1450282" y="1838"/>
                    <a:pt x="1423055" y="29785"/>
                    <a:pt x="1404989" y="48336"/>
                  </a:cubicBezTo>
                  <a:cubicBezTo>
                    <a:pt x="1398749" y="54742"/>
                    <a:pt x="1393821" y="59804"/>
                    <a:pt x="1391031" y="62418"/>
                  </a:cubicBezTo>
                  <a:cubicBezTo>
                    <a:pt x="1383087" y="69867"/>
                    <a:pt x="1373931" y="70542"/>
                    <a:pt x="1366579" y="71086"/>
                  </a:cubicBezTo>
                  <a:cubicBezTo>
                    <a:pt x="1363694" y="71296"/>
                    <a:pt x="1360971" y="71498"/>
                    <a:pt x="1358669" y="72074"/>
                  </a:cubicBezTo>
                  <a:cubicBezTo>
                    <a:pt x="1351427" y="73885"/>
                    <a:pt x="1334877" y="84575"/>
                    <a:pt x="1333000" y="88652"/>
                  </a:cubicBezTo>
                  <a:cubicBezTo>
                    <a:pt x="1332841" y="89001"/>
                    <a:pt x="1332807" y="89274"/>
                    <a:pt x="1332902" y="89462"/>
                  </a:cubicBezTo>
                  <a:cubicBezTo>
                    <a:pt x="1333448" y="90557"/>
                    <a:pt x="1336677" y="91788"/>
                    <a:pt x="1340412" y="93212"/>
                  </a:cubicBezTo>
                  <a:cubicBezTo>
                    <a:pt x="1345609" y="95195"/>
                    <a:pt x="1352073" y="97660"/>
                    <a:pt x="1353967" y="100905"/>
                  </a:cubicBezTo>
                  <a:cubicBezTo>
                    <a:pt x="1355113" y="102873"/>
                    <a:pt x="1355057" y="105729"/>
                    <a:pt x="1353811" y="108740"/>
                  </a:cubicBezTo>
                  <a:cubicBezTo>
                    <a:pt x="1351692" y="113865"/>
                    <a:pt x="1345662" y="120342"/>
                    <a:pt x="1335084" y="123141"/>
                  </a:cubicBezTo>
                  <a:cubicBezTo>
                    <a:pt x="1323383" y="126240"/>
                    <a:pt x="1277336" y="126240"/>
                    <a:pt x="1246868" y="126240"/>
                  </a:cubicBezTo>
                  <a:cubicBezTo>
                    <a:pt x="1236700" y="126240"/>
                    <a:pt x="1228673" y="126240"/>
                    <a:pt x="1224208" y="126353"/>
                  </a:cubicBezTo>
                  <a:cubicBezTo>
                    <a:pt x="1218729" y="126482"/>
                    <a:pt x="1210597" y="125728"/>
                    <a:pt x="1201187" y="124841"/>
                  </a:cubicBezTo>
                  <a:cubicBezTo>
                    <a:pt x="1180309" y="122875"/>
                    <a:pt x="1151719" y="120181"/>
                    <a:pt x="1131739" y="125889"/>
                  </a:cubicBezTo>
                  <a:cubicBezTo>
                    <a:pt x="1104470" y="133677"/>
                    <a:pt x="1068258" y="138822"/>
                    <a:pt x="1054269" y="136884"/>
                  </a:cubicBezTo>
                  <a:cubicBezTo>
                    <a:pt x="1048948" y="136152"/>
                    <a:pt x="1043298" y="133019"/>
                    <a:pt x="1037317" y="129703"/>
                  </a:cubicBezTo>
                  <a:cubicBezTo>
                    <a:pt x="1028270" y="124687"/>
                    <a:pt x="1018036" y="119013"/>
                    <a:pt x="1005269" y="119013"/>
                  </a:cubicBezTo>
                  <a:cubicBezTo>
                    <a:pt x="1004971" y="119013"/>
                    <a:pt x="1004674" y="119018"/>
                    <a:pt x="1004374" y="119025"/>
                  </a:cubicBezTo>
                  <a:cubicBezTo>
                    <a:pt x="990026" y="119323"/>
                    <a:pt x="981243" y="124655"/>
                    <a:pt x="972755" y="129815"/>
                  </a:cubicBezTo>
                  <a:cubicBezTo>
                    <a:pt x="968254" y="132551"/>
                    <a:pt x="964004" y="135131"/>
                    <a:pt x="959083" y="136877"/>
                  </a:cubicBezTo>
                  <a:lnTo>
                    <a:pt x="958659" y="137028"/>
                  </a:lnTo>
                  <a:cubicBezTo>
                    <a:pt x="944914" y="141910"/>
                    <a:pt x="934980" y="145433"/>
                    <a:pt x="915860" y="127681"/>
                  </a:cubicBezTo>
                  <a:cubicBezTo>
                    <a:pt x="894963" y="108279"/>
                    <a:pt x="875851" y="104561"/>
                    <a:pt x="863291" y="103453"/>
                  </a:cubicBezTo>
                  <a:cubicBezTo>
                    <a:pt x="848141" y="102115"/>
                    <a:pt x="840782" y="89759"/>
                    <a:pt x="833386" y="74961"/>
                  </a:cubicBezTo>
                  <a:cubicBezTo>
                    <a:pt x="826688" y="61559"/>
                    <a:pt x="806113" y="48963"/>
                    <a:pt x="794221" y="54432"/>
                  </a:cubicBezTo>
                  <a:cubicBezTo>
                    <a:pt x="789100" y="56797"/>
                    <a:pt x="779963" y="65731"/>
                    <a:pt x="769385" y="76082"/>
                  </a:cubicBezTo>
                  <a:cubicBezTo>
                    <a:pt x="755735" y="89433"/>
                    <a:pt x="740266" y="104568"/>
                    <a:pt x="730091" y="108481"/>
                  </a:cubicBezTo>
                  <a:cubicBezTo>
                    <a:pt x="712641" y="115192"/>
                    <a:pt x="673142" y="114787"/>
                    <a:pt x="661930" y="107779"/>
                  </a:cubicBezTo>
                  <a:cubicBezTo>
                    <a:pt x="659952" y="106543"/>
                    <a:pt x="656561" y="104334"/>
                    <a:pt x="652272" y="101537"/>
                  </a:cubicBezTo>
                  <a:cubicBezTo>
                    <a:pt x="633176" y="89094"/>
                    <a:pt x="593448" y="63198"/>
                    <a:pt x="577756" y="57970"/>
                  </a:cubicBezTo>
                  <a:cubicBezTo>
                    <a:pt x="564157" y="53432"/>
                    <a:pt x="541934" y="56719"/>
                    <a:pt x="524073" y="59355"/>
                  </a:cubicBezTo>
                  <a:cubicBezTo>
                    <a:pt x="516782" y="60433"/>
                    <a:pt x="510486" y="61362"/>
                    <a:pt x="505743" y="61625"/>
                  </a:cubicBezTo>
                  <a:cubicBezTo>
                    <a:pt x="493163" y="62335"/>
                    <a:pt x="488448" y="58665"/>
                    <a:pt x="479030" y="51384"/>
                  </a:cubicBezTo>
                  <a:cubicBezTo>
                    <a:pt x="476004" y="49045"/>
                    <a:pt x="472576" y="46395"/>
                    <a:pt x="468224" y="43347"/>
                  </a:cubicBezTo>
                  <a:cubicBezTo>
                    <a:pt x="450294" y="30796"/>
                    <a:pt x="433013" y="43215"/>
                    <a:pt x="432840" y="43344"/>
                  </a:cubicBezTo>
                  <a:cubicBezTo>
                    <a:pt x="431779" y="44198"/>
                    <a:pt x="325909" y="129169"/>
                    <a:pt x="312344" y="132787"/>
                  </a:cubicBezTo>
                  <a:cubicBezTo>
                    <a:pt x="299074" y="136323"/>
                    <a:pt x="249141" y="142773"/>
                    <a:pt x="226549" y="144655"/>
                  </a:cubicBezTo>
                  <a:cubicBezTo>
                    <a:pt x="208080" y="146194"/>
                    <a:pt x="206637" y="155399"/>
                    <a:pt x="205476" y="162797"/>
                  </a:cubicBezTo>
                  <a:cubicBezTo>
                    <a:pt x="205271" y="164092"/>
                    <a:pt x="205081" y="165316"/>
                    <a:pt x="204803" y="166423"/>
                  </a:cubicBezTo>
                  <a:cubicBezTo>
                    <a:pt x="203777" y="170536"/>
                    <a:pt x="199900" y="174248"/>
                    <a:pt x="194435" y="176349"/>
                  </a:cubicBezTo>
                  <a:cubicBezTo>
                    <a:pt x="189695" y="178166"/>
                    <a:pt x="181443" y="179693"/>
                    <a:pt x="169012" y="176584"/>
                  </a:cubicBezTo>
                  <a:cubicBezTo>
                    <a:pt x="149915" y="171809"/>
                    <a:pt x="143963" y="175445"/>
                    <a:pt x="133146" y="182041"/>
                  </a:cubicBezTo>
                  <a:cubicBezTo>
                    <a:pt x="131554" y="183011"/>
                    <a:pt x="129910" y="184016"/>
                    <a:pt x="128081" y="185081"/>
                  </a:cubicBezTo>
                  <a:cubicBezTo>
                    <a:pt x="121164" y="189117"/>
                    <a:pt x="112932" y="190631"/>
                    <a:pt x="104495" y="190631"/>
                  </a:cubicBezTo>
                  <a:cubicBezTo>
                    <a:pt x="93402" y="190631"/>
                    <a:pt x="81947" y="188020"/>
                    <a:pt x="72593" y="185096"/>
                  </a:cubicBezTo>
                  <a:cubicBezTo>
                    <a:pt x="67377" y="183465"/>
                    <a:pt x="53118" y="173687"/>
                    <a:pt x="35115" y="160312"/>
                  </a:cubicBezTo>
                  <a:cubicBezTo>
                    <a:pt x="32372" y="162948"/>
                    <a:pt x="28453" y="164565"/>
                    <a:pt x="21528" y="166493"/>
                  </a:cubicBezTo>
                  <a:cubicBezTo>
                    <a:pt x="5020" y="171056"/>
                    <a:pt x="4562" y="176559"/>
                    <a:pt x="2282" y="182975"/>
                  </a:cubicBezTo>
                  <a:cubicBezTo>
                    <a:pt x="0" y="189390"/>
                    <a:pt x="458" y="224661"/>
                    <a:pt x="1370" y="227853"/>
                  </a:cubicBezTo>
                  <a:cubicBezTo>
                    <a:pt x="2282" y="231048"/>
                    <a:pt x="34815" y="238402"/>
                    <a:pt x="39377" y="252118"/>
                  </a:cubicBezTo>
                  <a:cubicBezTo>
                    <a:pt x="43969" y="265861"/>
                    <a:pt x="38465" y="276412"/>
                    <a:pt x="28856" y="287845"/>
                  </a:cubicBezTo>
                  <a:cubicBezTo>
                    <a:pt x="19219" y="299306"/>
                    <a:pt x="15569" y="303868"/>
                    <a:pt x="23810" y="307089"/>
                  </a:cubicBezTo>
                  <a:cubicBezTo>
                    <a:pt x="32050" y="310283"/>
                    <a:pt x="38921" y="312139"/>
                    <a:pt x="38921" y="312139"/>
                  </a:cubicBezTo>
                  <a:cubicBezTo>
                    <a:pt x="38921" y="312139"/>
                    <a:pt x="39377" y="347835"/>
                    <a:pt x="39377" y="349232"/>
                  </a:cubicBezTo>
                  <a:cubicBezTo>
                    <a:pt x="39377" y="350600"/>
                    <a:pt x="81518" y="374409"/>
                    <a:pt x="86080" y="378998"/>
                  </a:cubicBezTo>
                  <a:cubicBezTo>
                    <a:pt x="90671" y="383562"/>
                    <a:pt x="97087" y="403718"/>
                    <a:pt x="89759" y="417007"/>
                  </a:cubicBezTo>
                  <a:cubicBezTo>
                    <a:pt x="82432" y="430294"/>
                    <a:pt x="67775" y="454556"/>
                    <a:pt x="65948" y="465563"/>
                  </a:cubicBezTo>
                  <a:cubicBezTo>
                    <a:pt x="64125" y="476541"/>
                    <a:pt x="73278" y="476997"/>
                    <a:pt x="76473" y="486151"/>
                  </a:cubicBezTo>
                  <a:cubicBezTo>
                    <a:pt x="79694" y="495331"/>
                    <a:pt x="76473" y="510444"/>
                    <a:pt x="78323" y="515460"/>
                  </a:cubicBezTo>
                  <a:cubicBezTo>
                    <a:pt x="80150" y="520508"/>
                    <a:pt x="190521" y="517316"/>
                    <a:pt x="193260" y="522334"/>
                  </a:cubicBezTo>
                  <a:cubicBezTo>
                    <a:pt x="196025" y="527379"/>
                    <a:pt x="199219" y="539754"/>
                    <a:pt x="203355" y="537898"/>
                  </a:cubicBezTo>
                  <a:cubicBezTo>
                    <a:pt x="207459" y="536074"/>
                    <a:pt x="218010" y="531059"/>
                    <a:pt x="218010" y="522334"/>
                  </a:cubicBezTo>
                  <a:cubicBezTo>
                    <a:pt x="218010" y="513636"/>
                    <a:pt x="212050" y="492110"/>
                    <a:pt x="215244" y="482956"/>
                  </a:cubicBezTo>
                  <a:cubicBezTo>
                    <a:pt x="218466" y="473805"/>
                    <a:pt x="234717" y="445634"/>
                    <a:pt x="241586" y="440816"/>
                  </a:cubicBezTo>
                  <a:cubicBezTo>
                    <a:pt x="248460" y="435995"/>
                    <a:pt x="271813" y="433944"/>
                    <a:pt x="272496" y="438763"/>
                  </a:cubicBezTo>
                  <a:cubicBezTo>
                    <a:pt x="273183" y="443579"/>
                    <a:pt x="275234" y="451135"/>
                    <a:pt x="286238" y="451135"/>
                  </a:cubicBezTo>
                  <a:cubicBezTo>
                    <a:pt x="297219" y="451135"/>
                    <a:pt x="314412" y="449055"/>
                    <a:pt x="329522" y="458694"/>
                  </a:cubicBezTo>
                  <a:cubicBezTo>
                    <a:pt x="344633" y="468302"/>
                    <a:pt x="390653" y="490969"/>
                    <a:pt x="392706" y="495787"/>
                  </a:cubicBezTo>
                  <a:cubicBezTo>
                    <a:pt x="394789" y="500576"/>
                    <a:pt x="388600" y="521878"/>
                    <a:pt x="392706" y="521878"/>
                  </a:cubicBezTo>
                  <a:cubicBezTo>
                    <a:pt x="396839" y="521878"/>
                    <a:pt x="425695" y="499893"/>
                    <a:pt x="437385" y="490284"/>
                  </a:cubicBezTo>
                  <a:cubicBezTo>
                    <a:pt x="449048" y="480676"/>
                    <a:pt x="472400" y="433259"/>
                    <a:pt x="479955" y="430521"/>
                  </a:cubicBezTo>
                  <a:cubicBezTo>
                    <a:pt x="487541" y="427756"/>
                    <a:pt x="506072" y="429838"/>
                    <a:pt x="504019" y="422282"/>
                  </a:cubicBezTo>
                  <a:cubicBezTo>
                    <a:pt x="501969" y="414725"/>
                    <a:pt x="496463" y="403035"/>
                    <a:pt x="501254" y="400982"/>
                  </a:cubicBezTo>
                  <a:cubicBezTo>
                    <a:pt x="506072" y="398929"/>
                    <a:pt x="526684" y="379683"/>
                    <a:pt x="528057" y="370073"/>
                  </a:cubicBezTo>
                  <a:cubicBezTo>
                    <a:pt x="529422" y="360439"/>
                    <a:pt x="530793" y="342590"/>
                    <a:pt x="536982" y="343273"/>
                  </a:cubicBezTo>
                  <a:cubicBezTo>
                    <a:pt x="543168" y="343958"/>
                    <a:pt x="552777" y="357701"/>
                    <a:pt x="562414" y="358383"/>
                  </a:cubicBezTo>
                  <a:cubicBezTo>
                    <a:pt x="572024" y="359069"/>
                    <a:pt x="590582" y="352882"/>
                    <a:pt x="600192" y="354250"/>
                  </a:cubicBezTo>
                  <a:cubicBezTo>
                    <a:pt x="609802" y="355647"/>
                    <a:pt x="618753" y="365255"/>
                    <a:pt x="625598" y="362490"/>
                  </a:cubicBezTo>
                  <a:cubicBezTo>
                    <a:pt x="632469" y="359754"/>
                    <a:pt x="640709" y="346694"/>
                    <a:pt x="648980" y="352197"/>
                  </a:cubicBezTo>
                  <a:cubicBezTo>
                    <a:pt x="657219" y="357701"/>
                    <a:pt x="668879" y="367308"/>
                    <a:pt x="671647" y="363175"/>
                  </a:cubicBezTo>
                  <a:cubicBezTo>
                    <a:pt x="674383" y="359069"/>
                    <a:pt x="688811" y="349461"/>
                    <a:pt x="692261" y="350144"/>
                  </a:cubicBezTo>
                  <a:cubicBezTo>
                    <a:pt x="695680" y="350829"/>
                    <a:pt x="718350" y="360439"/>
                    <a:pt x="725906" y="371443"/>
                  </a:cubicBezTo>
                  <a:cubicBezTo>
                    <a:pt x="733460" y="382421"/>
                    <a:pt x="737596" y="392028"/>
                    <a:pt x="746521" y="392028"/>
                  </a:cubicBezTo>
                  <a:cubicBezTo>
                    <a:pt x="755445" y="392028"/>
                    <a:pt x="772638" y="397534"/>
                    <a:pt x="778798" y="407854"/>
                  </a:cubicBezTo>
                  <a:cubicBezTo>
                    <a:pt x="784981" y="418149"/>
                    <a:pt x="797356" y="422967"/>
                    <a:pt x="806968" y="417463"/>
                  </a:cubicBezTo>
                  <a:cubicBezTo>
                    <a:pt x="816603" y="411960"/>
                    <a:pt x="831716" y="403035"/>
                    <a:pt x="839955" y="403035"/>
                  </a:cubicBezTo>
                  <a:cubicBezTo>
                    <a:pt x="848197" y="403035"/>
                    <a:pt x="866758" y="415410"/>
                    <a:pt x="873600" y="409222"/>
                  </a:cubicBezTo>
                  <a:cubicBezTo>
                    <a:pt x="880472" y="403035"/>
                    <a:pt x="879789" y="379683"/>
                    <a:pt x="879789" y="379683"/>
                  </a:cubicBezTo>
                  <a:cubicBezTo>
                    <a:pt x="879789" y="379683"/>
                    <a:pt x="927891" y="374864"/>
                    <a:pt x="927891" y="380368"/>
                  </a:cubicBezTo>
                  <a:cubicBezTo>
                    <a:pt x="927891" y="385869"/>
                    <a:pt x="931312" y="396847"/>
                    <a:pt x="936128" y="398217"/>
                  </a:cubicBezTo>
                  <a:cubicBezTo>
                    <a:pt x="940946" y="399614"/>
                    <a:pt x="965440" y="406915"/>
                    <a:pt x="973682" y="409678"/>
                  </a:cubicBezTo>
                  <a:cubicBezTo>
                    <a:pt x="981921" y="412416"/>
                    <a:pt x="983289" y="425247"/>
                    <a:pt x="968634" y="431665"/>
                  </a:cubicBezTo>
                  <a:cubicBezTo>
                    <a:pt x="953977" y="438078"/>
                    <a:pt x="959025" y="450423"/>
                    <a:pt x="963158" y="455012"/>
                  </a:cubicBezTo>
                  <a:cubicBezTo>
                    <a:pt x="967266" y="459606"/>
                    <a:pt x="979639" y="465080"/>
                    <a:pt x="975962" y="472891"/>
                  </a:cubicBezTo>
                  <a:cubicBezTo>
                    <a:pt x="972309" y="480676"/>
                    <a:pt x="953521" y="488004"/>
                    <a:pt x="949873" y="495787"/>
                  </a:cubicBezTo>
                  <a:cubicBezTo>
                    <a:pt x="946194" y="503571"/>
                    <a:pt x="948047" y="528293"/>
                    <a:pt x="947106" y="534251"/>
                  </a:cubicBezTo>
                  <a:cubicBezTo>
                    <a:pt x="946194" y="540210"/>
                    <a:pt x="907275" y="535618"/>
                    <a:pt x="895841" y="535618"/>
                  </a:cubicBezTo>
                  <a:cubicBezTo>
                    <a:pt x="884378" y="535618"/>
                    <a:pt x="879789" y="547081"/>
                    <a:pt x="882096" y="559456"/>
                  </a:cubicBezTo>
                  <a:cubicBezTo>
                    <a:pt x="884378" y="571802"/>
                    <a:pt x="898579" y="572260"/>
                    <a:pt x="893988" y="583265"/>
                  </a:cubicBezTo>
                  <a:cubicBezTo>
                    <a:pt x="889425" y="594242"/>
                    <a:pt x="880701" y="611180"/>
                    <a:pt x="872005" y="620814"/>
                  </a:cubicBezTo>
                  <a:cubicBezTo>
                    <a:pt x="863308" y="630423"/>
                    <a:pt x="878418" y="670740"/>
                    <a:pt x="880242" y="674849"/>
                  </a:cubicBezTo>
                  <a:cubicBezTo>
                    <a:pt x="882096" y="678982"/>
                    <a:pt x="909098" y="682174"/>
                    <a:pt x="918252" y="689045"/>
                  </a:cubicBezTo>
                  <a:cubicBezTo>
                    <a:pt x="927433" y="695916"/>
                    <a:pt x="921473" y="709206"/>
                    <a:pt x="914602" y="715621"/>
                  </a:cubicBezTo>
                  <a:cubicBezTo>
                    <a:pt x="914602" y="715621"/>
                    <a:pt x="905904" y="726599"/>
                    <a:pt x="913690" y="747669"/>
                  </a:cubicBezTo>
                  <a:cubicBezTo>
                    <a:pt x="921473" y="768739"/>
                    <a:pt x="929715" y="798049"/>
                    <a:pt x="938410" y="811794"/>
                  </a:cubicBezTo>
                  <a:cubicBezTo>
                    <a:pt x="947106" y="825534"/>
                    <a:pt x="938410" y="838824"/>
                    <a:pt x="935216" y="848431"/>
                  </a:cubicBezTo>
                  <a:cubicBezTo>
                    <a:pt x="931995" y="858038"/>
                    <a:pt x="928803" y="878199"/>
                    <a:pt x="933390" y="890574"/>
                  </a:cubicBezTo>
                  <a:cubicBezTo>
                    <a:pt x="937952" y="902920"/>
                    <a:pt x="941176" y="916206"/>
                    <a:pt x="941176" y="930864"/>
                  </a:cubicBezTo>
                  <a:cubicBezTo>
                    <a:pt x="941176" y="945516"/>
                    <a:pt x="938410" y="950107"/>
                    <a:pt x="950329" y="954699"/>
                  </a:cubicBezTo>
                  <a:cubicBezTo>
                    <a:pt x="962219" y="959261"/>
                    <a:pt x="976871" y="962938"/>
                    <a:pt x="985601" y="973916"/>
                  </a:cubicBezTo>
                  <a:cubicBezTo>
                    <a:pt x="994296" y="984923"/>
                    <a:pt x="1005727" y="999578"/>
                    <a:pt x="1017190" y="1004140"/>
                  </a:cubicBezTo>
                  <a:cubicBezTo>
                    <a:pt x="1028653" y="1008729"/>
                    <a:pt x="1052918" y="1030258"/>
                    <a:pt x="1051091" y="1035305"/>
                  </a:cubicBezTo>
                  <a:cubicBezTo>
                    <a:pt x="1049238" y="1040323"/>
                    <a:pt x="1035039" y="1059111"/>
                    <a:pt x="1033671" y="1069633"/>
                  </a:cubicBezTo>
                  <a:cubicBezTo>
                    <a:pt x="1032301" y="1080184"/>
                    <a:pt x="1026344" y="1089791"/>
                    <a:pt x="1019017" y="1089791"/>
                  </a:cubicBezTo>
                  <a:cubicBezTo>
                    <a:pt x="1011689" y="1089791"/>
                    <a:pt x="999797" y="1084290"/>
                    <a:pt x="998429" y="1089791"/>
                  </a:cubicBezTo>
                  <a:cubicBezTo>
                    <a:pt x="997032" y="1095295"/>
                    <a:pt x="997944" y="1109040"/>
                    <a:pt x="991529" y="1112232"/>
                  </a:cubicBezTo>
                  <a:cubicBezTo>
                    <a:pt x="985142" y="1115453"/>
                    <a:pt x="978271" y="1115453"/>
                    <a:pt x="978727" y="1123236"/>
                  </a:cubicBezTo>
                  <a:cubicBezTo>
                    <a:pt x="979185" y="1131022"/>
                    <a:pt x="981007" y="1167661"/>
                    <a:pt x="979639" y="1169027"/>
                  </a:cubicBezTo>
                  <a:cubicBezTo>
                    <a:pt x="978271" y="1170397"/>
                    <a:pt x="967720" y="1165352"/>
                    <a:pt x="965440" y="1169027"/>
                  </a:cubicBezTo>
                  <a:cubicBezTo>
                    <a:pt x="963158" y="1172707"/>
                    <a:pt x="959481" y="1191924"/>
                    <a:pt x="953065" y="1196059"/>
                  </a:cubicBezTo>
                  <a:cubicBezTo>
                    <a:pt x="946650" y="1200165"/>
                    <a:pt x="929715" y="1207034"/>
                    <a:pt x="928345" y="1213450"/>
                  </a:cubicBezTo>
                  <a:cubicBezTo>
                    <a:pt x="926977" y="1219865"/>
                    <a:pt x="935216" y="1254681"/>
                    <a:pt x="935672" y="1266570"/>
                  </a:cubicBezTo>
                  <a:cubicBezTo>
                    <a:pt x="936128" y="1278489"/>
                    <a:pt x="927433" y="1275297"/>
                    <a:pt x="924668" y="1283078"/>
                  </a:cubicBezTo>
                  <a:cubicBezTo>
                    <a:pt x="921929" y="1290864"/>
                    <a:pt x="925609" y="1292688"/>
                    <a:pt x="932907" y="1299559"/>
                  </a:cubicBezTo>
                  <a:cubicBezTo>
                    <a:pt x="940266" y="1306431"/>
                    <a:pt x="943455" y="1316497"/>
                    <a:pt x="940266" y="1327045"/>
                  </a:cubicBezTo>
                  <a:cubicBezTo>
                    <a:pt x="937040" y="1337567"/>
                    <a:pt x="936587" y="1354048"/>
                    <a:pt x="930169" y="1358639"/>
                  </a:cubicBezTo>
                  <a:cubicBezTo>
                    <a:pt x="923753" y="1363228"/>
                    <a:pt x="920561" y="1368247"/>
                    <a:pt x="920561" y="1374662"/>
                  </a:cubicBezTo>
                  <a:cubicBezTo>
                    <a:pt x="920561" y="1381078"/>
                    <a:pt x="922388" y="1391626"/>
                    <a:pt x="920105" y="1393452"/>
                  </a:cubicBezTo>
                  <a:cubicBezTo>
                    <a:pt x="917796" y="1395276"/>
                    <a:pt x="904083" y="1400780"/>
                    <a:pt x="904083" y="1405342"/>
                  </a:cubicBezTo>
                  <a:cubicBezTo>
                    <a:pt x="904083" y="1409934"/>
                    <a:pt x="910952" y="1422308"/>
                    <a:pt x="920561" y="1426868"/>
                  </a:cubicBezTo>
                  <a:cubicBezTo>
                    <a:pt x="930169" y="1431460"/>
                    <a:pt x="955377" y="1439699"/>
                    <a:pt x="955833" y="1446115"/>
                  </a:cubicBezTo>
                  <a:cubicBezTo>
                    <a:pt x="956289" y="1452530"/>
                    <a:pt x="950329" y="1461228"/>
                    <a:pt x="946194" y="1466273"/>
                  </a:cubicBezTo>
                  <a:cubicBezTo>
                    <a:pt x="942088" y="1471291"/>
                    <a:pt x="928803" y="1490993"/>
                    <a:pt x="925609" y="1503824"/>
                  </a:cubicBezTo>
                  <a:cubicBezTo>
                    <a:pt x="922388" y="1516655"/>
                    <a:pt x="922388" y="1526262"/>
                    <a:pt x="906360" y="1534048"/>
                  </a:cubicBezTo>
                  <a:cubicBezTo>
                    <a:pt x="890337" y="1541832"/>
                    <a:pt x="869723" y="1541832"/>
                    <a:pt x="864678" y="1541832"/>
                  </a:cubicBezTo>
                  <a:cubicBezTo>
                    <a:pt x="859628" y="1541832"/>
                    <a:pt x="855524" y="1570232"/>
                    <a:pt x="856892" y="1573879"/>
                  </a:cubicBezTo>
                  <a:cubicBezTo>
                    <a:pt x="858263" y="1577559"/>
                    <a:pt x="863764" y="1578471"/>
                    <a:pt x="865132" y="1583060"/>
                  </a:cubicBezTo>
                  <a:cubicBezTo>
                    <a:pt x="866502" y="1587625"/>
                    <a:pt x="863308" y="1600453"/>
                    <a:pt x="860569" y="1605045"/>
                  </a:cubicBezTo>
                  <a:cubicBezTo>
                    <a:pt x="857802" y="1609607"/>
                    <a:pt x="844973" y="1610548"/>
                    <a:pt x="830775" y="1610548"/>
                  </a:cubicBezTo>
                  <a:cubicBezTo>
                    <a:pt x="816603" y="1610548"/>
                    <a:pt x="819797" y="1617849"/>
                    <a:pt x="818883" y="1625659"/>
                  </a:cubicBezTo>
                  <a:cubicBezTo>
                    <a:pt x="817971" y="1633445"/>
                    <a:pt x="811558" y="1645334"/>
                    <a:pt x="803318" y="1644878"/>
                  </a:cubicBezTo>
                  <a:cubicBezTo>
                    <a:pt x="795076" y="1644420"/>
                    <a:pt x="775377" y="1641682"/>
                    <a:pt x="766223" y="1654515"/>
                  </a:cubicBezTo>
                  <a:cubicBezTo>
                    <a:pt x="757040" y="1667316"/>
                    <a:pt x="757954" y="1681059"/>
                    <a:pt x="756586" y="1692522"/>
                  </a:cubicBezTo>
                  <a:cubicBezTo>
                    <a:pt x="755216" y="1703956"/>
                    <a:pt x="746977" y="1705324"/>
                    <a:pt x="738281" y="1715416"/>
                  </a:cubicBezTo>
                  <a:cubicBezTo>
                    <a:pt x="729583" y="1725482"/>
                    <a:pt x="717209" y="1746096"/>
                    <a:pt x="715841" y="1756162"/>
                  </a:cubicBezTo>
                  <a:cubicBezTo>
                    <a:pt x="714473" y="1766255"/>
                    <a:pt x="734146" y="1779056"/>
                    <a:pt x="740105" y="1785957"/>
                  </a:cubicBezTo>
                  <a:cubicBezTo>
                    <a:pt x="746062" y="1792801"/>
                    <a:pt x="747888" y="1813872"/>
                    <a:pt x="747888" y="1818005"/>
                  </a:cubicBezTo>
                  <a:cubicBezTo>
                    <a:pt x="747888" y="1822113"/>
                    <a:pt x="770327" y="1823508"/>
                    <a:pt x="780422" y="1823508"/>
                  </a:cubicBezTo>
                  <a:cubicBezTo>
                    <a:pt x="790487" y="1823508"/>
                    <a:pt x="806510" y="1834942"/>
                    <a:pt x="811102" y="1845034"/>
                  </a:cubicBezTo>
                  <a:cubicBezTo>
                    <a:pt x="815664" y="1855100"/>
                    <a:pt x="827124" y="1859236"/>
                    <a:pt x="834454" y="1858294"/>
                  </a:cubicBezTo>
                  <a:cubicBezTo>
                    <a:pt x="841782" y="1857380"/>
                    <a:pt x="856436" y="1853732"/>
                    <a:pt x="856436" y="1861060"/>
                  </a:cubicBezTo>
                  <a:cubicBezTo>
                    <a:pt x="856436" y="1868389"/>
                    <a:pt x="861028" y="1878453"/>
                    <a:pt x="852330" y="1883044"/>
                  </a:cubicBezTo>
                  <a:cubicBezTo>
                    <a:pt x="843605" y="1887604"/>
                    <a:pt x="821623" y="1906853"/>
                    <a:pt x="819797" y="1912812"/>
                  </a:cubicBezTo>
                  <a:cubicBezTo>
                    <a:pt x="817971" y="1918769"/>
                    <a:pt x="837675" y="1930205"/>
                    <a:pt x="837190" y="1933880"/>
                  </a:cubicBezTo>
                  <a:cubicBezTo>
                    <a:pt x="836736" y="1937533"/>
                    <a:pt x="816120" y="1949905"/>
                    <a:pt x="815208" y="1954011"/>
                  </a:cubicBezTo>
                  <a:cubicBezTo>
                    <a:pt x="814296" y="1958147"/>
                    <a:pt x="831716" y="1968666"/>
                    <a:pt x="835364" y="1980585"/>
                  </a:cubicBezTo>
                  <a:cubicBezTo>
                    <a:pt x="839043" y="1992504"/>
                    <a:pt x="831716" y="2007615"/>
                    <a:pt x="834910" y="2010807"/>
                  </a:cubicBezTo>
                  <a:cubicBezTo>
                    <a:pt x="838131" y="2014030"/>
                    <a:pt x="846827" y="2006703"/>
                    <a:pt x="853700" y="2002570"/>
                  </a:cubicBezTo>
                  <a:cubicBezTo>
                    <a:pt x="860569" y="1998463"/>
                    <a:pt x="868355" y="2003935"/>
                    <a:pt x="865590" y="2015854"/>
                  </a:cubicBezTo>
                  <a:cubicBezTo>
                    <a:pt x="862852" y="2027775"/>
                    <a:pt x="843152" y="2075390"/>
                    <a:pt x="839502" y="2095090"/>
                  </a:cubicBezTo>
                  <a:cubicBezTo>
                    <a:pt x="835822" y="2114768"/>
                    <a:pt x="844064" y="2150976"/>
                    <a:pt x="850933" y="2167457"/>
                  </a:cubicBezTo>
                  <a:cubicBezTo>
                    <a:pt x="857802" y="2183938"/>
                    <a:pt x="854154" y="2194486"/>
                    <a:pt x="850933" y="2201331"/>
                  </a:cubicBezTo>
                  <a:cubicBezTo>
                    <a:pt x="847739" y="2208202"/>
                    <a:pt x="835822" y="2219665"/>
                    <a:pt x="831260" y="2220575"/>
                  </a:cubicBezTo>
                  <a:cubicBezTo>
                    <a:pt x="826668" y="2221487"/>
                    <a:pt x="819343" y="2220121"/>
                    <a:pt x="813837" y="2226537"/>
                  </a:cubicBezTo>
                  <a:cubicBezTo>
                    <a:pt x="808366" y="2232950"/>
                    <a:pt x="791399" y="2256758"/>
                    <a:pt x="788205" y="2267765"/>
                  </a:cubicBezTo>
                  <a:cubicBezTo>
                    <a:pt x="784981" y="2278743"/>
                    <a:pt x="786808" y="2310335"/>
                    <a:pt x="784072" y="2315380"/>
                  </a:cubicBezTo>
                  <a:cubicBezTo>
                    <a:pt x="781334" y="2320427"/>
                    <a:pt x="771241" y="2324534"/>
                    <a:pt x="759807" y="2336452"/>
                  </a:cubicBezTo>
                  <a:cubicBezTo>
                    <a:pt x="748344" y="2348345"/>
                    <a:pt x="743782" y="2354299"/>
                    <a:pt x="727274" y="2357067"/>
                  </a:cubicBezTo>
                  <a:cubicBezTo>
                    <a:pt x="710793" y="2359805"/>
                    <a:pt x="683646" y="2375028"/>
                    <a:pt x="676777" y="2383952"/>
                  </a:cubicBezTo>
                  <a:cubicBezTo>
                    <a:pt x="669906" y="2392906"/>
                    <a:pt x="674383" y="2401831"/>
                    <a:pt x="684334" y="2410755"/>
                  </a:cubicBezTo>
                  <a:cubicBezTo>
                    <a:pt x="694314" y="2419680"/>
                    <a:pt x="696365" y="2450587"/>
                    <a:pt x="692261" y="2456434"/>
                  </a:cubicBezTo>
                  <a:cubicBezTo>
                    <a:pt x="688126" y="2462279"/>
                    <a:pt x="677148" y="2456773"/>
                    <a:pt x="665458" y="2460226"/>
                  </a:cubicBezTo>
                  <a:cubicBezTo>
                    <a:pt x="653769" y="2463649"/>
                    <a:pt x="645186" y="2474651"/>
                    <a:pt x="650689" y="2485290"/>
                  </a:cubicBezTo>
                  <a:cubicBezTo>
                    <a:pt x="656192" y="2495951"/>
                    <a:pt x="659957" y="2500401"/>
                    <a:pt x="662720" y="2511405"/>
                  </a:cubicBezTo>
                  <a:cubicBezTo>
                    <a:pt x="665458" y="2522383"/>
                    <a:pt x="664090" y="2525833"/>
                    <a:pt x="652057" y="2526516"/>
                  </a:cubicBezTo>
                  <a:cubicBezTo>
                    <a:pt x="640026" y="2527201"/>
                    <a:pt x="632469" y="2529254"/>
                    <a:pt x="634208" y="2540946"/>
                  </a:cubicBezTo>
                  <a:cubicBezTo>
                    <a:pt x="635917" y="2552604"/>
                    <a:pt x="648980" y="2555716"/>
                    <a:pt x="657558" y="2568773"/>
                  </a:cubicBezTo>
                  <a:cubicBezTo>
                    <a:pt x="666144" y="2581804"/>
                    <a:pt x="667512" y="2604840"/>
                    <a:pt x="663061" y="2616161"/>
                  </a:cubicBezTo>
                  <a:cubicBezTo>
                    <a:pt x="658587" y="2627510"/>
                    <a:pt x="645527" y="2634725"/>
                    <a:pt x="643132" y="2643303"/>
                  </a:cubicBezTo>
                  <a:cubicBezTo>
                    <a:pt x="640709" y="2651889"/>
                    <a:pt x="646556" y="2669735"/>
                    <a:pt x="646556" y="2684878"/>
                  </a:cubicBezTo>
                  <a:cubicBezTo>
                    <a:pt x="646556" y="2699991"/>
                    <a:pt x="646212" y="2702727"/>
                    <a:pt x="635917" y="2714758"/>
                  </a:cubicBezTo>
                  <a:cubicBezTo>
                    <a:pt x="625598" y="2726760"/>
                    <a:pt x="621492" y="2746691"/>
                    <a:pt x="621492" y="2751510"/>
                  </a:cubicBezTo>
                  <a:cubicBezTo>
                    <a:pt x="621492" y="2756301"/>
                    <a:pt x="659043" y="2770614"/>
                    <a:pt x="670959" y="2773380"/>
                  </a:cubicBezTo>
                  <a:cubicBezTo>
                    <a:pt x="682849" y="2776115"/>
                    <a:pt x="702554" y="2785269"/>
                    <a:pt x="710337" y="2795364"/>
                  </a:cubicBezTo>
                  <a:cubicBezTo>
                    <a:pt x="718120" y="2805427"/>
                    <a:pt x="717667" y="2818256"/>
                    <a:pt x="725906" y="2827410"/>
                  </a:cubicBezTo>
                  <a:cubicBezTo>
                    <a:pt x="734146" y="2836563"/>
                    <a:pt x="743297" y="2830148"/>
                    <a:pt x="750656" y="2827410"/>
                  </a:cubicBezTo>
                  <a:cubicBezTo>
                    <a:pt x="757954" y="2824674"/>
                    <a:pt x="772638" y="2824106"/>
                    <a:pt x="769415" y="2832174"/>
                  </a:cubicBezTo>
                  <a:cubicBezTo>
                    <a:pt x="766223" y="2840243"/>
                    <a:pt x="764852" y="2847112"/>
                    <a:pt x="768961" y="2849853"/>
                  </a:cubicBezTo>
                  <a:cubicBezTo>
                    <a:pt x="773094" y="2852618"/>
                    <a:pt x="785896" y="2864505"/>
                    <a:pt x="794164" y="2865417"/>
                  </a:cubicBezTo>
                  <a:cubicBezTo>
                    <a:pt x="802406" y="2866361"/>
                    <a:pt x="814749" y="2864505"/>
                    <a:pt x="817061" y="2871832"/>
                  </a:cubicBezTo>
                  <a:cubicBezTo>
                    <a:pt x="819343" y="2879162"/>
                    <a:pt x="830775" y="2881927"/>
                    <a:pt x="833996" y="2879162"/>
                  </a:cubicBezTo>
                  <a:cubicBezTo>
                    <a:pt x="837190" y="2876426"/>
                    <a:pt x="835364" y="2860401"/>
                    <a:pt x="842691" y="2853074"/>
                  </a:cubicBezTo>
                  <a:cubicBezTo>
                    <a:pt x="850021" y="2845744"/>
                    <a:pt x="864220" y="2854439"/>
                    <a:pt x="863764" y="2844349"/>
                  </a:cubicBezTo>
                  <a:cubicBezTo>
                    <a:pt x="863308" y="2834284"/>
                    <a:pt x="855524" y="2822394"/>
                    <a:pt x="853242" y="2816434"/>
                  </a:cubicBezTo>
                  <a:cubicBezTo>
                    <a:pt x="850933" y="2810475"/>
                    <a:pt x="855524" y="2804518"/>
                    <a:pt x="865132" y="2805883"/>
                  </a:cubicBezTo>
                  <a:cubicBezTo>
                    <a:pt x="874741" y="2807254"/>
                    <a:pt x="910498" y="2804518"/>
                    <a:pt x="911410" y="2799924"/>
                  </a:cubicBezTo>
                  <a:cubicBezTo>
                    <a:pt x="912322" y="2795364"/>
                    <a:pt x="907730" y="2777942"/>
                    <a:pt x="911410" y="2776115"/>
                  </a:cubicBezTo>
                  <a:cubicBezTo>
                    <a:pt x="915058" y="2774292"/>
                    <a:pt x="925609" y="2780707"/>
                    <a:pt x="927433" y="2768788"/>
                  </a:cubicBezTo>
                  <a:cubicBezTo>
                    <a:pt x="929257" y="2756872"/>
                    <a:pt x="943343" y="2727789"/>
                    <a:pt x="949188" y="2717838"/>
                  </a:cubicBezTo>
                  <a:cubicBezTo>
                    <a:pt x="955033" y="2707887"/>
                    <a:pt x="961875" y="2702727"/>
                    <a:pt x="963958" y="2709255"/>
                  </a:cubicBezTo>
                  <a:cubicBezTo>
                    <a:pt x="966011" y="2715785"/>
                    <a:pt x="976303" y="2713361"/>
                    <a:pt x="979068" y="2703410"/>
                  </a:cubicBezTo>
                  <a:cubicBezTo>
                    <a:pt x="981807" y="2693459"/>
                    <a:pt x="990387" y="2693115"/>
                    <a:pt x="996235" y="2688299"/>
                  </a:cubicBezTo>
                  <a:cubicBezTo>
                    <a:pt x="1002077" y="2683478"/>
                    <a:pt x="1003789" y="2679716"/>
                    <a:pt x="999341" y="2671818"/>
                  </a:cubicBezTo>
                  <a:cubicBezTo>
                    <a:pt x="994864" y="2663920"/>
                    <a:pt x="997600" y="2655680"/>
                    <a:pt x="1004133" y="2658073"/>
                  </a:cubicBezTo>
                  <a:cubicBezTo>
                    <a:pt x="1010663" y="2660472"/>
                    <a:pt x="1032986" y="2662893"/>
                    <a:pt x="1037119" y="2658758"/>
                  </a:cubicBezTo>
                  <a:cubicBezTo>
                    <a:pt x="1041228" y="2654625"/>
                    <a:pt x="1050494" y="2641252"/>
                    <a:pt x="1051177" y="2634381"/>
                  </a:cubicBezTo>
                  <a:cubicBezTo>
                    <a:pt x="1051889" y="2627510"/>
                    <a:pt x="1058077" y="2626827"/>
                    <a:pt x="1066663" y="2624744"/>
                  </a:cubicBezTo>
                  <a:cubicBezTo>
                    <a:pt x="1075241" y="2622691"/>
                    <a:pt x="1073188" y="2613425"/>
                    <a:pt x="1075926" y="2608605"/>
                  </a:cubicBezTo>
                  <a:cubicBezTo>
                    <a:pt x="1078665" y="2603816"/>
                    <a:pt x="1086933" y="2600365"/>
                    <a:pt x="1090696" y="2612055"/>
                  </a:cubicBezTo>
                  <a:cubicBezTo>
                    <a:pt x="1094490" y="2623715"/>
                    <a:pt x="1098935" y="2633696"/>
                    <a:pt x="1103756" y="2626827"/>
                  </a:cubicBezTo>
                  <a:cubicBezTo>
                    <a:pt x="1108574" y="2619951"/>
                    <a:pt x="1102729" y="2608605"/>
                    <a:pt x="1111654" y="2604840"/>
                  </a:cubicBezTo>
                  <a:cubicBezTo>
                    <a:pt x="1120578" y="2601048"/>
                    <a:pt x="1133977" y="2598997"/>
                    <a:pt x="1132951" y="2593150"/>
                  </a:cubicBezTo>
                  <a:cubicBezTo>
                    <a:pt x="1131924" y="2587305"/>
                    <a:pt x="1128474" y="2577013"/>
                    <a:pt x="1118523" y="2577696"/>
                  </a:cubicBezTo>
                  <a:cubicBezTo>
                    <a:pt x="1108574" y="2578381"/>
                    <a:pt x="1093432" y="2578725"/>
                    <a:pt x="1093093" y="2573562"/>
                  </a:cubicBezTo>
                  <a:cubicBezTo>
                    <a:pt x="1092751" y="2568430"/>
                    <a:pt x="1099279" y="2560193"/>
                    <a:pt x="1107862" y="2560875"/>
                  </a:cubicBezTo>
                  <a:cubicBezTo>
                    <a:pt x="1116472" y="2561561"/>
                    <a:pt x="1128133" y="2567376"/>
                    <a:pt x="1139140" y="2570483"/>
                  </a:cubicBezTo>
                  <a:cubicBezTo>
                    <a:pt x="1150117" y="2573562"/>
                    <a:pt x="1153565" y="2570483"/>
                    <a:pt x="1154253" y="2563270"/>
                  </a:cubicBezTo>
                  <a:cubicBezTo>
                    <a:pt x="1154935" y="2556057"/>
                    <a:pt x="1155621" y="2545421"/>
                    <a:pt x="1165230" y="2542997"/>
                  </a:cubicBezTo>
                  <a:cubicBezTo>
                    <a:pt x="1174867" y="2540603"/>
                    <a:pt x="1185845" y="2540946"/>
                    <a:pt x="1189634" y="2547130"/>
                  </a:cubicBezTo>
                  <a:cubicBezTo>
                    <a:pt x="1193399" y="2553319"/>
                    <a:pt x="1186530" y="2573562"/>
                    <a:pt x="1189634" y="2578381"/>
                  </a:cubicBezTo>
                  <a:cubicBezTo>
                    <a:pt x="1192716" y="2583201"/>
                    <a:pt x="1199585" y="2579751"/>
                    <a:pt x="1204062" y="2574274"/>
                  </a:cubicBezTo>
                  <a:cubicBezTo>
                    <a:pt x="1208512" y="2568773"/>
                    <a:pt x="1216751" y="2558452"/>
                    <a:pt x="1214354" y="2550212"/>
                  </a:cubicBezTo>
                  <a:cubicBezTo>
                    <a:pt x="1211962" y="2541971"/>
                    <a:pt x="1213674" y="2532019"/>
                    <a:pt x="1219517" y="2527201"/>
                  </a:cubicBezTo>
                  <a:cubicBezTo>
                    <a:pt x="1225364" y="2522383"/>
                    <a:pt x="1225364" y="2515882"/>
                    <a:pt x="1243896" y="2517935"/>
                  </a:cubicBezTo>
                  <a:cubicBezTo>
                    <a:pt x="1262457" y="2519988"/>
                    <a:pt x="1261433" y="2517935"/>
                    <a:pt x="1266563" y="2512773"/>
                  </a:cubicBezTo>
                  <a:cubicBezTo>
                    <a:pt x="1271723" y="2507614"/>
                    <a:pt x="1273434" y="2507270"/>
                    <a:pt x="1282361" y="2507270"/>
                  </a:cubicBezTo>
                  <a:cubicBezTo>
                    <a:pt x="1291313" y="2507270"/>
                    <a:pt x="1297128" y="2502139"/>
                    <a:pt x="1289916" y="2492159"/>
                  </a:cubicBezTo>
                  <a:cubicBezTo>
                    <a:pt x="1283939" y="2483917"/>
                    <a:pt x="1272335" y="2481781"/>
                    <a:pt x="1267999" y="2475305"/>
                  </a:cubicBezTo>
                  <a:close/>
                </a:path>
              </a:pathLst>
            </a:custGeom>
            <a:grpFill/>
            <a:ln cap="flat" cmpd="sng" w="0">
              <a:noFill/>
              <a:prstDash val="solid"/>
              <a:miter lim="800000"/>
            </a:ln>
          </p:spPr>
          <p:txBody>
            <a:bodyPr anchor="ctr">
              <a:spAutoFit/>
            </a:bodyPr>
            <a:lstStyle/>
            <a:p>
              <a:pPr algn="ctr"/>
              <a:endParaRPr lang="en-US"/>
            </a:p>
          </p:txBody>
        </p:sp>
        <p:sp>
          <p:nvSpPr>
            <p:cNvPr id="128" name="Free Form 18">
              <a:extLst>
                <a:ext uri="{FF2B5EF4-FFF2-40B4-BE49-F238E27FC236}">
                  <a16:creationId xmlns:a16="http://schemas.microsoft.com/office/drawing/2014/main" id="{9D410CF0-8149-49A1-B0DD-200E44535A7A}"/>
                </a:ext>
              </a:extLst>
            </p:cNvPr>
            <p:cNvSpPr/>
            <p:nvPr/>
          </p:nvSpPr>
          <p:spPr>
            <a:xfrm>
              <a:off x="1884614" y="3820587"/>
              <a:ext cx="489495" cy="284612"/>
            </a:xfrm>
            <a:custGeom>
              <a:avLst/>
              <a:gdLst/>
              <a:ahLst/>
              <a:cxnLst/>
              <a:rect b="0" l="0" r="0" t="0"/>
              <a:pathLst>
                <a:path h="725280" w="1247385">
                  <a:moveTo>
                    <a:pt x="1173167" y="274439"/>
                  </a:moveTo>
                  <a:cubicBezTo>
                    <a:pt x="1169766" y="273988"/>
                    <a:pt x="1089969" y="263376"/>
                    <a:pt x="1080908" y="254315"/>
                  </a:cubicBezTo>
                  <a:cubicBezTo>
                    <a:pt x="1076302" y="249709"/>
                    <a:pt x="1075373" y="236956"/>
                    <a:pt x="1074473" y="224615"/>
                  </a:cubicBezTo>
                  <a:cubicBezTo>
                    <a:pt x="1073578" y="212362"/>
                    <a:pt x="1072654" y="199690"/>
                    <a:pt x="1068136" y="195330"/>
                  </a:cubicBezTo>
                  <a:cubicBezTo>
                    <a:pt x="1062920" y="190297"/>
                    <a:pt x="1049114" y="190061"/>
                    <a:pt x="1036932" y="189853"/>
                  </a:cubicBezTo>
                  <a:cubicBezTo>
                    <a:pt x="1028056" y="189702"/>
                    <a:pt x="1019675" y="189558"/>
                    <a:pt x="1016161" y="187512"/>
                  </a:cubicBezTo>
                  <a:cubicBezTo>
                    <a:pt x="1008080" y="182797"/>
                    <a:pt x="971853" y="153372"/>
                    <a:pt x="971058" y="152726"/>
                  </a:cubicBezTo>
                  <a:cubicBezTo>
                    <a:pt x="970151" y="152714"/>
                    <a:pt x="937596" y="152258"/>
                    <a:pt x="933546" y="151807"/>
                  </a:cubicBezTo>
                  <a:cubicBezTo>
                    <a:pt x="932168" y="151656"/>
                    <a:pt x="929637" y="150522"/>
                    <a:pt x="926431" y="149086"/>
                  </a:cubicBezTo>
                  <a:cubicBezTo>
                    <a:pt x="919793" y="146113"/>
                    <a:pt x="910696" y="142041"/>
                    <a:pt x="903354" y="142651"/>
                  </a:cubicBezTo>
                  <a:cubicBezTo>
                    <a:pt x="897767" y="143117"/>
                    <a:pt x="893088" y="146750"/>
                    <a:pt x="888562" y="150263"/>
                  </a:cubicBezTo>
                  <a:cubicBezTo>
                    <a:pt x="884505" y="153416"/>
                    <a:pt x="880662" y="156401"/>
                    <a:pt x="876736" y="156401"/>
                  </a:cubicBezTo>
                  <a:cubicBezTo>
                    <a:pt x="876592" y="156401"/>
                    <a:pt x="876448" y="156398"/>
                    <a:pt x="876307" y="156389"/>
                  </a:cubicBezTo>
                  <a:cubicBezTo>
                    <a:pt x="873425" y="156230"/>
                    <a:pt x="866868" y="154440"/>
                    <a:pt x="859275" y="152368"/>
                  </a:cubicBezTo>
                  <a:cubicBezTo>
                    <a:pt x="845266" y="148547"/>
                    <a:pt x="826090" y="143321"/>
                    <a:pt x="818658" y="145394"/>
                  </a:cubicBezTo>
                  <a:cubicBezTo>
                    <a:pt x="810394" y="147706"/>
                    <a:pt x="807381" y="155694"/>
                    <a:pt x="804472" y="163419"/>
                  </a:cubicBezTo>
                  <a:cubicBezTo>
                    <a:pt x="803389" y="166289"/>
                    <a:pt x="802272" y="169256"/>
                    <a:pt x="800902" y="171870"/>
                  </a:cubicBezTo>
                  <a:cubicBezTo>
                    <a:pt x="795949" y="181326"/>
                    <a:pt x="781712" y="193001"/>
                    <a:pt x="767342" y="195376"/>
                  </a:cubicBezTo>
                  <a:cubicBezTo>
                    <a:pt x="757830" y="196954"/>
                    <a:pt x="739215" y="196293"/>
                    <a:pt x="724253" y="195766"/>
                  </a:cubicBezTo>
                  <a:cubicBezTo>
                    <a:pt x="716874" y="195506"/>
                    <a:pt x="710505" y="195289"/>
                    <a:pt x="706636" y="195379"/>
                  </a:cubicBezTo>
                  <a:cubicBezTo>
                    <a:pt x="694431" y="195681"/>
                    <a:pt x="685678" y="214564"/>
                    <a:pt x="682754" y="224508"/>
                  </a:cubicBezTo>
                  <a:cubicBezTo>
                    <a:pt x="681152" y="229953"/>
                    <a:pt x="680598" y="235534"/>
                    <a:pt x="680111" y="240462"/>
                  </a:cubicBezTo>
                  <a:cubicBezTo>
                    <a:pt x="679560" y="246017"/>
                    <a:pt x="679087" y="250816"/>
                    <a:pt x="677231" y="253410"/>
                  </a:cubicBezTo>
                  <a:cubicBezTo>
                    <a:pt x="674193" y="257663"/>
                    <a:pt x="635330" y="267348"/>
                    <a:pt x="625117" y="265266"/>
                  </a:cubicBezTo>
                  <a:cubicBezTo>
                    <a:pt x="623654" y="264968"/>
                    <a:pt x="622825" y="264427"/>
                    <a:pt x="622650" y="263654"/>
                  </a:cubicBezTo>
                  <a:cubicBezTo>
                    <a:pt x="622069" y="261040"/>
                    <a:pt x="622623" y="251869"/>
                    <a:pt x="628561" y="223013"/>
                  </a:cubicBezTo>
                  <a:cubicBezTo>
                    <a:pt x="628685" y="222406"/>
                    <a:pt x="628780" y="221950"/>
                    <a:pt x="628836" y="221677"/>
                  </a:cubicBezTo>
                  <a:cubicBezTo>
                    <a:pt x="628887" y="221401"/>
                    <a:pt x="628721" y="221065"/>
                    <a:pt x="628336" y="220677"/>
                  </a:cubicBezTo>
                  <a:cubicBezTo>
                    <a:pt x="624469" y="216812"/>
                    <a:pt x="603369" y="211080"/>
                    <a:pt x="597434" y="212260"/>
                  </a:cubicBezTo>
                  <a:cubicBezTo>
                    <a:pt x="593560" y="213035"/>
                    <a:pt x="592601" y="217890"/>
                    <a:pt x="591675" y="222584"/>
                  </a:cubicBezTo>
                  <a:cubicBezTo>
                    <a:pt x="590997" y="226034"/>
                    <a:pt x="590356" y="229292"/>
                    <a:pt x="588578" y="230772"/>
                  </a:cubicBezTo>
                  <a:cubicBezTo>
                    <a:pt x="584279" y="234359"/>
                    <a:pt x="558310" y="235625"/>
                    <a:pt x="552058" y="235625"/>
                  </a:cubicBezTo>
                  <a:cubicBezTo>
                    <a:pt x="547854" y="235625"/>
                    <a:pt x="539459" y="207298"/>
                    <a:pt x="532056" y="182304"/>
                  </a:cubicBezTo>
                  <a:cubicBezTo>
                    <a:pt x="527650" y="167440"/>
                    <a:pt x="523095" y="152065"/>
                    <a:pt x="521798" y="151807"/>
                  </a:cubicBezTo>
                  <a:cubicBezTo>
                    <a:pt x="521720" y="151792"/>
                    <a:pt x="521634" y="151783"/>
                    <a:pt x="521546" y="151783"/>
                  </a:cubicBezTo>
                  <a:cubicBezTo>
                    <a:pt x="519215" y="151783"/>
                    <a:pt x="513631" y="157025"/>
                    <a:pt x="509111" y="161266"/>
                  </a:cubicBezTo>
                  <a:cubicBezTo>
                    <a:pt x="506445" y="163767"/>
                    <a:pt x="504141" y="165928"/>
                    <a:pt x="502690" y="166896"/>
                  </a:cubicBezTo>
                  <a:cubicBezTo>
                    <a:pt x="498547" y="169666"/>
                    <a:pt x="484710" y="167622"/>
                    <a:pt x="478470" y="164155"/>
                  </a:cubicBezTo>
                  <a:cubicBezTo>
                    <a:pt x="476341" y="162972"/>
                    <a:pt x="474088" y="159527"/>
                    <a:pt x="471479" y="155533"/>
                  </a:cubicBezTo>
                  <a:cubicBezTo>
                    <a:pt x="466400" y="147764"/>
                    <a:pt x="460062" y="138084"/>
                    <a:pt x="451096" y="139442"/>
                  </a:cubicBezTo>
                  <a:cubicBezTo>
                    <a:pt x="445420" y="140295"/>
                    <a:pt x="437370" y="144394"/>
                    <a:pt x="428853" y="148737"/>
                  </a:cubicBezTo>
                  <a:cubicBezTo>
                    <a:pt x="417141" y="154704"/>
                    <a:pt x="403918" y="161446"/>
                    <a:pt x="393552" y="161446"/>
                  </a:cubicBezTo>
                  <a:cubicBezTo>
                    <a:pt x="393257" y="161446"/>
                    <a:pt x="392962" y="161439"/>
                    <a:pt x="392672" y="161429"/>
                  </a:cubicBezTo>
                  <a:cubicBezTo>
                    <a:pt x="380505" y="160961"/>
                    <a:pt x="373850" y="154894"/>
                    <a:pt x="366142" y="147869"/>
                  </a:cubicBezTo>
                  <a:cubicBezTo>
                    <a:pt x="362509" y="144558"/>
                    <a:pt x="358754" y="141137"/>
                    <a:pt x="354114" y="138040"/>
                  </a:cubicBezTo>
                  <a:cubicBezTo>
                    <a:pt x="347403" y="133568"/>
                    <a:pt x="337559" y="132831"/>
                    <a:pt x="326165" y="131980"/>
                  </a:cubicBezTo>
                  <a:cubicBezTo>
                    <a:pt x="313127" y="131005"/>
                    <a:pt x="298345" y="129900"/>
                    <a:pt x="284058" y="122941"/>
                  </a:cubicBezTo>
                  <a:cubicBezTo>
                    <a:pt x="265037" y="113673"/>
                    <a:pt x="259162" y="91098"/>
                    <a:pt x="254871" y="74615"/>
                  </a:cubicBezTo>
                  <a:cubicBezTo>
                    <a:pt x="253135" y="67941"/>
                    <a:pt x="251635" y="62184"/>
                    <a:pt x="249638" y="58984"/>
                  </a:cubicBezTo>
                  <a:cubicBezTo>
                    <a:pt x="248190" y="56668"/>
                    <a:pt x="246446" y="53396"/>
                    <a:pt x="244430" y="49606"/>
                  </a:cubicBezTo>
                  <a:cubicBezTo>
                    <a:pt x="236985" y="35629"/>
                    <a:pt x="225737" y="14506"/>
                    <a:pt x="213345" y="12350"/>
                  </a:cubicBezTo>
                  <a:cubicBezTo>
                    <a:pt x="198476" y="9765"/>
                    <a:pt x="121990" y="0"/>
                    <a:pt x="117962" y="2028"/>
                  </a:cubicBezTo>
                  <a:cubicBezTo>
                    <a:pt x="116448" y="2784"/>
                    <a:pt x="113929" y="9809"/>
                    <a:pt x="111005" y="17944"/>
                  </a:cubicBezTo>
                  <a:cubicBezTo>
                    <a:pt x="106065" y="31708"/>
                    <a:pt x="99915" y="48836"/>
                    <a:pt x="93873" y="50131"/>
                  </a:cubicBezTo>
                  <a:cubicBezTo>
                    <a:pt x="86590" y="51696"/>
                    <a:pt x="76616" y="44703"/>
                    <a:pt x="68611" y="39082"/>
                  </a:cubicBezTo>
                  <a:cubicBezTo>
                    <a:pt x="65987" y="37244"/>
                    <a:pt x="63515" y="35510"/>
                    <a:pt x="61464" y="34310"/>
                  </a:cubicBezTo>
                  <a:cubicBezTo>
                    <a:pt x="53554" y="29697"/>
                    <a:pt x="9302" y="30177"/>
                    <a:pt x="6710" y="30211"/>
                  </a:cubicBezTo>
                  <a:cubicBezTo>
                    <a:pt x="3091" y="39709"/>
                    <a:pt x="9619" y="48319"/>
                    <a:pt x="15932" y="56648"/>
                  </a:cubicBezTo>
                  <a:cubicBezTo>
                    <a:pt x="17756" y="59053"/>
                    <a:pt x="19477" y="61323"/>
                    <a:pt x="20960" y="63610"/>
                  </a:cubicBezTo>
                  <a:cubicBezTo>
                    <a:pt x="22477" y="65956"/>
                    <a:pt x="24093" y="67867"/>
                    <a:pt x="25651" y="69716"/>
                  </a:cubicBezTo>
                  <a:cubicBezTo>
                    <a:pt x="30867" y="75880"/>
                    <a:pt x="35373" y="81206"/>
                    <a:pt x="32179" y="98772"/>
                  </a:cubicBezTo>
                  <a:cubicBezTo>
                    <a:pt x="30672" y="107050"/>
                    <a:pt x="26020" y="126189"/>
                    <a:pt x="20628" y="148354"/>
                  </a:cubicBezTo>
                  <a:cubicBezTo>
                    <a:pt x="11438" y="186140"/>
                    <a:pt x="0" y="233167"/>
                    <a:pt x="0" y="244156"/>
                  </a:cubicBezTo>
                  <a:cubicBezTo>
                    <a:pt x="0" y="250167"/>
                    <a:pt x="5135" y="266139"/>
                    <a:pt x="11806" y="284358"/>
                  </a:cubicBezTo>
                  <a:cubicBezTo>
                    <a:pt x="15096" y="269335"/>
                    <a:pt x="18839" y="265122"/>
                    <a:pt x="26517" y="257441"/>
                  </a:cubicBezTo>
                  <a:cubicBezTo>
                    <a:pt x="36124" y="247807"/>
                    <a:pt x="62242" y="232694"/>
                    <a:pt x="71852" y="239567"/>
                  </a:cubicBezTo>
                  <a:cubicBezTo>
                    <a:pt x="81459" y="246439"/>
                    <a:pt x="89730" y="249175"/>
                    <a:pt x="100020" y="246439"/>
                  </a:cubicBezTo>
                  <a:cubicBezTo>
                    <a:pt x="110315" y="243701"/>
                    <a:pt x="141934" y="246439"/>
                    <a:pt x="148123" y="255361"/>
                  </a:cubicBezTo>
                  <a:cubicBezTo>
                    <a:pt x="154282" y="264317"/>
                    <a:pt x="168622" y="318062"/>
                    <a:pt x="174099" y="324451"/>
                  </a:cubicBezTo>
                  <a:cubicBezTo>
                    <a:pt x="179573" y="330834"/>
                    <a:pt x="237053" y="360946"/>
                    <a:pt x="250740" y="378281"/>
                  </a:cubicBezTo>
                  <a:cubicBezTo>
                    <a:pt x="264424" y="395613"/>
                    <a:pt x="275375" y="420250"/>
                    <a:pt x="288148" y="430287"/>
                  </a:cubicBezTo>
                  <a:cubicBezTo>
                    <a:pt x="300922" y="440323"/>
                    <a:pt x="339242" y="439411"/>
                    <a:pt x="352017" y="445798"/>
                  </a:cubicBezTo>
                  <a:cubicBezTo>
                    <a:pt x="364789" y="452186"/>
                    <a:pt x="397637" y="479557"/>
                    <a:pt x="418624" y="496892"/>
                  </a:cubicBezTo>
                  <a:cubicBezTo>
                    <a:pt x="439609" y="514229"/>
                    <a:pt x="479752" y="531563"/>
                    <a:pt x="493439" y="533387"/>
                  </a:cubicBezTo>
                  <a:cubicBezTo>
                    <a:pt x="507128" y="535214"/>
                    <a:pt x="600134" y="537725"/>
                    <a:pt x="602901" y="537725"/>
                  </a:cubicBezTo>
                  <a:cubicBezTo>
                    <a:pt x="605637" y="537725"/>
                    <a:pt x="632438" y="540461"/>
                    <a:pt x="643415" y="561075"/>
                  </a:cubicBezTo>
                  <a:cubicBezTo>
                    <a:pt x="654425" y="581690"/>
                    <a:pt x="649604" y="612599"/>
                    <a:pt x="638626" y="627710"/>
                  </a:cubicBezTo>
                  <a:cubicBezTo>
                    <a:pt x="627622" y="642820"/>
                    <a:pt x="622830" y="669621"/>
                    <a:pt x="624201" y="680628"/>
                  </a:cubicBezTo>
                  <a:cubicBezTo>
                    <a:pt x="625569" y="691605"/>
                    <a:pt x="645498" y="687499"/>
                    <a:pt x="657843" y="687499"/>
                  </a:cubicBezTo>
                  <a:cubicBezTo>
                    <a:pt x="670218" y="687499"/>
                    <a:pt x="682593" y="693658"/>
                    <a:pt x="687382" y="701900"/>
                  </a:cubicBezTo>
                  <a:cubicBezTo>
                    <a:pt x="692203" y="710166"/>
                    <a:pt x="695651" y="717040"/>
                    <a:pt x="710761" y="721144"/>
                  </a:cubicBezTo>
                  <a:cubicBezTo>
                    <a:pt x="725875" y="725280"/>
                    <a:pt x="742356" y="717040"/>
                    <a:pt x="744409" y="710166"/>
                  </a:cubicBezTo>
                  <a:cubicBezTo>
                    <a:pt x="746462" y="703295"/>
                    <a:pt x="723792" y="688184"/>
                    <a:pt x="721739" y="681998"/>
                  </a:cubicBezTo>
                  <a:cubicBezTo>
                    <a:pt x="719688" y="675809"/>
                    <a:pt x="709396" y="653827"/>
                    <a:pt x="734802" y="644215"/>
                  </a:cubicBezTo>
                  <a:cubicBezTo>
                    <a:pt x="760205" y="634578"/>
                    <a:pt x="779449" y="636661"/>
                    <a:pt x="800065" y="624971"/>
                  </a:cubicBezTo>
                  <a:cubicBezTo>
                    <a:pt x="820680" y="613281"/>
                    <a:pt x="826183" y="598171"/>
                    <a:pt x="830972" y="583058"/>
                  </a:cubicBezTo>
                  <a:cubicBezTo>
                    <a:pt x="835793" y="567947"/>
                    <a:pt x="839214" y="567262"/>
                    <a:pt x="851589" y="567262"/>
                  </a:cubicBezTo>
                  <a:cubicBezTo>
                    <a:pt x="863961" y="567262"/>
                    <a:pt x="872888" y="569541"/>
                    <a:pt x="880442" y="563926"/>
                  </a:cubicBezTo>
                  <a:cubicBezTo>
                    <a:pt x="887999" y="558337"/>
                    <a:pt x="896923" y="549415"/>
                    <a:pt x="907928" y="534302"/>
                  </a:cubicBezTo>
                  <a:cubicBezTo>
                    <a:pt x="918906" y="519191"/>
                    <a:pt x="916855" y="517794"/>
                    <a:pt x="934702" y="521927"/>
                  </a:cubicBezTo>
                  <a:cubicBezTo>
                    <a:pt x="952580" y="526033"/>
                    <a:pt x="963558" y="525348"/>
                    <a:pt x="971797" y="519874"/>
                  </a:cubicBezTo>
                  <a:cubicBezTo>
                    <a:pt x="980036" y="514370"/>
                    <a:pt x="995862" y="498803"/>
                    <a:pt x="1008663" y="495580"/>
                  </a:cubicBezTo>
                  <a:cubicBezTo>
                    <a:pt x="1021494" y="492388"/>
                    <a:pt x="1053571" y="493756"/>
                    <a:pt x="1059045" y="497406"/>
                  </a:cubicBezTo>
                  <a:cubicBezTo>
                    <a:pt x="1064549" y="501083"/>
                    <a:pt x="1083798" y="523522"/>
                    <a:pt x="1092035" y="526716"/>
                  </a:cubicBezTo>
                  <a:cubicBezTo>
                    <a:pt x="1100274" y="529939"/>
                    <a:pt x="1112651" y="529939"/>
                    <a:pt x="1123170" y="513002"/>
                  </a:cubicBezTo>
                  <a:cubicBezTo>
                    <a:pt x="1133719" y="496038"/>
                    <a:pt x="1151112" y="477275"/>
                    <a:pt x="1160722" y="467182"/>
                  </a:cubicBezTo>
                  <a:cubicBezTo>
                    <a:pt x="1170358" y="457117"/>
                    <a:pt x="1167596" y="446597"/>
                    <a:pt x="1160722" y="425981"/>
                  </a:cubicBezTo>
                  <a:cubicBezTo>
                    <a:pt x="1153850" y="405366"/>
                    <a:pt x="1148376" y="358208"/>
                    <a:pt x="1172638" y="341700"/>
                  </a:cubicBezTo>
                  <a:cubicBezTo>
                    <a:pt x="1196903" y="325216"/>
                    <a:pt x="1222567" y="319713"/>
                    <a:pt x="1237678" y="301866"/>
                  </a:cubicBezTo>
                  <a:cubicBezTo>
                    <a:pt x="1243123" y="295424"/>
                    <a:pt x="1245983" y="288274"/>
                    <a:pt x="1247385" y="281118"/>
                  </a:cubicBezTo>
                  <a:close/>
                </a:path>
              </a:pathLst>
            </a:custGeom>
            <a:grpFill/>
            <a:ln cap="flat" cmpd="sng" w="0">
              <a:noFill/>
              <a:prstDash val="solid"/>
              <a:miter lim="800000"/>
            </a:ln>
          </p:spPr>
          <p:txBody>
            <a:bodyPr anchor="ctr">
              <a:spAutoFit/>
            </a:bodyPr>
            <a:lstStyle/>
            <a:p>
              <a:pPr algn="ctr"/>
              <a:endParaRPr lang="en-US"/>
            </a:p>
          </p:txBody>
        </p:sp>
        <p:sp>
          <p:nvSpPr>
            <p:cNvPr id="129" name="Free Form 19">
              <a:extLst>
                <a:ext uri="{FF2B5EF4-FFF2-40B4-BE49-F238E27FC236}">
                  <a16:creationId xmlns:a16="http://schemas.microsoft.com/office/drawing/2014/main" id="{A1088027-90F1-49A9-A1E4-678A454E8C6B}"/>
                </a:ext>
              </a:extLst>
            </p:cNvPr>
            <p:cNvSpPr/>
            <p:nvPr/>
          </p:nvSpPr>
          <p:spPr>
            <a:xfrm>
              <a:off x="1227526" y="2372718"/>
              <a:ext cx="552581" cy="596647"/>
            </a:xfrm>
            <a:custGeom>
              <a:avLst/>
              <a:gdLst/>
              <a:ahLst/>
              <a:cxnLst/>
              <a:rect b="0" l="0" r="0" t="0"/>
              <a:pathLst>
                <a:path h="1520442" w="1408149">
                  <a:moveTo>
                    <a:pt x="76929" y="809587"/>
                  </a:moveTo>
                  <a:cubicBezTo>
                    <a:pt x="96858" y="804769"/>
                    <a:pt x="128450" y="788288"/>
                    <a:pt x="146328" y="790341"/>
                  </a:cubicBezTo>
                  <a:cubicBezTo>
                    <a:pt x="164177" y="792423"/>
                    <a:pt x="153884" y="810273"/>
                    <a:pt x="145643" y="819195"/>
                  </a:cubicBezTo>
                  <a:cubicBezTo>
                    <a:pt x="140759" y="824484"/>
                    <a:pt x="130971" y="837985"/>
                    <a:pt x="111856" y="851108"/>
                  </a:cubicBezTo>
                  <a:cubicBezTo>
                    <a:pt x="130456" y="866565"/>
                    <a:pt x="154399" y="885307"/>
                    <a:pt x="165228" y="888916"/>
                  </a:cubicBezTo>
                  <a:cubicBezTo>
                    <a:pt x="171692" y="891074"/>
                    <a:pt x="179049" y="891659"/>
                    <a:pt x="186832" y="892283"/>
                  </a:cubicBezTo>
                  <a:cubicBezTo>
                    <a:pt x="202289" y="893519"/>
                    <a:pt x="218273" y="894797"/>
                    <a:pt x="230992" y="908123"/>
                  </a:cubicBezTo>
                  <a:cubicBezTo>
                    <a:pt x="240370" y="917945"/>
                    <a:pt x="246583" y="935921"/>
                    <a:pt x="252593" y="953302"/>
                  </a:cubicBezTo>
                  <a:cubicBezTo>
                    <a:pt x="258911" y="971585"/>
                    <a:pt x="265449" y="990487"/>
                    <a:pt x="275697" y="1000270"/>
                  </a:cubicBezTo>
                  <a:cubicBezTo>
                    <a:pt x="293576" y="1017334"/>
                    <a:pt x="323497" y="1045895"/>
                    <a:pt x="340503" y="1073298"/>
                  </a:cubicBezTo>
                  <a:cubicBezTo>
                    <a:pt x="356618" y="1099259"/>
                    <a:pt x="372514" y="1163297"/>
                    <a:pt x="370634" y="1179246"/>
                  </a:cubicBezTo>
                  <a:cubicBezTo>
                    <a:pt x="369890" y="1185593"/>
                    <a:pt x="368093" y="1191870"/>
                    <a:pt x="366196" y="1198519"/>
                  </a:cubicBezTo>
                  <a:cubicBezTo>
                    <a:pt x="363445" y="1208144"/>
                    <a:pt x="360602" y="1218095"/>
                    <a:pt x="360602" y="1229409"/>
                  </a:cubicBezTo>
                  <a:cubicBezTo>
                    <a:pt x="360602" y="1236844"/>
                    <a:pt x="362948" y="1242640"/>
                    <a:pt x="367571" y="1246632"/>
                  </a:cubicBezTo>
                  <a:cubicBezTo>
                    <a:pt x="374238" y="1252381"/>
                    <a:pt x="385640" y="1254252"/>
                    <a:pt x="400551" y="1252050"/>
                  </a:cubicBezTo>
                  <a:cubicBezTo>
                    <a:pt x="412899" y="1250218"/>
                    <a:pt x="435371" y="1249762"/>
                    <a:pt x="456466" y="1250906"/>
                  </a:cubicBezTo>
                  <a:cubicBezTo>
                    <a:pt x="480664" y="1252220"/>
                    <a:pt x="497577" y="1255310"/>
                    <a:pt x="502871" y="1259382"/>
                  </a:cubicBezTo>
                  <a:cubicBezTo>
                    <a:pt x="509350" y="1264366"/>
                    <a:pt x="521932" y="1288311"/>
                    <a:pt x="531546" y="1309057"/>
                  </a:cubicBezTo>
                  <a:cubicBezTo>
                    <a:pt x="543512" y="1334872"/>
                    <a:pt x="552334" y="1358393"/>
                    <a:pt x="554028" y="1368978"/>
                  </a:cubicBezTo>
                  <a:cubicBezTo>
                    <a:pt x="556796" y="1386269"/>
                    <a:pt x="553346" y="1408222"/>
                    <a:pt x="550571" y="1425864"/>
                  </a:cubicBezTo>
                  <a:cubicBezTo>
                    <a:pt x="549705" y="1431389"/>
                    <a:pt x="548886" y="1436607"/>
                    <a:pt x="548383" y="1440943"/>
                  </a:cubicBezTo>
                  <a:cubicBezTo>
                    <a:pt x="547496" y="1448636"/>
                    <a:pt x="555557" y="1460752"/>
                    <a:pt x="571085" y="1475063"/>
                  </a:cubicBezTo>
                  <a:cubicBezTo>
                    <a:pt x="584650" y="1487563"/>
                    <a:pt x="600297" y="1498377"/>
                    <a:pt x="608746" y="1502600"/>
                  </a:cubicBezTo>
                  <a:cubicBezTo>
                    <a:pt x="620116" y="1508286"/>
                    <a:pt x="634605" y="1505853"/>
                    <a:pt x="646249" y="1503900"/>
                  </a:cubicBezTo>
                  <a:cubicBezTo>
                    <a:pt x="652845" y="1502793"/>
                    <a:pt x="658541" y="1501827"/>
                    <a:pt x="662288" y="1502585"/>
                  </a:cubicBezTo>
                  <a:cubicBezTo>
                    <a:pt x="668141" y="1503756"/>
                    <a:pt x="676804" y="1507426"/>
                    <a:pt x="683766" y="1510374"/>
                  </a:cubicBezTo>
                  <a:cubicBezTo>
                    <a:pt x="689191" y="1512671"/>
                    <a:pt x="693875" y="1514656"/>
                    <a:pt x="695941" y="1514948"/>
                  </a:cubicBezTo>
                  <a:cubicBezTo>
                    <a:pt x="696046" y="1514965"/>
                    <a:pt x="696155" y="1514973"/>
                    <a:pt x="696275" y="1514973"/>
                  </a:cubicBezTo>
                  <a:cubicBezTo>
                    <a:pt x="698779" y="1514973"/>
                    <a:pt x="704083" y="1511659"/>
                    <a:pt x="709220" y="1508447"/>
                  </a:cubicBezTo>
                  <a:cubicBezTo>
                    <a:pt x="714904" y="1504897"/>
                    <a:pt x="720264" y="1501559"/>
                    <a:pt x="722734" y="1501895"/>
                  </a:cubicBezTo>
                  <a:cubicBezTo>
                    <a:pt x="725443" y="1502283"/>
                    <a:pt x="730837" y="1507911"/>
                    <a:pt x="735592" y="1512873"/>
                  </a:cubicBezTo>
                  <a:cubicBezTo>
                    <a:pt x="739320" y="1516767"/>
                    <a:pt x="742846" y="1520442"/>
                    <a:pt x="744004" y="1520442"/>
                  </a:cubicBezTo>
                  <a:cubicBezTo>
                    <a:pt x="745487" y="1520442"/>
                    <a:pt x="760337" y="1504217"/>
                    <a:pt x="772270" y="1491174"/>
                  </a:cubicBezTo>
                  <a:cubicBezTo>
                    <a:pt x="782255" y="1480262"/>
                    <a:pt x="790880" y="1470838"/>
                    <a:pt x="792684" y="1469635"/>
                  </a:cubicBezTo>
                  <a:cubicBezTo>
                    <a:pt x="792692" y="1469631"/>
                    <a:pt x="792714" y="1469626"/>
                    <a:pt x="792721" y="1469621"/>
                  </a:cubicBezTo>
                  <a:cubicBezTo>
                    <a:pt x="792723" y="1469618"/>
                    <a:pt x="792721" y="1469618"/>
                    <a:pt x="792723" y="1469618"/>
                  </a:cubicBezTo>
                  <a:cubicBezTo>
                    <a:pt x="792726" y="1469618"/>
                    <a:pt x="792726" y="1469618"/>
                    <a:pt x="792726" y="1469618"/>
                  </a:cubicBezTo>
                  <a:cubicBezTo>
                    <a:pt x="795623" y="1467902"/>
                    <a:pt x="854742" y="1462357"/>
                    <a:pt x="902288" y="1457897"/>
                  </a:cubicBezTo>
                  <a:cubicBezTo>
                    <a:pt x="932734" y="1455044"/>
                    <a:pt x="959030" y="1452576"/>
                    <a:pt x="962582" y="1451867"/>
                  </a:cubicBezTo>
                  <a:cubicBezTo>
                    <a:pt x="967127" y="1450957"/>
                    <a:pt x="979780" y="1444515"/>
                    <a:pt x="992016" y="1438282"/>
                  </a:cubicBezTo>
                  <a:cubicBezTo>
                    <a:pt x="1004557" y="1431896"/>
                    <a:pt x="1016403" y="1425864"/>
                    <a:pt x="1020077" y="1425405"/>
                  </a:cubicBezTo>
                  <a:cubicBezTo>
                    <a:pt x="1027102" y="1424525"/>
                    <a:pt x="1053881" y="1423637"/>
                    <a:pt x="1055593" y="1423581"/>
                  </a:cubicBezTo>
                  <a:cubicBezTo>
                    <a:pt x="1057112" y="1421514"/>
                    <a:pt x="1091325" y="1374789"/>
                    <a:pt x="1098404" y="1357081"/>
                  </a:cubicBezTo>
                  <a:cubicBezTo>
                    <a:pt x="1102195" y="1347608"/>
                    <a:pt x="1103775" y="1337086"/>
                    <a:pt x="1105048" y="1328632"/>
                  </a:cubicBezTo>
                  <a:cubicBezTo>
                    <a:pt x="1106228" y="1320761"/>
                    <a:pt x="1107165" y="1314543"/>
                    <a:pt x="1109393" y="1312315"/>
                  </a:cubicBezTo>
                  <a:cubicBezTo>
                    <a:pt x="1111215" y="1310491"/>
                    <a:pt x="1118884" y="1309401"/>
                    <a:pt x="1127762" y="1308138"/>
                  </a:cubicBezTo>
                  <a:cubicBezTo>
                    <a:pt x="1141349" y="1306204"/>
                    <a:pt x="1158259" y="1303797"/>
                    <a:pt x="1160446" y="1297779"/>
                  </a:cubicBezTo>
                  <a:cubicBezTo>
                    <a:pt x="1164053" y="1287865"/>
                    <a:pt x="1168649" y="1224349"/>
                    <a:pt x="1168649" y="1217546"/>
                  </a:cubicBezTo>
                  <a:cubicBezTo>
                    <a:pt x="1168649" y="1211294"/>
                    <a:pt x="1146106" y="1183265"/>
                    <a:pt x="1145877" y="1182982"/>
                  </a:cubicBezTo>
                  <a:cubicBezTo>
                    <a:pt x="1145843" y="1182941"/>
                    <a:pt x="1145828" y="1182882"/>
                    <a:pt x="1145843" y="1182831"/>
                  </a:cubicBezTo>
                  <a:cubicBezTo>
                    <a:pt x="1145860" y="1182775"/>
                    <a:pt x="1145899" y="1182733"/>
                    <a:pt x="1145950" y="1182714"/>
                  </a:cubicBezTo>
                  <a:cubicBezTo>
                    <a:pt x="1146216" y="1182614"/>
                    <a:pt x="1172429" y="1172658"/>
                    <a:pt x="1176015" y="1169963"/>
                  </a:cubicBezTo>
                  <a:cubicBezTo>
                    <a:pt x="1179544" y="1167315"/>
                    <a:pt x="1176930" y="1126682"/>
                    <a:pt x="1175952" y="1121778"/>
                  </a:cubicBezTo>
                  <a:cubicBezTo>
                    <a:pt x="1175455" y="1119296"/>
                    <a:pt x="1169188" y="1118772"/>
                    <a:pt x="1163665" y="1118306"/>
                  </a:cubicBezTo>
                  <a:cubicBezTo>
                    <a:pt x="1159371" y="1117947"/>
                    <a:pt x="1155316" y="1117606"/>
                    <a:pt x="1154099" y="1116392"/>
                  </a:cubicBezTo>
                  <a:cubicBezTo>
                    <a:pt x="1152682" y="1114973"/>
                    <a:pt x="1152461" y="1104080"/>
                    <a:pt x="1152224" y="1092551"/>
                  </a:cubicBezTo>
                  <a:cubicBezTo>
                    <a:pt x="1152002" y="1081596"/>
                    <a:pt x="1151770" y="1070267"/>
                    <a:pt x="1150451" y="1068948"/>
                  </a:cubicBezTo>
                  <a:cubicBezTo>
                    <a:pt x="1147840" y="1066336"/>
                    <a:pt x="1105512" y="1061654"/>
                    <a:pt x="1093103" y="1062610"/>
                  </a:cubicBezTo>
                  <a:cubicBezTo>
                    <a:pt x="1081413" y="1063508"/>
                    <a:pt x="1063237" y="1072537"/>
                    <a:pt x="1063059" y="1072627"/>
                  </a:cubicBezTo>
                  <a:cubicBezTo>
                    <a:pt x="1063015" y="1072652"/>
                    <a:pt x="1062969" y="1072649"/>
                    <a:pt x="1062920" y="1072635"/>
                  </a:cubicBezTo>
                  <a:cubicBezTo>
                    <a:pt x="1062879" y="1072620"/>
                    <a:pt x="1062842" y="1072586"/>
                    <a:pt x="1062822" y="1072542"/>
                  </a:cubicBezTo>
                  <a:cubicBezTo>
                    <a:pt x="1062596" y="1072015"/>
                    <a:pt x="1039977" y="1019575"/>
                    <a:pt x="1036380" y="1014174"/>
                  </a:cubicBezTo>
                  <a:cubicBezTo>
                    <a:pt x="1035330" y="1012599"/>
                    <a:pt x="1032747" y="1010031"/>
                    <a:pt x="1029765" y="1007054"/>
                  </a:cubicBezTo>
                  <a:cubicBezTo>
                    <a:pt x="1022148" y="999466"/>
                    <a:pt x="1011714" y="989073"/>
                    <a:pt x="1011714" y="981234"/>
                  </a:cubicBezTo>
                  <a:cubicBezTo>
                    <a:pt x="1011714" y="975847"/>
                    <a:pt x="1022365" y="966340"/>
                    <a:pt x="1033637" y="956277"/>
                  </a:cubicBezTo>
                  <a:cubicBezTo>
                    <a:pt x="1045937" y="945296"/>
                    <a:pt x="1058655" y="933943"/>
                    <a:pt x="1060991" y="925531"/>
                  </a:cubicBezTo>
                  <a:cubicBezTo>
                    <a:pt x="1062908" y="918628"/>
                    <a:pt x="1063544" y="911103"/>
                    <a:pt x="1064161" y="903827"/>
                  </a:cubicBezTo>
                  <a:cubicBezTo>
                    <a:pt x="1065010" y="893790"/>
                    <a:pt x="1065888" y="883415"/>
                    <a:pt x="1070123" y="874410"/>
                  </a:cubicBezTo>
                  <a:cubicBezTo>
                    <a:pt x="1077309" y="859140"/>
                    <a:pt x="1088448" y="857019"/>
                    <a:pt x="1110418" y="856061"/>
                  </a:cubicBezTo>
                  <a:cubicBezTo>
                    <a:pt x="1112690" y="855963"/>
                    <a:pt x="1114938" y="855885"/>
                    <a:pt x="1117116" y="855810"/>
                  </a:cubicBezTo>
                  <a:cubicBezTo>
                    <a:pt x="1135326" y="855181"/>
                    <a:pt x="1149708" y="854686"/>
                    <a:pt x="1151314" y="843435"/>
                  </a:cubicBezTo>
                  <a:cubicBezTo>
                    <a:pt x="1151527" y="841942"/>
                    <a:pt x="1151741" y="840301"/>
                    <a:pt x="1151966" y="838565"/>
                  </a:cubicBezTo>
                  <a:cubicBezTo>
                    <a:pt x="1153346" y="827951"/>
                    <a:pt x="1155233" y="813416"/>
                    <a:pt x="1160424" y="810048"/>
                  </a:cubicBezTo>
                  <a:cubicBezTo>
                    <a:pt x="1161597" y="809287"/>
                    <a:pt x="1162899" y="809109"/>
                    <a:pt x="1164306" y="809536"/>
                  </a:cubicBezTo>
                  <a:cubicBezTo>
                    <a:pt x="1165881" y="810007"/>
                    <a:pt x="1168088" y="810819"/>
                    <a:pt x="1170644" y="811757"/>
                  </a:cubicBezTo>
                  <a:cubicBezTo>
                    <a:pt x="1182789" y="816217"/>
                    <a:pt x="1205396" y="824523"/>
                    <a:pt x="1218926" y="817758"/>
                  </a:cubicBezTo>
                  <a:cubicBezTo>
                    <a:pt x="1235234" y="809604"/>
                    <a:pt x="1238012" y="797978"/>
                    <a:pt x="1237080" y="792392"/>
                  </a:cubicBezTo>
                  <a:cubicBezTo>
                    <a:pt x="1236700" y="790117"/>
                    <a:pt x="1231043" y="785164"/>
                    <a:pt x="1224488" y="779427"/>
                  </a:cubicBezTo>
                  <a:cubicBezTo>
                    <a:pt x="1215491" y="771553"/>
                    <a:pt x="1205293" y="762626"/>
                    <a:pt x="1204233" y="756813"/>
                  </a:cubicBezTo>
                  <a:cubicBezTo>
                    <a:pt x="1203260" y="751451"/>
                    <a:pt x="1204615" y="729557"/>
                    <a:pt x="1206286" y="711488"/>
                  </a:cubicBezTo>
                  <a:cubicBezTo>
                    <a:pt x="1207900" y="694010"/>
                    <a:pt x="1210499" y="672888"/>
                    <a:pt x="1212494" y="670896"/>
                  </a:cubicBezTo>
                  <a:cubicBezTo>
                    <a:pt x="1214013" y="669379"/>
                    <a:pt x="1216512" y="668480"/>
                    <a:pt x="1219680" y="667341"/>
                  </a:cubicBezTo>
                  <a:cubicBezTo>
                    <a:pt x="1224203" y="665714"/>
                    <a:pt x="1230394" y="663488"/>
                    <a:pt x="1237302" y="658107"/>
                  </a:cubicBezTo>
                  <a:cubicBezTo>
                    <a:pt x="1242847" y="653783"/>
                    <a:pt x="1246751" y="644371"/>
                    <a:pt x="1250887" y="634405"/>
                  </a:cubicBezTo>
                  <a:cubicBezTo>
                    <a:pt x="1255395" y="623530"/>
                    <a:pt x="1260062" y="612287"/>
                    <a:pt x="1267260" y="607010"/>
                  </a:cubicBezTo>
                  <a:cubicBezTo>
                    <a:pt x="1275285" y="601129"/>
                    <a:pt x="1285960" y="603994"/>
                    <a:pt x="1298318" y="607315"/>
                  </a:cubicBezTo>
                  <a:cubicBezTo>
                    <a:pt x="1307279" y="609721"/>
                    <a:pt x="1317438" y="612450"/>
                    <a:pt x="1328491" y="612450"/>
                  </a:cubicBezTo>
                  <a:cubicBezTo>
                    <a:pt x="1360975" y="612450"/>
                    <a:pt x="1381309" y="602940"/>
                    <a:pt x="1388927" y="584187"/>
                  </a:cubicBezTo>
                  <a:cubicBezTo>
                    <a:pt x="1397590" y="562858"/>
                    <a:pt x="1407693" y="500523"/>
                    <a:pt x="1408149" y="497687"/>
                  </a:cubicBezTo>
                  <a:cubicBezTo>
                    <a:pt x="1405493" y="498372"/>
                    <a:pt x="1401799" y="498372"/>
                    <a:pt x="1397664" y="497345"/>
                  </a:cubicBezTo>
                  <a:cubicBezTo>
                    <a:pt x="1389422" y="495292"/>
                    <a:pt x="1377420" y="488762"/>
                    <a:pt x="1370890" y="489447"/>
                  </a:cubicBezTo>
                  <a:cubicBezTo>
                    <a:pt x="1364360" y="490130"/>
                    <a:pt x="1355065" y="500452"/>
                    <a:pt x="1348220" y="501137"/>
                  </a:cubicBezTo>
                  <a:cubicBezTo>
                    <a:pt x="1341351" y="501820"/>
                    <a:pt x="1322790" y="494948"/>
                    <a:pt x="1319710" y="490471"/>
                  </a:cubicBezTo>
                  <a:cubicBezTo>
                    <a:pt x="1316601" y="486026"/>
                    <a:pt x="1316601" y="468489"/>
                    <a:pt x="1313178" y="457855"/>
                  </a:cubicBezTo>
                  <a:cubicBezTo>
                    <a:pt x="1309730" y="447190"/>
                    <a:pt x="1294275" y="433106"/>
                    <a:pt x="1290511" y="430026"/>
                  </a:cubicBezTo>
                  <a:cubicBezTo>
                    <a:pt x="1286721" y="426917"/>
                    <a:pt x="1272293" y="429343"/>
                    <a:pt x="1261316" y="434132"/>
                  </a:cubicBezTo>
                  <a:cubicBezTo>
                    <a:pt x="1250309" y="438951"/>
                    <a:pt x="1213213" y="455773"/>
                    <a:pt x="1204635" y="453749"/>
                  </a:cubicBezTo>
                  <a:cubicBezTo>
                    <a:pt x="1196049" y="451696"/>
                    <a:pt x="1193626" y="439294"/>
                    <a:pt x="1204291" y="418680"/>
                  </a:cubicBezTo>
                  <a:cubicBezTo>
                    <a:pt x="1214925" y="398093"/>
                    <a:pt x="1217690" y="391194"/>
                    <a:pt x="1207027" y="385715"/>
                  </a:cubicBezTo>
                  <a:cubicBezTo>
                    <a:pt x="1196393" y="380217"/>
                    <a:pt x="1131468" y="370149"/>
                    <a:pt x="1118637" y="370605"/>
                  </a:cubicBezTo>
                  <a:cubicBezTo>
                    <a:pt x="1105807" y="371063"/>
                    <a:pt x="1084280" y="375167"/>
                    <a:pt x="1066887" y="384806"/>
                  </a:cubicBezTo>
                  <a:cubicBezTo>
                    <a:pt x="1049494" y="394413"/>
                    <a:pt x="1042169" y="395784"/>
                    <a:pt x="1022921" y="395784"/>
                  </a:cubicBezTo>
                  <a:cubicBezTo>
                    <a:pt x="1003674" y="395784"/>
                    <a:pt x="978498" y="395328"/>
                    <a:pt x="968432" y="399917"/>
                  </a:cubicBezTo>
                  <a:cubicBezTo>
                    <a:pt x="958339" y="404479"/>
                    <a:pt x="915285" y="440206"/>
                    <a:pt x="903395" y="447534"/>
                  </a:cubicBezTo>
                  <a:cubicBezTo>
                    <a:pt x="891479" y="454861"/>
                    <a:pt x="861711" y="456714"/>
                    <a:pt x="849338" y="447534"/>
                  </a:cubicBezTo>
                  <a:cubicBezTo>
                    <a:pt x="836988" y="438380"/>
                    <a:pt x="807225" y="384350"/>
                    <a:pt x="804457" y="377020"/>
                  </a:cubicBezTo>
                  <a:cubicBezTo>
                    <a:pt x="801719" y="369693"/>
                    <a:pt x="807680" y="351817"/>
                    <a:pt x="814520" y="343577"/>
                  </a:cubicBezTo>
                  <a:cubicBezTo>
                    <a:pt x="821394" y="335336"/>
                    <a:pt x="819570" y="305114"/>
                    <a:pt x="818200" y="303261"/>
                  </a:cubicBezTo>
                  <a:cubicBezTo>
                    <a:pt x="816829" y="301435"/>
                    <a:pt x="798497" y="298240"/>
                    <a:pt x="794391" y="296416"/>
                  </a:cubicBezTo>
                  <a:cubicBezTo>
                    <a:pt x="790258" y="294566"/>
                    <a:pt x="795303" y="286780"/>
                    <a:pt x="810416" y="274405"/>
                  </a:cubicBezTo>
                  <a:cubicBezTo>
                    <a:pt x="825527" y="262059"/>
                    <a:pt x="833769" y="232747"/>
                    <a:pt x="836534" y="221284"/>
                  </a:cubicBezTo>
                  <a:cubicBezTo>
                    <a:pt x="839270" y="209851"/>
                    <a:pt x="829177" y="215325"/>
                    <a:pt x="816829" y="213501"/>
                  </a:cubicBezTo>
                  <a:cubicBezTo>
                    <a:pt x="804457" y="211677"/>
                    <a:pt x="809504" y="204347"/>
                    <a:pt x="798953" y="194740"/>
                  </a:cubicBezTo>
                  <a:cubicBezTo>
                    <a:pt x="788432" y="185103"/>
                    <a:pt x="759122" y="177318"/>
                    <a:pt x="758666" y="173670"/>
                  </a:cubicBezTo>
                  <a:cubicBezTo>
                    <a:pt x="758208" y="169990"/>
                    <a:pt x="762772" y="115048"/>
                    <a:pt x="765538" y="106353"/>
                  </a:cubicBezTo>
                  <a:cubicBezTo>
                    <a:pt x="768274" y="97626"/>
                    <a:pt x="778368" y="88930"/>
                    <a:pt x="779736" y="79777"/>
                  </a:cubicBezTo>
                  <a:cubicBezTo>
                    <a:pt x="781104" y="70625"/>
                    <a:pt x="780651" y="5586"/>
                    <a:pt x="777425" y="3733"/>
                  </a:cubicBezTo>
                  <a:cubicBezTo>
                    <a:pt x="774235" y="1909"/>
                    <a:pt x="709137" y="26"/>
                    <a:pt x="708738" y="0"/>
                  </a:cubicBezTo>
                  <a:cubicBezTo>
                    <a:pt x="714499" y="13028"/>
                    <a:pt x="721400" y="26171"/>
                    <a:pt x="722710" y="31904"/>
                  </a:cubicBezTo>
                  <a:cubicBezTo>
                    <a:pt x="724763" y="40828"/>
                    <a:pt x="713787" y="41543"/>
                    <a:pt x="706231" y="50465"/>
                  </a:cubicBezTo>
                  <a:cubicBezTo>
                    <a:pt x="698672" y="59392"/>
                    <a:pt x="651260" y="111595"/>
                    <a:pt x="638882" y="119837"/>
                  </a:cubicBezTo>
                  <a:cubicBezTo>
                    <a:pt x="626537" y="128079"/>
                    <a:pt x="592865" y="145955"/>
                    <a:pt x="576384" y="159698"/>
                  </a:cubicBezTo>
                  <a:cubicBezTo>
                    <a:pt x="559902" y="173440"/>
                    <a:pt x="561273" y="193343"/>
                    <a:pt x="542027" y="200214"/>
                  </a:cubicBezTo>
                  <a:cubicBezTo>
                    <a:pt x="522780" y="207085"/>
                    <a:pt x="470574" y="218778"/>
                    <a:pt x="450672" y="231153"/>
                  </a:cubicBezTo>
                  <a:cubicBezTo>
                    <a:pt x="430743" y="243496"/>
                    <a:pt x="406705" y="273034"/>
                    <a:pt x="397751" y="281988"/>
                  </a:cubicBezTo>
                  <a:cubicBezTo>
                    <a:pt x="388827" y="290913"/>
                    <a:pt x="366845" y="317686"/>
                    <a:pt x="344862" y="317686"/>
                  </a:cubicBezTo>
                  <a:cubicBezTo>
                    <a:pt x="322878" y="317686"/>
                    <a:pt x="274093" y="305341"/>
                    <a:pt x="258980" y="297101"/>
                  </a:cubicBezTo>
                  <a:cubicBezTo>
                    <a:pt x="243869" y="288833"/>
                    <a:pt x="232891" y="295702"/>
                    <a:pt x="232891" y="303944"/>
                  </a:cubicBezTo>
                  <a:cubicBezTo>
                    <a:pt x="232891" y="312212"/>
                    <a:pt x="217095" y="437924"/>
                    <a:pt x="211594" y="447534"/>
                  </a:cubicBezTo>
                  <a:cubicBezTo>
                    <a:pt x="206091" y="457170"/>
                    <a:pt x="184789" y="461277"/>
                    <a:pt x="182053" y="473651"/>
                  </a:cubicBezTo>
                  <a:cubicBezTo>
                    <a:pt x="179290" y="486026"/>
                    <a:pt x="185476" y="501137"/>
                    <a:pt x="178603" y="510744"/>
                  </a:cubicBezTo>
                  <a:cubicBezTo>
                    <a:pt x="171731" y="520354"/>
                    <a:pt x="157988" y="518986"/>
                    <a:pt x="151831" y="540286"/>
                  </a:cubicBezTo>
                  <a:cubicBezTo>
                    <a:pt x="145643" y="561583"/>
                    <a:pt x="139456" y="586988"/>
                    <a:pt x="121607" y="602813"/>
                  </a:cubicBezTo>
                  <a:cubicBezTo>
                    <a:pt x="103729" y="618609"/>
                    <a:pt x="85168" y="627534"/>
                    <a:pt x="65951" y="627534"/>
                  </a:cubicBezTo>
                  <a:cubicBezTo>
                    <a:pt x="46702" y="627534"/>
                    <a:pt x="35042" y="621345"/>
                    <a:pt x="39148" y="639194"/>
                  </a:cubicBezTo>
                  <a:cubicBezTo>
                    <a:pt x="43281" y="657073"/>
                    <a:pt x="46702" y="677687"/>
                    <a:pt x="37095" y="686614"/>
                  </a:cubicBezTo>
                  <a:cubicBezTo>
                    <a:pt x="27488" y="695536"/>
                    <a:pt x="10977" y="724392"/>
                    <a:pt x="7556" y="745006"/>
                  </a:cubicBezTo>
                  <a:cubicBezTo>
                    <a:pt x="4108" y="765621"/>
                    <a:pt x="0" y="800663"/>
                    <a:pt x="8241" y="809587"/>
                  </a:cubicBezTo>
                  <a:cubicBezTo>
                    <a:pt x="16481" y="818512"/>
                    <a:pt x="57026" y="814376"/>
                    <a:pt x="76929" y="809587"/>
                  </a:cubicBezTo>
                  <a:close/>
                </a:path>
              </a:pathLst>
            </a:custGeom>
            <a:grpFill/>
            <a:ln cap="flat" cmpd="sng" w="0">
              <a:noFill/>
              <a:prstDash val="solid"/>
              <a:miter lim="800000"/>
            </a:ln>
          </p:spPr>
          <p:txBody>
            <a:bodyPr anchor="ctr">
              <a:spAutoFit/>
            </a:bodyPr>
            <a:lstStyle/>
            <a:p>
              <a:pPr algn="ctr"/>
              <a:endParaRPr lang="en-US"/>
            </a:p>
          </p:txBody>
        </p:sp>
        <p:sp>
          <p:nvSpPr>
            <p:cNvPr id="130" name="Free Form 20">
              <a:extLst>
                <a:ext uri="{FF2B5EF4-FFF2-40B4-BE49-F238E27FC236}">
                  <a16:creationId xmlns:a16="http://schemas.microsoft.com/office/drawing/2014/main" id="{85BE8501-C2E3-4482-9F18-F360CEFB948B}"/>
                </a:ext>
              </a:extLst>
            </p:cNvPr>
            <p:cNvSpPr/>
            <p:nvPr/>
          </p:nvSpPr>
          <p:spPr>
            <a:xfrm>
              <a:off x="1610083" y="3368185"/>
              <a:ext cx="655895" cy="732038"/>
            </a:xfrm>
            <a:custGeom>
              <a:avLst/>
              <a:gdLst/>
              <a:ahLst/>
              <a:cxnLst/>
              <a:rect b="0" l="0" r="0" t="0"/>
              <a:pathLst>
                <a:path h="1865461" w="1671425">
                  <a:moveTo>
                    <a:pt x="699247" y="1397020"/>
                  </a:moveTo>
                  <a:cubicBezTo>
                    <a:pt x="699247" y="1385989"/>
                    <a:pt x="710688" y="1338940"/>
                    <a:pt x="719886" y="1301137"/>
                  </a:cubicBezTo>
                  <a:cubicBezTo>
                    <a:pt x="725272" y="1278977"/>
                    <a:pt x="729927" y="1259840"/>
                    <a:pt x="731429" y="1251574"/>
                  </a:cubicBezTo>
                  <a:cubicBezTo>
                    <a:pt x="734594" y="1234166"/>
                    <a:pt x="730139" y="1228899"/>
                    <a:pt x="724982" y="1222799"/>
                  </a:cubicBezTo>
                  <a:cubicBezTo>
                    <a:pt x="723412" y="1220945"/>
                    <a:pt x="721790" y="1219026"/>
                    <a:pt x="720259" y="1216659"/>
                  </a:cubicBezTo>
                  <a:cubicBezTo>
                    <a:pt x="718786" y="1214384"/>
                    <a:pt x="717072" y="1212118"/>
                    <a:pt x="715251" y="1209719"/>
                  </a:cubicBezTo>
                  <a:cubicBezTo>
                    <a:pt x="708855" y="1201285"/>
                    <a:pt x="702244" y="1192560"/>
                    <a:pt x="706021" y="1182843"/>
                  </a:cubicBezTo>
                  <a:cubicBezTo>
                    <a:pt x="706046" y="1182777"/>
                    <a:pt x="706107" y="1182736"/>
                    <a:pt x="706180" y="1182733"/>
                  </a:cubicBezTo>
                  <a:cubicBezTo>
                    <a:pt x="708091" y="1182702"/>
                    <a:pt x="753041" y="1182102"/>
                    <a:pt x="761227" y="1186876"/>
                  </a:cubicBezTo>
                  <a:cubicBezTo>
                    <a:pt x="763292" y="1188081"/>
                    <a:pt x="765772" y="1189822"/>
                    <a:pt x="768398" y="1191665"/>
                  </a:cubicBezTo>
                  <a:cubicBezTo>
                    <a:pt x="775591" y="1196713"/>
                    <a:pt x="784372" y="1202874"/>
                    <a:pt x="791270" y="1202874"/>
                  </a:cubicBezTo>
                  <a:cubicBezTo>
                    <a:pt x="791999" y="1202874"/>
                    <a:pt x="792709" y="1202806"/>
                    <a:pt x="793391" y="1202660"/>
                  </a:cubicBezTo>
                  <a:cubicBezTo>
                    <a:pt x="799249" y="1201404"/>
                    <a:pt x="805620" y="1183653"/>
                    <a:pt x="810273" y="1170690"/>
                  </a:cubicBezTo>
                  <a:cubicBezTo>
                    <a:pt x="813340" y="1162148"/>
                    <a:pt x="815761" y="1155401"/>
                    <a:pt x="817395" y="1154584"/>
                  </a:cubicBezTo>
                  <a:cubicBezTo>
                    <a:pt x="821635" y="1152478"/>
                    <a:pt x="897801" y="1162231"/>
                    <a:pt x="912993" y="1164872"/>
                  </a:cubicBezTo>
                  <a:cubicBezTo>
                    <a:pt x="925555" y="1167057"/>
                    <a:pt x="936850" y="1188271"/>
                    <a:pt x="944324" y="1202306"/>
                  </a:cubicBezTo>
                  <a:cubicBezTo>
                    <a:pt x="946340" y="1206093"/>
                    <a:pt x="948081" y="1209361"/>
                    <a:pt x="949522" y="1211667"/>
                  </a:cubicBezTo>
                  <a:cubicBezTo>
                    <a:pt x="951546" y="1214905"/>
                    <a:pt x="953053" y="1220692"/>
                    <a:pt x="954796" y="1227390"/>
                  </a:cubicBezTo>
                  <a:cubicBezTo>
                    <a:pt x="959069" y="1243808"/>
                    <a:pt x="964923" y="1266295"/>
                    <a:pt x="983799" y="1275492"/>
                  </a:cubicBezTo>
                  <a:cubicBezTo>
                    <a:pt x="998029" y="1282425"/>
                    <a:pt x="1012774" y="1283527"/>
                    <a:pt x="1025781" y="1284500"/>
                  </a:cubicBezTo>
                  <a:cubicBezTo>
                    <a:pt x="1037224" y="1285356"/>
                    <a:pt x="1047107" y="1286095"/>
                    <a:pt x="1053893" y="1290618"/>
                  </a:cubicBezTo>
                  <a:cubicBezTo>
                    <a:pt x="1058555" y="1293727"/>
                    <a:pt x="1062323" y="1297160"/>
                    <a:pt x="1065966" y="1300479"/>
                  </a:cubicBezTo>
                  <a:cubicBezTo>
                    <a:pt x="1073622" y="1307457"/>
                    <a:pt x="1080235" y="1313485"/>
                    <a:pt x="1092276" y="1313948"/>
                  </a:cubicBezTo>
                  <a:cubicBezTo>
                    <a:pt x="1092564" y="1313958"/>
                    <a:pt x="1092854" y="1313963"/>
                    <a:pt x="1093146" y="1313963"/>
                  </a:cubicBezTo>
                  <a:cubicBezTo>
                    <a:pt x="1103427" y="1313963"/>
                    <a:pt x="1116611" y="1307245"/>
                    <a:pt x="1128284" y="1301296"/>
                  </a:cubicBezTo>
                  <a:cubicBezTo>
                    <a:pt x="1136830" y="1296941"/>
                    <a:pt x="1144904" y="1292827"/>
                    <a:pt x="1150637" y="1291966"/>
                  </a:cubicBezTo>
                  <a:cubicBezTo>
                    <a:pt x="1151227" y="1291876"/>
                    <a:pt x="1151809" y="1291832"/>
                    <a:pt x="1152378" y="1291832"/>
                  </a:cubicBezTo>
                  <a:cubicBezTo>
                    <a:pt x="1160658" y="1291832"/>
                    <a:pt x="1166557" y="1300859"/>
                    <a:pt x="1171358" y="1308208"/>
                  </a:cubicBezTo>
                  <a:cubicBezTo>
                    <a:pt x="1173943" y="1312161"/>
                    <a:pt x="1176172" y="1315575"/>
                    <a:pt x="1178227" y="1316716"/>
                  </a:cubicBezTo>
                  <a:cubicBezTo>
                    <a:pt x="1184394" y="1320142"/>
                    <a:pt x="1198024" y="1322188"/>
                    <a:pt x="1202094" y="1319471"/>
                  </a:cubicBezTo>
                  <a:cubicBezTo>
                    <a:pt x="1203518" y="1318523"/>
                    <a:pt x="1205920" y="1316267"/>
                    <a:pt x="1208466" y="1313875"/>
                  </a:cubicBezTo>
                  <a:cubicBezTo>
                    <a:pt x="1213462" y="1309186"/>
                    <a:pt x="1219139" y="1303888"/>
                    <a:pt x="1221457" y="1304334"/>
                  </a:cubicBezTo>
                  <a:cubicBezTo>
                    <a:pt x="1222884" y="1304619"/>
                    <a:pt x="1226215" y="1315631"/>
                    <a:pt x="1231977" y="1335072"/>
                  </a:cubicBezTo>
                  <a:cubicBezTo>
                    <a:pt x="1238612" y="1357467"/>
                    <a:pt x="1247704" y="1388142"/>
                    <a:pt x="1251650" y="1388142"/>
                  </a:cubicBezTo>
                  <a:cubicBezTo>
                    <a:pt x="1259021" y="1388142"/>
                    <a:pt x="1283949" y="1386705"/>
                    <a:pt x="1287950" y="1383375"/>
                  </a:cubicBezTo>
                  <a:cubicBezTo>
                    <a:pt x="1289633" y="1381970"/>
                    <a:pt x="1290264" y="1378771"/>
                    <a:pt x="1290930" y="1375381"/>
                  </a:cubicBezTo>
                  <a:cubicBezTo>
                    <a:pt x="1291876" y="1370578"/>
                    <a:pt x="1292854" y="1365608"/>
                    <a:pt x="1296958" y="1364789"/>
                  </a:cubicBezTo>
                  <a:cubicBezTo>
                    <a:pt x="1302961" y="1363599"/>
                    <a:pt x="1324263" y="1369393"/>
                    <a:pt x="1328169" y="1373299"/>
                  </a:cubicBezTo>
                  <a:cubicBezTo>
                    <a:pt x="1328640" y="1373772"/>
                    <a:pt x="1328840" y="1374211"/>
                    <a:pt x="1328762" y="1374608"/>
                  </a:cubicBezTo>
                  <a:cubicBezTo>
                    <a:pt x="1328708" y="1374882"/>
                    <a:pt x="1328613" y="1375335"/>
                    <a:pt x="1328489" y="1375945"/>
                  </a:cubicBezTo>
                  <a:cubicBezTo>
                    <a:pt x="1322563" y="1404742"/>
                    <a:pt x="1322005" y="1413862"/>
                    <a:pt x="1322580" y="1416442"/>
                  </a:cubicBezTo>
                  <a:cubicBezTo>
                    <a:pt x="1322717" y="1417073"/>
                    <a:pt x="1323458" y="1417524"/>
                    <a:pt x="1324777" y="1417795"/>
                  </a:cubicBezTo>
                  <a:cubicBezTo>
                    <a:pt x="1334933" y="1419873"/>
                    <a:pt x="1373531" y="1410290"/>
                    <a:pt x="1376542" y="1406074"/>
                  </a:cubicBezTo>
                  <a:cubicBezTo>
                    <a:pt x="1378344" y="1403552"/>
                    <a:pt x="1378812" y="1398797"/>
                    <a:pt x="1379361" y="1393294"/>
                  </a:cubicBezTo>
                  <a:cubicBezTo>
                    <a:pt x="1379846" y="1388351"/>
                    <a:pt x="1380402" y="1382748"/>
                    <a:pt x="1382014" y="1377274"/>
                  </a:cubicBezTo>
                  <a:cubicBezTo>
                    <a:pt x="1384962" y="1367249"/>
                    <a:pt x="1393816" y="1348206"/>
                    <a:pt x="1406220" y="1347896"/>
                  </a:cubicBezTo>
                  <a:cubicBezTo>
                    <a:pt x="1410092" y="1347796"/>
                    <a:pt x="1416469" y="1348027"/>
                    <a:pt x="1423857" y="1348288"/>
                  </a:cubicBezTo>
                  <a:cubicBezTo>
                    <a:pt x="1438799" y="1348810"/>
                    <a:pt x="1457397" y="1349471"/>
                    <a:pt x="1466880" y="1347898"/>
                  </a:cubicBezTo>
                  <a:cubicBezTo>
                    <a:pt x="1481142" y="1345540"/>
                    <a:pt x="1495273" y="1333955"/>
                    <a:pt x="1500186" y="1324575"/>
                  </a:cubicBezTo>
                  <a:cubicBezTo>
                    <a:pt x="1501547" y="1321978"/>
                    <a:pt x="1502661" y="1319020"/>
                    <a:pt x="1503741" y="1316160"/>
                  </a:cubicBezTo>
                  <a:cubicBezTo>
                    <a:pt x="1506682" y="1308355"/>
                    <a:pt x="1509725" y="1300286"/>
                    <a:pt x="1518157" y="1297923"/>
                  </a:cubicBezTo>
                  <a:cubicBezTo>
                    <a:pt x="1525672" y="1295814"/>
                    <a:pt x="1544126" y="1300854"/>
                    <a:pt x="1558954" y="1304900"/>
                  </a:cubicBezTo>
                  <a:cubicBezTo>
                    <a:pt x="1566530" y="1306965"/>
                    <a:pt x="1573072" y="1308750"/>
                    <a:pt x="1575918" y="1308908"/>
                  </a:cubicBezTo>
                  <a:cubicBezTo>
                    <a:pt x="1579866" y="1309152"/>
                    <a:pt x="1583789" y="1306082"/>
                    <a:pt x="1587944" y="1302856"/>
                  </a:cubicBezTo>
                  <a:cubicBezTo>
                    <a:pt x="1592506" y="1299311"/>
                    <a:pt x="1597227" y="1295646"/>
                    <a:pt x="1602916" y="1295170"/>
                  </a:cubicBezTo>
                  <a:cubicBezTo>
                    <a:pt x="1603426" y="1295129"/>
                    <a:pt x="1603945" y="1295107"/>
                    <a:pt x="1604467" y="1295107"/>
                  </a:cubicBezTo>
                  <a:cubicBezTo>
                    <a:pt x="1611592" y="1295107"/>
                    <a:pt x="1619948" y="1298850"/>
                    <a:pt x="1626164" y="1301637"/>
                  </a:cubicBezTo>
                  <a:cubicBezTo>
                    <a:pt x="1629343" y="1303059"/>
                    <a:pt x="1631852" y="1304185"/>
                    <a:pt x="1633176" y="1304331"/>
                  </a:cubicBezTo>
                  <a:cubicBezTo>
                    <a:pt x="1637090" y="1304765"/>
                    <a:pt x="1667943" y="1305207"/>
                    <a:pt x="1670542" y="1305243"/>
                  </a:cubicBezTo>
                  <a:cubicBezTo>
                    <a:pt x="1670594" y="1301325"/>
                    <a:pt x="1671425" y="1233754"/>
                    <a:pt x="1670542" y="1227585"/>
                  </a:cubicBezTo>
                  <a:cubicBezTo>
                    <a:pt x="1670079" y="1224337"/>
                    <a:pt x="1658029" y="1209534"/>
                    <a:pt x="1645276" y="1193862"/>
                  </a:cubicBezTo>
                  <a:cubicBezTo>
                    <a:pt x="1632877" y="1178627"/>
                    <a:pt x="1620053" y="1162875"/>
                    <a:pt x="1615147" y="1154540"/>
                  </a:cubicBezTo>
                  <a:cubicBezTo>
                    <a:pt x="1610114" y="1145989"/>
                    <a:pt x="1606196" y="1135814"/>
                    <a:pt x="1602738" y="1126835"/>
                  </a:cubicBezTo>
                  <a:cubicBezTo>
                    <a:pt x="1599200" y="1117652"/>
                    <a:pt x="1596147" y="1109723"/>
                    <a:pt x="1592721" y="1105382"/>
                  </a:cubicBezTo>
                  <a:cubicBezTo>
                    <a:pt x="1588849" y="1100479"/>
                    <a:pt x="1576613" y="1099267"/>
                    <a:pt x="1569661" y="1098977"/>
                  </a:cubicBezTo>
                  <a:cubicBezTo>
                    <a:pt x="1559576" y="1098552"/>
                    <a:pt x="1550673" y="1099535"/>
                    <a:pt x="1548966" y="1100391"/>
                  </a:cubicBezTo>
                  <a:cubicBezTo>
                    <a:pt x="1547786" y="1100979"/>
                    <a:pt x="1546174" y="1103039"/>
                    <a:pt x="1544136" y="1105641"/>
                  </a:cubicBezTo>
                  <a:cubicBezTo>
                    <a:pt x="1540061" y="1110837"/>
                    <a:pt x="1533912" y="1118694"/>
                    <a:pt x="1525584" y="1121468"/>
                  </a:cubicBezTo>
                  <a:cubicBezTo>
                    <a:pt x="1519045" y="1123651"/>
                    <a:pt x="1508881" y="1121315"/>
                    <a:pt x="1499047" y="1115385"/>
                  </a:cubicBezTo>
                  <a:cubicBezTo>
                    <a:pt x="1487453" y="1108389"/>
                    <a:pt x="1477450" y="1097180"/>
                    <a:pt x="1470872" y="1083824"/>
                  </a:cubicBezTo>
                  <a:cubicBezTo>
                    <a:pt x="1464444" y="1070762"/>
                    <a:pt x="1451808" y="1035990"/>
                    <a:pt x="1438434" y="999178"/>
                  </a:cubicBezTo>
                  <a:cubicBezTo>
                    <a:pt x="1421121" y="951539"/>
                    <a:pt x="1403221" y="902276"/>
                    <a:pt x="1395774" y="891493"/>
                  </a:cubicBezTo>
                  <a:cubicBezTo>
                    <a:pt x="1391229" y="884905"/>
                    <a:pt x="1383940" y="875380"/>
                    <a:pt x="1376220" y="865297"/>
                  </a:cubicBezTo>
                  <a:cubicBezTo>
                    <a:pt x="1361019" y="845434"/>
                    <a:pt x="1343785" y="822920"/>
                    <a:pt x="1338057" y="810860"/>
                  </a:cubicBezTo>
                  <a:cubicBezTo>
                    <a:pt x="1328589" y="790929"/>
                    <a:pt x="1319769" y="764518"/>
                    <a:pt x="1335770" y="736962"/>
                  </a:cubicBezTo>
                  <a:cubicBezTo>
                    <a:pt x="1341819" y="726545"/>
                    <a:pt x="1347869" y="718238"/>
                    <a:pt x="1352731" y="711564"/>
                  </a:cubicBezTo>
                  <a:cubicBezTo>
                    <a:pt x="1361402" y="699654"/>
                    <a:pt x="1367130" y="691788"/>
                    <a:pt x="1365977" y="682569"/>
                  </a:cubicBezTo>
                  <a:cubicBezTo>
                    <a:pt x="1365304" y="677202"/>
                    <a:pt x="1363231" y="671137"/>
                    <a:pt x="1361222" y="665273"/>
                  </a:cubicBezTo>
                  <a:cubicBezTo>
                    <a:pt x="1357708" y="655007"/>
                    <a:pt x="1354077" y="644395"/>
                    <a:pt x="1357286" y="636229"/>
                  </a:cubicBezTo>
                  <a:cubicBezTo>
                    <a:pt x="1359081" y="631660"/>
                    <a:pt x="1362819" y="627863"/>
                    <a:pt x="1366776" y="623842"/>
                  </a:cubicBezTo>
                  <a:cubicBezTo>
                    <a:pt x="1373809" y="616695"/>
                    <a:pt x="1381777" y="608597"/>
                    <a:pt x="1379717" y="594182"/>
                  </a:cubicBezTo>
                  <a:cubicBezTo>
                    <a:pt x="1377310" y="577349"/>
                    <a:pt x="1360388" y="557815"/>
                    <a:pt x="1329410" y="536133"/>
                  </a:cubicBezTo>
                  <a:cubicBezTo>
                    <a:pt x="1318808" y="528710"/>
                    <a:pt x="1306226" y="526399"/>
                    <a:pt x="1296114" y="524538"/>
                  </a:cubicBezTo>
                  <a:cubicBezTo>
                    <a:pt x="1288887" y="523209"/>
                    <a:pt x="1283181" y="522161"/>
                    <a:pt x="1280837" y="519623"/>
                  </a:cubicBezTo>
                  <a:cubicBezTo>
                    <a:pt x="1277619" y="516138"/>
                    <a:pt x="1276065" y="509915"/>
                    <a:pt x="1277058" y="504492"/>
                  </a:cubicBezTo>
                  <a:cubicBezTo>
                    <a:pt x="1277821" y="500303"/>
                    <a:pt x="1279994" y="497123"/>
                    <a:pt x="1283176" y="495534"/>
                  </a:cubicBezTo>
                  <a:cubicBezTo>
                    <a:pt x="1285617" y="494314"/>
                    <a:pt x="1288421" y="493736"/>
                    <a:pt x="1291135" y="493181"/>
                  </a:cubicBezTo>
                  <a:cubicBezTo>
                    <a:pt x="1295019" y="492383"/>
                    <a:pt x="1298686" y="491630"/>
                    <a:pt x="1300269" y="489043"/>
                  </a:cubicBezTo>
                  <a:cubicBezTo>
                    <a:pt x="1301335" y="487311"/>
                    <a:pt x="1301405" y="484856"/>
                    <a:pt x="1300488" y="481535"/>
                  </a:cubicBezTo>
                  <a:cubicBezTo>
                    <a:pt x="1298443" y="474115"/>
                    <a:pt x="1289077" y="457219"/>
                    <a:pt x="1280813" y="442311"/>
                  </a:cubicBezTo>
                  <a:cubicBezTo>
                    <a:pt x="1274222" y="430419"/>
                    <a:pt x="1268526" y="420148"/>
                    <a:pt x="1267514" y="416503"/>
                  </a:cubicBezTo>
                  <a:cubicBezTo>
                    <a:pt x="1265295" y="408507"/>
                    <a:pt x="1263691" y="402731"/>
                    <a:pt x="1271247" y="397534"/>
                  </a:cubicBezTo>
                  <a:cubicBezTo>
                    <a:pt x="1276107" y="394194"/>
                    <a:pt x="1282674" y="389146"/>
                    <a:pt x="1283561" y="383909"/>
                  </a:cubicBezTo>
                  <a:cubicBezTo>
                    <a:pt x="1283881" y="382019"/>
                    <a:pt x="1283422" y="380214"/>
                    <a:pt x="1282196" y="378542"/>
                  </a:cubicBezTo>
                  <a:cubicBezTo>
                    <a:pt x="1280872" y="376735"/>
                    <a:pt x="1278828" y="374723"/>
                    <a:pt x="1276468" y="372392"/>
                  </a:cubicBezTo>
                  <a:cubicBezTo>
                    <a:pt x="1270074" y="366084"/>
                    <a:pt x="1261316" y="357449"/>
                    <a:pt x="1260638" y="345935"/>
                  </a:cubicBezTo>
                  <a:cubicBezTo>
                    <a:pt x="1260182" y="338176"/>
                    <a:pt x="1261540" y="332258"/>
                    <a:pt x="1264795" y="327845"/>
                  </a:cubicBezTo>
                  <a:cubicBezTo>
                    <a:pt x="1267911" y="323614"/>
                    <a:pt x="1272888" y="320634"/>
                    <a:pt x="1280003" y="318737"/>
                  </a:cubicBezTo>
                  <a:cubicBezTo>
                    <a:pt x="1284090" y="317645"/>
                    <a:pt x="1288470" y="317152"/>
                    <a:pt x="1292705" y="316675"/>
                  </a:cubicBezTo>
                  <a:cubicBezTo>
                    <a:pt x="1302881" y="315526"/>
                    <a:pt x="1313400" y="314341"/>
                    <a:pt x="1322056" y="305046"/>
                  </a:cubicBezTo>
                  <a:cubicBezTo>
                    <a:pt x="1334004" y="292210"/>
                    <a:pt x="1331607" y="268092"/>
                    <a:pt x="1317026" y="254451"/>
                  </a:cubicBezTo>
                  <a:cubicBezTo>
                    <a:pt x="1308796" y="246751"/>
                    <a:pt x="1285400" y="238992"/>
                    <a:pt x="1266600" y="232755"/>
                  </a:cubicBezTo>
                  <a:cubicBezTo>
                    <a:pt x="1252608" y="228112"/>
                    <a:pt x="1241552" y="224444"/>
                    <a:pt x="1239606" y="221913"/>
                  </a:cubicBezTo>
                  <a:cubicBezTo>
                    <a:pt x="1233172" y="213550"/>
                    <a:pt x="1233471" y="199934"/>
                    <a:pt x="1240496" y="181443"/>
                  </a:cubicBezTo>
                  <a:cubicBezTo>
                    <a:pt x="1248638" y="160022"/>
                    <a:pt x="1240418" y="150044"/>
                    <a:pt x="1230897" y="138493"/>
                  </a:cubicBezTo>
                  <a:cubicBezTo>
                    <a:pt x="1230292" y="137757"/>
                    <a:pt x="1229682" y="137021"/>
                    <a:pt x="1229075" y="136272"/>
                  </a:cubicBezTo>
                  <a:cubicBezTo>
                    <a:pt x="1222062" y="127664"/>
                    <a:pt x="1201792" y="108018"/>
                    <a:pt x="1188378" y="95019"/>
                  </a:cubicBezTo>
                  <a:cubicBezTo>
                    <a:pt x="1182638" y="89457"/>
                    <a:pt x="1178105" y="85063"/>
                    <a:pt x="1176642" y="83498"/>
                  </a:cubicBezTo>
                  <a:cubicBezTo>
                    <a:pt x="1174396" y="81091"/>
                    <a:pt x="1173472" y="79057"/>
                    <a:pt x="1173648" y="76902"/>
                  </a:cubicBezTo>
                  <a:cubicBezTo>
                    <a:pt x="1173909" y="73659"/>
                    <a:pt x="1176745" y="70106"/>
                    <a:pt x="1182845" y="65383"/>
                  </a:cubicBezTo>
                  <a:cubicBezTo>
                    <a:pt x="1190992" y="59075"/>
                    <a:pt x="1194552" y="54486"/>
                    <a:pt x="1194047" y="50943"/>
                  </a:cubicBezTo>
                  <a:cubicBezTo>
                    <a:pt x="1193728" y="48719"/>
                    <a:pt x="1191709" y="46858"/>
                    <a:pt x="1188042" y="45412"/>
                  </a:cubicBezTo>
                  <a:cubicBezTo>
                    <a:pt x="1181475" y="42828"/>
                    <a:pt x="1168554" y="47083"/>
                    <a:pt x="1156057" y="51199"/>
                  </a:cubicBezTo>
                  <a:cubicBezTo>
                    <a:pt x="1147072" y="54156"/>
                    <a:pt x="1137781" y="57219"/>
                    <a:pt x="1130756" y="57790"/>
                  </a:cubicBezTo>
                  <a:cubicBezTo>
                    <a:pt x="1118267" y="58828"/>
                    <a:pt x="1098891" y="44983"/>
                    <a:pt x="1084741" y="34888"/>
                  </a:cubicBezTo>
                  <a:cubicBezTo>
                    <a:pt x="1079540" y="31179"/>
                    <a:pt x="1075046" y="27975"/>
                    <a:pt x="1071571" y="25937"/>
                  </a:cubicBezTo>
                  <a:cubicBezTo>
                    <a:pt x="1058875" y="18492"/>
                    <a:pt x="1049699" y="26239"/>
                    <a:pt x="1046617" y="31372"/>
                  </a:cubicBezTo>
                  <a:cubicBezTo>
                    <a:pt x="1045573" y="33111"/>
                    <a:pt x="1044235" y="36992"/>
                    <a:pt x="1042823" y="41104"/>
                  </a:cubicBezTo>
                  <a:cubicBezTo>
                    <a:pt x="1040506" y="47836"/>
                    <a:pt x="1037878" y="55466"/>
                    <a:pt x="1035554" y="56626"/>
                  </a:cubicBezTo>
                  <a:cubicBezTo>
                    <a:pt x="1031757" y="58526"/>
                    <a:pt x="1014725" y="57963"/>
                    <a:pt x="1010653" y="55241"/>
                  </a:cubicBezTo>
                  <a:cubicBezTo>
                    <a:pt x="1009268" y="54322"/>
                    <a:pt x="1008756" y="51408"/>
                    <a:pt x="1008107" y="47721"/>
                  </a:cubicBezTo>
                  <a:cubicBezTo>
                    <a:pt x="1006793" y="40277"/>
                    <a:pt x="1005008" y="30075"/>
                    <a:pt x="994274" y="30999"/>
                  </a:cubicBezTo>
                  <a:cubicBezTo>
                    <a:pt x="985723" y="31728"/>
                    <a:pt x="978383" y="38078"/>
                    <a:pt x="971907" y="43676"/>
                  </a:cubicBezTo>
                  <a:cubicBezTo>
                    <a:pt x="966301" y="48529"/>
                    <a:pt x="961439" y="52710"/>
                    <a:pt x="957137" y="52064"/>
                  </a:cubicBezTo>
                  <a:cubicBezTo>
                    <a:pt x="953643" y="51542"/>
                    <a:pt x="947928" y="45527"/>
                    <a:pt x="940698" y="37912"/>
                  </a:cubicBezTo>
                  <a:cubicBezTo>
                    <a:pt x="928764" y="25347"/>
                    <a:pt x="912422" y="8141"/>
                    <a:pt x="895295" y="4430"/>
                  </a:cubicBezTo>
                  <a:cubicBezTo>
                    <a:pt x="878721" y="841"/>
                    <a:pt x="867585" y="4001"/>
                    <a:pt x="858648" y="6539"/>
                  </a:cubicBezTo>
                  <a:cubicBezTo>
                    <a:pt x="852596" y="8258"/>
                    <a:pt x="847368" y="9743"/>
                    <a:pt x="841728" y="9012"/>
                  </a:cubicBezTo>
                  <a:cubicBezTo>
                    <a:pt x="836607" y="8353"/>
                    <a:pt x="831172" y="6788"/>
                    <a:pt x="825915" y="5274"/>
                  </a:cubicBezTo>
                  <a:cubicBezTo>
                    <a:pt x="816503" y="2565"/>
                    <a:pt x="807612" y="0"/>
                    <a:pt x="801514" y="2784"/>
                  </a:cubicBezTo>
                  <a:cubicBezTo>
                    <a:pt x="791592" y="7307"/>
                    <a:pt x="769098" y="23184"/>
                    <a:pt x="769098" y="28536"/>
                  </a:cubicBezTo>
                  <a:cubicBezTo>
                    <a:pt x="769098" y="30667"/>
                    <a:pt x="772148" y="37448"/>
                    <a:pt x="775679" y="45303"/>
                  </a:cubicBezTo>
                  <a:cubicBezTo>
                    <a:pt x="781236" y="57665"/>
                    <a:pt x="788156" y="73047"/>
                    <a:pt x="787878" y="80296"/>
                  </a:cubicBezTo>
                  <a:cubicBezTo>
                    <a:pt x="787578" y="88065"/>
                    <a:pt x="769237" y="101698"/>
                    <a:pt x="754499" y="112651"/>
                  </a:cubicBezTo>
                  <a:cubicBezTo>
                    <a:pt x="746177" y="118840"/>
                    <a:pt x="738993" y="124180"/>
                    <a:pt x="736079" y="127574"/>
                  </a:cubicBezTo>
                  <a:cubicBezTo>
                    <a:pt x="730598" y="133970"/>
                    <a:pt x="729598" y="141397"/>
                    <a:pt x="728715" y="147947"/>
                  </a:cubicBezTo>
                  <a:cubicBezTo>
                    <a:pt x="728281" y="151183"/>
                    <a:pt x="727869" y="154240"/>
                    <a:pt x="726952" y="156833"/>
                  </a:cubicBezTo>
                  <a:cubicBezTo>
                    <a:pt x="723953" y="165335"/>
                    <a:pt x="712322" y="165411"/>
                    <a:pt x="706609" y="164270"/>
                  </a:cubicBezTo>
                  <a:cubicBezTo>
                    <a:pt x="705192" y="163989"/>
                    <a:pt x="703300" y="163436"/>
                    <a:pt x="701115" y="162797"/>
                  </a:cubicBezTo>
                  <a:cubicBezTo>
                    <a:pt x="692707" y="160349"/>
                    <a:pt x="680001" y="156637"/>
                    <a:pt x="674244" y="162392"/>
                  </a:cubicBezTo>
                  <a:cubicBezTo>
                    <a:pt x="669477" y="167157"/>
                    <a:pt x="668402" y="185318"/>
                    <a:pt x="667614" y="198578"/>
                  </a:cubicBezTo>
                  <a:cubicBezTo>
                    <a:pt x="667195" y="205618"/>
                    <a:pt x="666834" y="211697"/>
                    <a:pt x="666044" y="214076"/>
                  </a:cubicBezTo>
                  <a:cubicBezTo>
                    <a:pt x="664805" y="217788"/>
                    <a:pt x="660433" y="225000"/>
                    <a:pt x="656573" y="231360"/>
                  </a:cubicBezTo>
                  <a:cubicBezTo>
                    <a:pt x="653439" y="236527"/>
                    <a:pt x="650479" y="241408"/>
                    <a:pt x="650479" y="242418"/>
                  </a:cubicBezTo>
                  <a:cubicBezTo>
                    <a:pt x="650479" y="243427"/>
                    <a:pt x="655683" y="246707"/>
                    <a:pt x="660274" y="249599"/>
                  </a:cubicBezTo>
                  <a:cubicBezTo>
                    <a:pt x="665795" y="253081"/>
                    <a:pt x="671506" y="256678"/>
                    <a:pt x="671998" y="258399"/>
                  </a:cubicBezTo>
                  <a:cubicBezTo>
                    <a:pt x="672057" y="258599"/>
                    <a:pt x="672020" y="258804"/>
                    <a:pt x="671893" y="259001"/>
                  </a:cubicBezTo>
                  <a:cubicBezTo>
                    <a:pt x="670650" y="260960"/>
                    <a:pt x="659404" y="262805"/>
                    <a:pt x="650365" y="264283"/>
                  </a:cubicBezTo>
                  <a:cubicBezTo>
                    <a:pt x="645073" y="265151"/>
                    <a:pt x="640504" y="265900"/>
                    <a:pt x="639875" y="266373"/>
                  </a:cubicBezTo>
                  <a:cubicBezTo>
                    <a:pt x="639172" y="266897"/>
                    <a:pt x="633937" y="278650"/>
                    <a:pt x="627873" y="292254"/>
                  </a:cubicBezTo>
                  <a:cubicBezTo>
                    <a:pt x="618380" y="313563"/>
                    <a:pt x="606559" y="340086"/>
                    <a:pt x="601904" y="346935"/>
                  </a:cubicBezTo>
                  <a:cubicBezTo>
                    <a:pt x="597646" y="353194"/>
                    <a:pt x="579361" y="354045"/>
                    <a:pt x="563226" y="354801"/>
                  </a:cubicBezTo>
                  <a:cubicBezTo>
                    <a:pt x="549554" y="355440"/>
                    <a:pt x="536643" y="356042"/>
                    <a:pt x="534587" y="359746"/>
                  </a:cubicBezTo>
                  <a:cubicBezTo>
                    <a:pt x="529864" y="368249"/>
                    <a:pt x="519957" y="397273"/>
                    <a:pt x="521325" y="413235"/>
                  </a:cubicBezTo>
                  <a:cubicBezTo>
                    <a:pt x="522002" y="421136"/>
                    <a:pt x="526887" y="428241"/>
                    <a:pt x="531198" y="434510"/>
                  </a:cubicBezTo>
                  <a:cubicBezTo>
                    <a:pt x="535743" y="441123"/>
                    <a:pt x="539671" y="446834"/>
                    <a:pt x="538264" y="452223"/>
                  </a:cubicBezTo>
                  <a:cubicBezTo>
                    <a:pt x="535545" y="462644"/>
                    <a:pt x="465173" y="471008"/>
                    <a:pt x="460791" y="471515"/>
                  </a:cubicBezTo>
                  <a:cubicBezTo>
                    <a:pt x="454308" y="541415"/>
                    <a:pt x="448046" y="611401"/>
                    <a:pt x="448046" y="618887"/>
                  </a:cubicBezTo>
                  <a:cubicBezTo>
                    <a:pt x="448046" y="633462"/>
                    <a:pt x="460999" y="643618"/>
                    <a:pt x="470457" y="651035"/>
                  </a:cubicBezTo>
                  <a:lnTo>
                    <a:pt x="471340" y="651730"/>
                  </a:lnTo>
                  <a:cubicBezTo>
                    <a:pt x="475973" y="655368"/>
                    <a:pt x="486058" y="664861"/>
                    <a:pt x="494473" y="677355"/>
                  </a:cubicBezTo>
                  <a:cubicBezTo>
                    <a:pt x="504661" y="692481"/>
                    <a:pt x="509274" y="707426"/>
                    <a:pt x="507811" y="720581"/>
                  </a:cubicBezTo>
                  <a:cubicBezTo>
                    <a:pt x="505916" y="737657"/>
                    <a:pt x="493673" y="766862"/>
                    <a:pt x="481835" y="795108"/>
                  </a:cubicBezTo>
                  <a:cubicBezTo>
                    <a:pt x="472240" y="818002"/>
                    <a:pt x="463178" y="839624"/>
                    <a:pt x="460408" y="852957"/>
                  </a:cubicBezTo>
                  <a:cubicBezTo>
                    <a:pt x="456373" y="872386"/>
                    <a:pt x="454376" y="892993"/>
                    <a:pt x="452920" y="908035"/>
                  </a:cubicBezTo>
                  <a:cubicBezTo>
                    <a:pt x="452130" y="916189"/>
                    <a:pt x="451506" y="922629"/>
                    <a:pt x="450791" y="926687"/>
                  </a:cubicBezTo>
                  <a:cubicBezTo>
                    <a:pt x="449862" y="931956"/>
                    <a:pt x="443800" y="941168"/>
                    <a:pt x="436785" y="951836"/>
                  </a:cubicBezTo>
                  <a:cubicBezTo>
                    <a:pt x="428312" y="964713"/>
                    <a:pt x="418709" y="979312"/>
                    <a:pt x="416442" y="989897"/>
                  </a:cubicBezTo>
                  <a:cubicBezTo>
                    <a:pt x="415510" y="994242"/>
                    <a:pt x="414649" y="998617"/>
                    <a:pt x="413815" y="1002850"/>
                  </a:cubicBezTo>
                  <a:cubicBezTo>
                    <a:pt x="410950" y="1017441"/>
                    <a:pt x="408473" y="1030043"/>
                    <a:pt x="404706" y="1033272"/>
                  </a:cubicBezTo>
                  <a:cubicBezTo>
                    <a:pt x="403138" y="1034613"/>
                    <a:pt x="400658" y="1035239"/>
                    <a:pt x="397785" y="1035964"/>
                  </a:cubicBezTo>
                  <a:cubicBezTo>
                    <a:pt x="391533" y="1037534"/>
                    <a:pt x="383748" y="1039492"/>
                    <a:pt x="378644" y="1049706"/>
                  </a:cubicBezTo>
                  <a:cubicBezTo>
                    <a:pt x="376696" y="1053600"/>
                    <a:pt x="374789" y="1058287"/>
                    <a:pt x="372767" y="1063249"/>
                  </a:cubicBezTo>
                  <a:cubicBezTo>
                    <a:pt x="366842" y="1077809"/>
                    <a:pt x="360122" y="1094310"/>
                    <a:pt x="348357" y="1101986"/>
                  </a:cubicBezTo>
                  <a:cubicBezTo>
                    <a:pt x="340637" y="1107023"/>
                    <a:pt x="325348" y="1105080"/>
                    <a:pt x="310571" y="1103207"/>
                  </a:cubicBezTo>
                  <a:cubicBezTo>
                    <a:pt x="295253" y="1101261"/>
                    <a:pt x="280786" y="1099433"/>
                    <a:pt x="277658" y="1106036"/>
                  </a:cubicBezTo>
                  <a:cubicBezTo>
                    <a:pt x="276221" y="1109067"/>
                    <a:pt x="274371" y="1113566"/>
                    <a:pt x="272225" y="1118774"/>
                  </a:cubicBezTo>
                  <a:cubicBezTo>
                    <a:pt x="265241" y="1135733"/>
                    <a:pt x="254686" y="1161363"/>
                    <a:pt x="244634" y="1169300"/>
                  </a:cubicBezTo>
                  <a:cubicBezTo>
                    <a:pt x="239638" y="1173245"/>
                    <a:pt x="233054" y="1176528"/>
                    <a:pt x="226683" y="1179700"/>
                  </a:cubicBezTo>
                  <a:cubicBezTo>
                    <a:pt x="216461" y="1184801"/>
                    <a:pt x="205886" y="1190073"/>
                    <a:pt x="202087" y="1198090"/>
                  </a:cubicBezTo>
                  <a:cubicBezTo>
                    <a:pt x="198397" y="1205881"/>
                    <a:pt x="197902" y="1214125"/>
                    <a:pt x="197505" y="1220748"/>
                  </a:cubicBezTo>
                  <a:cubicBezTo>
                    <a:pt x="197237" y="1225266"/>
                    <a:pt x="197022" y="1228836"/>
                    <a:pt x="195901" y="1231070"/>
                  </a:cubicBezTo>
                  <a:cubicBezTo>
                    <a:pt x="194752" y="1233371"/>
                    <a:pt x="189566" y="1238755"/>
                    <a:pt x="183560" y="1244990"/>
                  </a:cubicBezTo>
                  <a:cubicBezTo>
                    <a:pt x="175184" y="1253683"/>
                    <a:pt x="164762" y="1264503"/>
                    <a:pt x="161553" y="1270918"/>
                  </a:cubicBezTo>
                  <a:cubicBezTo>
                    <a:pt x="159498" y="1275029"/>
                    <a:pt x="158213" y="1280398"/>
                    <a:pt x="156972" y="1285592"/>
                  </a:cubicBezTo>
                  <a:cubicBezTo>
                    <a:pt x="154904" y="1294246"/>
                    <a:pt x="152948" y="1302422"/>
                    <a:pt x="147691" y="1303297"/>
                  </a:cubicBezTo>
                  <a:cubicBezTo>
                    <a:pt x="147284" y="1303366"/>
                    <a:pt x="146874" y="1303395"/>
                    <a:pt x="146464" y="1303395"/>
                  </a:cubicBezTo>
                  <a:cubicBezTo>
                    <a:pt x="142573" y="1303395"/>
                    <a:pt x="138464" y="1300503"/>
                    <a:pt x="134133" y="1297458"/>
                  </a:cubicBezTo>
                  <a:cubicBezTo>
                    <a:pt x="129579" y="1294251"/>
                    <a:pt x="124863" y="1290935"/>
                    <a:pt x="120178" y="1290935"/>
                  </a:cubicBezTo>
                  <a:cubicBezTo>
                    <a:pt x="116116" y="1290935"/>
                    <a:pt x="99615" y="1308425"/>
                    <a:pt x="76036" y="1337725"/>
                  </a:cubicBezTo>
                  <a:cubicBezTo>
                    <a:pt x="56141" y="1362448"/>
                    <a:pt x="36259" y="1389332"/>
                    <a:pt x="30775" y="1398927"/>
                  </a:cubicBezTo>
                  <a:cubicBezTo>
                    <a:pt x="26834" y="1405825"/>
                    <a:pt x="16888" y="1424193"/>
                    <a:pt x="9690" y="1445661"/>
                  </a:cubicBezTo>
                  <a:cubicBezTo>
                    <a:pt x="1804" y="1469189"/>
                    <a:pt x="0" y="1488109"/>
                    <a:pt x="4333" y="1501898"/>
                  </a:cubicBezTo>
                  <a:cubicBezTo>
                    <a:pt x="8378" y="1514770"/>
                    <a:pt x="13803" y="1524051"/>
                    <a:pt x="19553" y="1533877"/>
                  </a:cubicBezTo>
                  <a:cubicBezTo>
                    <a:pt x="27870" y="1548106"/>
                    <a:pt x="36473" y="1562819"/>
                    <a:pt x="40833" y="1589507"/>
                  </a:cubicBezTo>
                  <a:cubicBezTo>
                    <a:pt x="46731" y="1625652"/>
                    <a:pt x="40840" y="1651135"/>
                    <a:pt x="33384" y="1683400"/>
                  </a:cubicBezTo>
                  <a:cubicBezTo>
                    <a:pt x="31628" y="1690998"/>
                    <a:pt x="29814" y="1698847"/>
                    <a:pt x="28056" y="1707272"/>
                  </a:cubicBezTo>
                  <a:cubicBezTo>
                    <a:pt x="23125" y="1730944"/>
                    <a:pt x="30487" y="1752095"/>
                    <a:pt x="37534" y="1765664"/>
                  </a:cubicBezTo>
                  <a:cubicBezTo>
                    <a:pt x="46173" y="1782304"/>
                    <a:pt x="57239" y="1793479"/>
                    <a:pt x="62569" y="1796930"/>
                  </a:cubicBezTo>
                  <a:cubicBezTo>
                    <a:pt x="74471" y="1804635"/>
                    <a:pt x="83090" y="1807112"/>
                    <a:pt x="91886" y="1796959"/>
                  </a:cubicBezTo>
                  <a:cubicBezTo>
                    <a:pt x="93300" y="1795330"/>
                    <a:pt x="94658" y="1793682"/>
                    <a:pt x="95975" y="1792089"/>
                  </a:cubicBezTo>
                  <a:cubicBezTo>
                    <a:pt x="101037" y="1785959"/>
                    <a:pt x="105421" y="1780658"/>
                    <a:pt x="109267" y="1780658"/>
                  </a:cubicBezTo>
                  <a:lnTo>
                    <a:pt x="109396" y="1780658"/>
                  </a:lnTo>
                  <a:cubicBezTo>
                    <a:pt x="110898" y="1780705"/>
                    <a:pt x="112227" y="1781548"/>
                    <a:pt x="113451" y="1783233"/>
                  </a:cubicBezTo>
                  <a:cubicBezTo>
                    <a:pt x="115721" y="1786354"/>
                    <a:pt x="115682" y="1791619"/>
                    <a:pt x="115633" y="1797193"/>
                  </a:cubicBezTo>
                  <a:cubicBezTo>
                    <a:pt x="115570" y="1805374"/>
                    <a:pt x="115494" y="1814649"/>
                    <a:pt x="122351" y="1820297"/>
                  </a:cubicBezTo>
                  <a:cubicBezTo>
                    <a:pt x="126438" y="1823662"/>
                    <a:pt x="130442" y="1824871"/>
                    <a:pt x="134272" y="1823896"/>
                  </a:cubicBezTo>
                  <a:cubicBezTo>
                    <a:pt x="141317" y="1822089"/>
                    <a:pt x="145389" y="1813620"/>
                    <a:pt x="146813" y="1810063"/>
                  </a:cubicBezTo>
                  <a:cubicBezTo>
                    <a:pt x="149493" y="1803367"/>
                    <a:pt x="155538" y="1793257"/>
                    <a:pt x="161222" y="1792862"/>
                  </a:cubicBezTo>
                  <a:cubicBezTo>
                    <a:pt x="161329" y="1792857"/>
                    <a:pt x="161439" y="1792855"/>
                    <a:pt x="161546" y="1792855"/>
                  </a:cubicBezTo>
                  <a:cubicBezTo>
                    <a:pt x="163433" y="1792855"/>
                    <a:pt x="165050" y="1794013"/>
                    <a:pt x="166357" y="1796303"/>
                  </a:cubicBezTo>
                  <a:cubicBezTo>
                    <a:pt x="169871" y="1802450"/>
                    <a:pt x="167254" y="1811158"/>
                    <a:pt x="164223" y="1821245"/>
                  </a:cubicBezTo>
                  <a:cubicBezTo>
                    <a:pt x="162485" y="1827027"/>
                    <a:pt x="160517" y="1833576"/>
                    <a:pt x="159507" y="1840377"/>
                  </a:cubicBezTo>
                  <a:cubicBezTo>
                    <a:pt x="157864" y="1851503"/>
                    <a:pt x="158888" y="1858643"/>
                    <a:pt x="162643" y="1862206"/>
                  </a:cubicBezTo>
                  <a:cubicBezTo>
                    <a:pt x="165323" y="1864761"/>
                    <a:pt x="169385" y="1865461"/>
                    <a:pt x="174999" y="1864386"/>
                  </a:cubicBezTo>
                  <a:cubicBezTo>
                    <a:pt x="174216" y="1863118"/>
                    <a:pt x="173677" y="1861706"/>
                    <a:pt x="173531" y="1860038"/>
                  </a:cubicBezTo>
                  <a:cubicBezTo>
                    <a:pt x="172619" y="1849514"/>
                    <a:pt x="185450" y="1815157"/>
                    <a:pt x="191865" y="1803725"/>
                  </a:cubicBezTo>
                  <a:cubicBezTo>
                    <a:pt x="198280" y="1792263"/>
                    <a:pt x="206064" y="1799134"/>
                    <a:pt x="206976" y="1808744"/>
                  </a:cubicBezTo>
                  <a:cubicBezTo>
                    <a:pt x="207888" y="1818380"/>
                    <a:pt x="214303" y="1825708"/>
                    <a:pt x="220263" y="1823854"/>
                  </a:cubicBezTo>
                  <a:cubicBezTo>
                    <a:pt x="226195" y="1822028"/>
                    <a:pt x="228960" y="1818380"/>
                    <a:pt x="232611" y="1804181"/>
                  </a:cubicBezTo>
                  <a:cubicBezTo>
                    <a:pt x="236288" y="1789980"/>
                    <a:pt x="232152" y="1776240"/>
                    <a:pt x="242706" y="1772560"/>
                  </a:cubicBezTo>
                  <a:cubicBezTo>
                    <a:pt x="253225" y="1768912"/>
                    <a:pt x="294453" y="1767542"/>
                    <a:pt x="305887" y="1761127"/>
                  </a:cubicBezTo>
                  <a:cubicBezTo>
                    <a:pt x="317350" y="1754711"/>
                    <a:pt x="332919" y="1746472"/>
                    <a:pt x="338420" y="1745104"/>
                  </a:cubicBezTo>
                  <a:cubicBezTo>
                    <a:pt x="343921" y="1743704"/>
                    <a:pt x="333829" y="1763862"/>
                    <a:pt x="345292" y="1762497"/>
                  </a:cubicBezTo>
                  <a:cubicBezTo>
                    <a:pt x="356725" y="1761127"/>
                    <a:pt x="364965" y="1757447"/>
                    <a:pt x="365877" y="1744645"/>
                  </a:cubicBezTo>
                  <a:cubicBezTo>
                    <a:pt x="366818" y="1731815"/>
                    <a:pt x="363141" y="1703417"/>
                    <a:pt x="371838" y="1695175"/>
                  </a:cubicBezTo>
                  <a:cubicBezTo>
                    <a:pt x="380563" y="1686936"/>
                    <a:pt x="388346" y="1683259"/>
                    <a:pt x="388346" y="1672737"/>
                  </a:cubicBezTo>
                  <a:cubicBezTo>
                    <a:pt x="388346" y="1662186"/>
                    <a:pt x="391538" y="1595325"/>
                    <a:pt x="414435" y="1578844"/>
                  </a:cubicBezTo>
                  <a:cubicBezTo>
                    <a:pt x="437331" y="1562336"/>
                    <a:pt x="462991" y="1567840"/>
                    <a:pt x="475368" y="1576535"/>
                  </a:cubicBezTo>
                  <a:cubicBezTo>
                    <a:pt x="487711" y="1585262"/>
                    <a:pt x="517938" y="1610436"/>
                    <a:pt x="529854" y="1615025"/>
                  </a:cubicBezTo>
                  <a:cubicBezTo>
                    <a:pt x="541773" y="1619587"/>
                    <a:pt x="559166" y="1617307"/>
                    <a:pt x="563758" y="1610436"/>
                  </a:cubicBezTo>
                  <a:cubicBezTo>
                    <a:pt x="568317" y="1603565"/>
                    <a:pt x="596944" y="1558688"/>
                    <a:pt x="607951" y="1547679"/>
                  </a:cubicBezTo>
                  <a:cubicBezTo>
                    <a:pt x="618929" y="1536704"/>
                    <a:pt x="621692" y="1525011"/>
                    <a:pt x="635437" y="1517457"/>
                  </a:cubicBezTo>
                  <a:cubicBezTo>
                    <a:pt x="649153" y="1509901"/>
                    <a:pt x="671135" y="1502344"/>
                    <a:pt x="683510" y="1490001"/>
                  </a:cubicBezTo>
                  <a:cubicBezTo>
                    <a:pt x="695882" y="1477626"/>
                    <a:pt x="704807" y="1477626"/>
                    <a:pt x="708945" y="1450823"/>
                  </a:cubicBezTo>
                  <a:cubicBezTo>
                    <a:pt x="709723" y="1445737"/>
                    <a:pt x="710479" y="1441472"/>
                    <a:pt x="711259" y="1437829"/>
                  </a:cubicBezTo>
                  <a:cubicBezTo>
                    <a:pt x="704487" y="1419363"/>
                    <a:pt x="699247" y="1403111"/>
                    <a:pt x="699247" y="1397020"/>
                  </a:cubicBezTo>
                  <a:close/>
                </a:path>
              </a:pathLst>
            </a:custGeom>
            <a:grpFill/>
            <a:ln cap="flat" cmpd="sng" w="0">
              <a:noFill/>
              <a:prstDash val="solid"/>
              <a:miter lim="800000"/>
            </a:ln>
          </p:spPr>
          <p:txBody>
            <a:bodyPr anchor="ctr">
              <a:spAutoFit/>
            </a:bodyPr>
            <a:lstStyle/>
            <a:p>
              <a:pPr algn="ctr"/>
              <a:endParaRPr lang="en-US"/>
            </a:p>
          </p:txBody>
        </p:sp>
        <p:sp>
          <p:nvSpPr>
            <p:cNvPr id="131" name="Free Form 21">
              <a:extLst>
                <a:ext uri="{FF2B5EF4-FFF2-40B4-BE49-F238E27FC236}">
                  <a16:creationId xmlns:a16="http://schemas.microsoft.com/office/drawing/2014/main" id="{2492E5F6-46F0-4222-9E3C-A64EAB103C2F}"/>
                </a:ext>
              </a:extLst>
            </p:cNvPr>
            <p:cNvSpPr/>
            <p:nvPr/>
          </p:nvSpPr>
          <p:spPr>
            <a:xfrm>
              <a:off x="1039543" y="2706787"/>
              <a:ext cx="521662" cy="497944"/>
            </a:xfrm>
            <a:custGeom>
              <a:avLst/>
              <a:gdLst/>
              <a:ahLst/>
              <a:cxnLst/>
              <a:rect b="0" l="0" r="0" t="0"/>
              <a:pathLst>
                <a:path h="1268916" w="1329357">
                  <a:moveTo>
                    <a:pt x="307965" y="549773"/>
                  </a:moveTo>
                  <a:cubicBezTo>
                    <a:pt x="309818" y="563516"/>
                    <a:pt x="311186" y="578171"/>
                    <a:pt x="311186" y="578171"/>
                  </a:cubicBezTo>
                  <a:lnTo>
                    <a:pt x="328123" y="579541"/>
                  </a:lnTo>
                  <a:cubicBezTo>
                    <a:pt x="328123" y="579541"/>
                    <a:pt x="328579" y="611133"/>
                    <a:pt x="331346" y="622594"/>
                  </a:cubicBezTo>
                  <a:cubicBezTo>
                    <a:pt x="334082" y="634027"/>
                    <a:pt x="337303" y="635881"/>
                    <a:pt x="353329" y="650538"/>
                  </a:cubicBezTo>
                  <a:cubicBezTo>
                    <a:pt x="369354" y="665193"/>
                    <a:pt x="361112" y="683042"/>
                    <a:pt x="366130" y="692193"/>
                  </a:cubicBezTo>
                  <a:cubicBezTo>
                    <a:pt x="371178" y="701376"/>
                    <a:pt x="398663" y="711442"/>
                    <a:pt x="406903" y="716943"/>
                  </a:cubicBezTo>
                  <a:cubicBezTo>
                    <a:pt x="415144" y="722419"/>
                    <a:pt x="413320" y="745799"/>
                    <a:pt x="415144" y="754041"/>
                  </a:cubicBezTo>
                  <a:cubicBezTo>
                    <a:pt x="416968" y="762280"/>
                    <a:pt x="426605" y="765013"/>
                    <a:pt x="438041" y="770519"/>
                  </a:cubicBezTo>
                  <a:cubicBezTo>
                    <a:pt x="449501" y="776023"/>
                    <a:pt x="467351" y="808983"/>
                    <a:pt x="472854" y="816312"/>
                  </a:cubicBezTo>
                  <a:cubicBezTo>
                    <a:pt x="478358" y="823637"/>
                    <a:pt x="495292" y="824093"/>
                    <a:pt x="497119" y="822725"/>
                  </a:cubicBezTo>
                  <a:cubicBezTo>
                    <a:pt x="498972" y="821355"/>
                    <a:pt x="508123" y="803821"/>
                    <a:pt x="512232" y="795240"/>
                  </a:cubicBezTo>
                  <a:cubicBezTo>
                    <a:pt x="516365" y="786683"/>
                    <a:pt x="533300" y="786683"/>
                    <a:pt x="542024" y="786683"/>
                  </a:cubicBezTo>
                  <a:cubicBezTo>
                    <a:pt x="550722" y="786683"/>
                    <a:pt x="548869" y="797549"/>
                    <a:pt x="547957" y="811750"/>
                  </a:cubicBezTo>
                  <a:cubicBezTo>
                    <a:pt x="547045" y="825949"/>
                    <a:pt x="529196" y="951431"/>
                    <a:pt x="524604" y="955538"/>
                  </a:cubicBezTo>
                  <a:cubicBezTo>
                    <a:pt x="520013" y="959673"/>
                    <a:pt x="510861" y="951887"/>
                    <a:pt x="511317" y="969737"/>
                  </a:cubicBezTo>
                  <a:cubicBezTo>
                    <a:pt x="511773" y="987615"/>
                    <a:pt x="482005" y="1045325"/>
                    <a:pt x="480635" y="1053108"/>
                  </a:cubicBezTo>
                  <a:cubicBezTo>
                    <a:pt x="479269" y="1060894"/>
                    <a:pt x="487050" y="1065027"/>
                    <a:pt x="488877" y="1074181"/>
                  </a:cubicBezTo>
                  <a:cubicBezTo>
                    <a:pt x="490703" y="1083329"/>
                    <a:pt x="478811" y="1083785"/>
                    <a:pt x="478811" y="1092939"/>
                  </a:cubicBezTo>
                  <a:cubicBezTo>
                    <a:pt x="478811" y="1102090"/>
                    <a:pt x="489789" y="1108508"/>
                    <a:pt x="480635" y="1115380"/>
                  </a:cubicBezTo>
                  <a:cubicBezTo>
                    <a:pt x="471486" y="1122251"/>
                    <a:pt x="462788" y="1125928"/>
                    <a:pt x="462788" y="1133714"/>
                  </a:cubicBezTo>
                  <a:cubicBezTo>
                    <a:pt x="462788" y="1141495"/>
                    <a:pt x="460479" y="1155696"/>
                    <a:pt x="456373" y="1155696"/>
                  </a:cubicBezTo>
                  <a:cubicBezTo>
                    <a:pt x="452240" y="1155696"/>
                    <a:pt x="429799" y="1156152"/>
                    <a:pt x="416056" y="1161656"/>
                  </a:cubicBezTo>
                  <a:cubicBezTo>
                    <a:pt x="402314" y="1167159"/>
                    <a:pt x="394530" y="1171263"/>
                    <a:pt x="400487" y="1181329"/>
                  </a:cubicBezTo>
                  <a:cubicBezTo>
                    <a:pt x="406449" y="1191424"/>
                    <a:pt x="412406" y="1195530"/>
                    <a:pt x="405535" y="1214776"/>
                  </a:cubicBezTo>
                  <a:cubicBezTo>
                    <a:pt x="401638" y="1225693"/>
                    <a:pt x="400092" y="1231292"/>
                    <a:pt x="396481" y="1234937"/>
                  </a:cubicBezTo>
                  <a:cubicBezTo>
                    <a:pt x="414420" y="1248265"/>
                    <a:pt x="428617" y="1258002"/>
                    <a:pt x="433803" y="1259623"/>
                  </a:cubicBezTo>
                  <a:cubicBezTo>
                    <a:pt x="450213" y="1264751"/>
                    <a:pt x="473115" y="1268916"/>
                    <a:pt x="489021" y="1259638"/>
                  </a:cubicBezTo>
                  <a:cubicBezTo>
                    <a:pt x="490845" y="1258572"/>
                    <a:pt x="492488" y="1257570"/>
                    <a:pt x="494078" y="1256602"/>
                  </a:cubicBezTo>
                  <a:cubicBezTo>
                    <a:pt x="504973" y="1249957"/>
                    <a:pt x="510978" y="1246300"/>
                    <a:pt x="530208" y="1251106"/>
                  </a:cubicBezTo>
                  <a:cubicBezTo>
                    <a:pt x="542539" y="1254181"/>
                    <a:pt x="550729" y="1252686"/>
                    <a:pt x="555421" y="1250882"/>
                  </a:cubicBezTo>
                  <a:cubicBezTo>
                    <a:pt x="560783" y="1248821"/>
                    <a:pt x="564579" y="1245198"/>
                    <a:pt x="565582" y="1241191"/>
                  </a:cubicBezTo>
                  <a:cubicBezTo>
                    <a:pt x="565855" y="1240101"/>
                    <a:pt x="566045" y="1238885"/>
                    <a:pt x="566247" y="1237597"/>
                  </a:cubicBezTo>
                  <a:cubicBezTo>
                    <a:pt x="567364" y="1230477"/>
                    <a:pt x="568895" y="1220726"/>
                    <a:pt x="587630" y="1219165"/>
                  </a:cubicBezTo>
                  <a:cubicBezTo>
                    <a:pt x="610212" y="1217283"/>
                    <a:pt x="660111" y="1210843"/>
                    <a:pt x="673369" y="1207310"/>
                  </a:cubicBezTo>
                  <a:cubicBezTo>
                    <a:pt x="682912" y="1204764"/>
                    <a:pt x="738596" y="1161565"/>
                    <a:pt x="770780" y="1136172"/>
                  </a:cubicBezTo>
                  <a:cubicBezTo>
                    <a:pt x="770834" y="1134329"/>
                    <a:pt x="772085" y="1089767"/>
                    <a:pt x="767713" y="1087141"/>
                  </a:cubicBezTo>
                  <a:cubicBezTo>
                    <a:pt x="765108" y="1085578"/>
                    <a:pt x="757267" y="1085061"/>
                    <a:pt x="749683" y="1084556"/>
                  </a:cubicBezTo>
                  <a:cubicBezTo>
                    <a:pt x="743960" y="1084178"/>
                    <a:pt x="738554" y="1083820"/>
                    <a:pt x="735243" y="1083042"/>
                  </a:cubicBezTo>
                  <a:cubicBezTo>
                    <a:pt x="732032" y="1082286"/>
                    <a:pt x="728835" y="1079550"/>
                    <a:pt x="726465" y="1075536"/>
                  </a:cubicBezTo>
                  <a:cubicBezTo>
                    <a:pt x="722983" y="1069643"/>
                    <a:pt x="721939" y="1062437"/>
                    <a:pt x="723668" y="1056263"/>
                  </a:cubicBezTo>
                  <a:cubicBezTo>
                    <a:pt x="726911" y="1044688"/>
                    <a:pt x="766218" y="1009841"/>
                    <a:pt x="770919" y="1007156"/>
                  </a:cubicBezTo>
                  <a:cubicBezTo>
                    <a:pt x="772494" y="1006256"/>
                    <a:pt x="782082" y="1005664"/>
                    <a:pt x="795357" y="1004847"/>
                  </a:cubicBezTo>
                  <a:cubicBezTo>
                    <a:pt x="823828" y="1003089"/>
                    <a:pt x="866853" y="1000434"/>
                    <a:pt x="880835" y="992043"/>
                  </a:cubicBezTo>
                  <a:cubicBezTo>
                    <a:pt x="891157" y="985852"/>
                    <a:pt x="899598" y="976876"/>
                    <a:pt x="907760" y="968198"/>
                  </a:cubicBezTo>
                  <a:cubicBezTo>
                    <a:pt x="916002" y="959437"/>
                    <a:pt x="923787" y="951161"/>
                    <a:pt x="933053" y="946013"/>
                  </a:cubicBezTo>
                  <a:cubicBezTo>
                    <a:pt x="945691" y="938991"/>
                    <a:pt x="952578" y="942405"/>
                    <a:pt x="959866" y="946026"/>
                  </a:cubicBezTo>
                  <a:cubicBezTo>
                    <a:pt x="963258" y="947710"/>
                    <a:pt x="966764" y="949454"/>
                    <a:pt x="970948" y="950115"/>
                  </a:cubicBezTo>
                  <a:cubicBezTo>
                    <a:pt x="984279" y="952212"/>
                    <a:pt x="1013823" y="940956"/>
                    <a:pt x="1031969" y="929530"/>
                  </a:cubicBezTo>
                  <a:cubicBezTo>
                    <a:pt x="1035729" y="927165"/>
                    <a:pt x="1039238" y="925160"/>
                    <a:pt x="1042335" y="923392"/>
                  </a:cubicBezTo>
                  <a:cubicBezTo>
                    <a:pt x="1050133" y="918940"/>
                    <a:pt x="1055285" y="916002"/>
                    <a:pt x="1055658" y="912378"/>
                  </a:cubicBezTo>
                  <a:cubicBezTo>
                    <a:pt x="1055873" y="910276"/>
                    <a:pt x="1054451" y="907955"/>
                    <a:pt x="1051186" y="905070"/>
                  </a:cubicBezTo>
                  <a:cubicBezTo>
                    <a:pt x="1039531" y="894790"/>
                    <a:pt x="1029787" y="878865"/>
                    <a:pt x="1037407" y="865015"/>
                  </a:cubicBezTo>
                  <a:cubicBezTo>
                    <a:pt x="1041996" y="856670"/>
                    <a:pt x="1072561" y="842186"/>
                    <a:pt x="1085490" y="836344"/>
                  </a:cubicBezTo>
                  <a:cubicBezTo>
                    <a:pt x="1106892" y="826678"/>
                    <a:pt x="1130071" y="817883"/>
                    <a:pt x="1135097" y="817524"/>
                  </a:cubicBezTo>
                  <a:cubicBezTo>
                    <a:pt x="1135204" y="817517"/>
                    <a:pt x="1135311" y="817512"/>
                    <a:pt x="1135423" y="817512"/>
                  </a:cubicBezTo>
                  <a:cubicBezTo>
                    <a:pt x="1144087" y="817512"/>
                    <a:pt x="1175967" y="839433"/>
                    <a:pt x="1193196" y="851277"/>
                  </a:cubicBezTo>
                  <a:cubicBezTo>
                    <a:pt x="1196420" y="853496"/>
                    <a:pt x="1199205" y="855410"/>
                    <a:pt x="1201155" y="856712"/>
                  </a:cubicBezTo>
                  <a:cubicBezTo>
                    <a:pt x="1213984" y="865251"/>
                    <a:pt x="1238082" y="856078"/>
                    <a:pt x="1249726" y="845734"/>
                  </a:cubicBezTo>
                  <a:cubicBezTo>
                    <a:pt x="1258058" y="838324"/>
                    <a:pt x="1269043" y="837424"/>
                    <a:pt x="1276309" y="836824"/>
                  </a:cubicBezTo>
                  <a:cubicBezTo>
                    <a:pt x="1279921" y="836529"/>
                    <a:pt x="1282771" y="836295"/>
                    <a:pt x="1284090" y="835415"/>
                  </a:cubicBezTo>
                  <a:cubicBezTo>
                    <a:pt x="1289338" y="831916"/>
                    <a:pt x="1329357" y="800202"/>
                    <a:pt x="1329357" y="789529"/>
                  </a:cubicBezTo>
                  <a:cubicBezTo>
                    <a:pt x="1329357" y="783726"/>
                    <a:pt x="1324685" y="778673"/>
                    <a:pt x="1319271" y="772819"/>
                  </a:cubicBezTo>
                  <a:cubicBezTo>
                    <a:pt x="1314565" y="767725"/>
                    <a:pt x="1309225" y="761953"/>
                    <a:pt x="1306014" y="754562"/>
                  </a:cubicBezTo>
                  <a:cubicBezTo>
                    <a:pt x="1303051" y="747747"/>
                    <a:pt x="1299250" y="740173"/>
                    <a:pt x="1293527" y="735650"/>
                  </a:cubicBezTo>
                  <a:cubicBezTo>
                    <a:pt x="1287799" y="731122"/>
                    <a:pt x="1280713" y="730152"/>
                    <a:pt x="1271867" y="732675"/>
                  </a:cubicBezTo>
                  <a:cubicBezTo>
                    <a:pt x="1247597" y="739610"/>
                    <a:pt x="1219314" y="746725"/>
                    <a:pt x="1216022" y="740144"/>
                  </a:cubicBezTo>
                  <a:cubicBezTo>
                    <a:pt x="1214359" y="736821"/>
                    <a:pt x="1215642" y="730442"/>
                    <a:pt x="1219541" y="722641"/>
                  </a:cubicBezTo>
                  <a:cubicBezTo>
                    <a:pt x="1223425" y="714877"/>
                    <a:pt x="1229414" y="706660"/>
                    <a:pt x="1235976" y="700098"/>
                  </a:cubicBezTo>
                  <a:cubicBezTo>
                    <a:pt x="1240867" y="695209"/>
                    <a:pt x="1247212" y="690530"/>
                    <a:pt x="1253349" y="686007"/>
                  </a:cubicBezTo>
                  <a:cubicBezTo>
                    <a:pt x="1264810" y="677558"/>
                    <a:pt x="1275636" y="669577"/>
                    <a:pt x="1277836" y="660335"/>
                  </a:cubicBezTo>
                  <a:cubicBezTo>
                    <a:pt x="1281081" y="646705"/>
                    <a:pt x="1272527" y="621079"/>
                    <a:pt x="1271740" y="618761"/>
                  </a:cubicBezTo>
                  <a:cubicBezTo>
                    <a:pt x="1269696" y="620287"/>
                    <a:pt x="1260908" y="629887"/>
                    <a:pt x="1251564" y="640099"/>
                  </a:cubicBezTo>
                  <a:cubicBezTo>
                    <a:pt x="1235822" y="657302"/>
                    <a:pt x="1224559" y="669477"/>
                    <a:pt x="1223045" y="669477"/>
                  </a:cubicBezTo>
                  <a:cubicBezTo>
                    <a:pt x="1221738" y="669477"/>
                    <a:pt x="1218331" y="665922"/>
                    <a:pt x="1214386" y="661803"/>
                  </a:cubicBezTo>
                  <a:cubicBezTo>
                    <a:pt x="1209665" y="656878"/>
                    <a:pt x="1204318" y="651296"/>
                    <a:pt x="1201723" y="650928"/>
                  </a:cubicBezTo>
                  <a:cubicBezTo>
                    <a:pt x="1199375" y="650572"/>
                    <a:pt x="1193818" y="654069"/>
                    <a:pt x="1188442" y="657431"/>
                  </a:cubicBezTo>
                  <a:cubicBezTo>
                    <a:pt x="1183040" y="660806"/>
                    <a:pt x="1177920" y="664005"/>
                    <a:pt x="1175313" y="664005"/>
                  </a:cubicBezTo>
                  <a:cubicBezTo>
                    <a:pt x="1175179" y="664005"/>
                    <a:pt x="1175055" y="663998"/>
                    <a:pt x="1174930" y="663981"/>
                  </a:cubicBezTo>
                  <a:cubicBezTo>
                    <a:pt x="1172826" y="663681"/>
                    <a:pt x="1168120" y="661686"/>
                    <a:pt x="1162673" y="659379"/>
                  </a:cubicBezTo>
                  <a:cubicBezTo>
                    <a:pt x="1155726" y="656439"/>
                    <a:pt x="1147079" y="652776"/>
                    <a:pt x="1141261" y="651613"/>
                  </a:cubicBezTo>
                  <a:cubicBezTo>
                    <a:pt x="1137577" y="650879"/>
                    <a:pt x="1131907" y="651828"/>
                    <a:pt x="1125348" y="652930"/>
                  </a:cubicBezTo>
                  <a:cubicBezTo>
                    <a:pt x="1113656" y="654895"/>
                    <a:pt x="1099108" y="657336"/>
                    <a:pt x="1087631" y="651599"/>
                  </a:cubicBezTo>
                  <a:cubicBezTo>
                    <a:pt x="1079160" y="647365"/>
                    <a:pt x="1063481" y="636527"/>
                    <a:pt x="1049894" y="624006"/>
                  </a:cubicBezTo>
                  <a:cubicBezTo>
                    <a:pt x="1040855" y="615674"/>
                    <a:pt x="1025866" y="600124"/>
                    <a:pt x="1027083" y="589597"/>
                  </a:cubicBezTo>
                  <a:cubicBezTo>
                    <a:pt x="1027583" y="585250"/>
                    <a:pt x="1028404" y="580029"/>
                    <a:pt x="1029273" y="574504"/>
                  </a:cubicBezTo>
                  <a:cubicBezTo>
                    <a:pt x="1032040" y="556886"/>
                    <a:pt x="1035488" y="534960"/>
                    <a:pt x="1032728" y="517723"/>
                  </a:cubicBezTo>
                  <a:cubicBezTo>
                    <a:pt x="1028902" y="493805"/>
                    <a:pt x="993133" y="417141"/>
                    <a:pt x="981702" y="408346"/>
                  </a:cubicBezTo>
                  <a:cubicBezTo>
                    <a:pt x="969805" y="399192"/>
                    <a:pt x="903415" y="397556"/>
                    <a:pt x="879640" y="401080"/>
                  </a:cubicBezTo>
                  <a:cubicBezTo>
                    <a:pt x="864632" y="403304"/>
                    <a:pt x="853135" y="401404"/>
                    <a:pt x="846390" y="395584"/>
                  </a:cubicBezTo>
                  <a:cubicBezTo>
                    <a:pt x="841684" y="391524"/>
                    <a:pt x="839297" y="385640"/>
                    <a:pt x="839297" y="378100"/>
                  </a:cubicBezTo>
                  <a:cubicBezTo>
                    <a:pt x="839297" y="366737"/>
                    <a:pt x="842147" y="356762"/>
                    <a:pt x="844903" y="347115"/>
                  </a:cubicBezTo>
                  <a:cubicBezTo>
                    <a:pt x="846800" y="340481"/>
                    <a:pt x="848592" y="334216"/>
                    <a:pt x="849338" y="327896"/>
                  </a:cubicBezTo>
                  <a:cubicBezTo>
                    <a:pt x="851208" y="311985"/>
                    <a:pt x="835337" y="248085"/>
                    <a:pt x="819251" y="222167"/>
                  </a:cubicBezTo>
                  <a:cubicBezTo>
                    <a:pt x="802267" y="194803"/>
                    <a:pt x="772365" y="166264"/>
                    <a:pt x="754497" y="149210"/>
                  </a:cubicBezTo>
                  <a:cubicBezTo>
                    <a:pt x="744189" y="139371"/>
                    <a:pt x="737642" y="120427"/>
                    <a:pt x="731307" y="102105"/>
                  </a:cubicBezTo>
                  <a:cubicBezTo>
                    <a:pt x="725311" y="84758"/>
                    <a:pt x="719108" y="66819"/>
                    <a:pt x="709784" y="57053"/>
                  </a:cubicBezTo>
                  <a:cubicBezTo>
                    <a:pt x="697153" y="43820"/>
                    <a:pt x="681240" y="42547"/>
                    <a:pt x="665846" y="41316"/>
                  </a:cubicBezTo>
                  <a:cubicBezTo>
                    <a:pt x="658038" y="40694"/>
                    <a:pt x="650665" y="40101"/>
                    <a:pt x="644159" y="37934"/>
                  </a:cubicBezTo>
                  <a:cubicBezTo>
                    <a:pt x="633274" y="34305"/>
                    <a:pt x="609239" y="15491"/>
                    <a:pt x="590602" y="0"/>
                  </a:cubicBezTo>
                  <a:cubicBezTo>
                    <a:pt x="577498" y="8951"/>
                    <a:pt x="560085" y="17710"/>
                    <a:pt x="536750" y="23542"/>
                  </a:cubicBezTo>
                  <a:cubicBezTo>
                    <a:pt x="479040" y="37970"/>
                    <a:pt x="455688" y="32469"/>
                    <a:pt x="424754" y="23542"/>
                  </a:cubicBezTo>
                  <a:cubicBezTo>
                    <a:pt x="393845" y="14618"/>
                    <a:pt x="373231" y="14618"/>
                    <a:pt x="357435" y="12538"/>
                  </a:cubicBezTo>
                  <a:cubicBezTo>
                    <a:pt x="341639" y="10485"/>
                    <a:pt x="313468" y="17356"/>
                    <a:pt x="311415" y="21462"/>
                  </a:cubicBezTo>
                  <a:cubicBezTo>
                    <a:pt x="309362" y="25595"/>
                    <a:pt x="308906" y="52854"/>
                    <a:pt x="282330" y="62464"/>
                  </a:cubicBezTo>
                  <a:cubicBezTo>
                    <a:pt x="255758" y="72071"/>
                    <a:pt x="216295" y="85217"/>
                    <a:pt x="187100" y="125363"/>
                  </a:cubicBezTo>
                  <a:cubicBezTo>
                    <a:pt x="157903" y="165508"/>
                    <a:pt x="124143" y="222077"/>
                    <a:pt x="115019" y="242150"/>
                  </a:cubicBezTo>
                  <a:cubicBezTo>
                    <a:pt x="105897" y="262223"/>
                    <a:pt x="62727" y="391758"/>
                    <a:pt x="58592" y="427483"/>
                  </a:cubicBezTo>
                  <a:cubicBezTo>
                    <a:pt x="54488" y="463210"/>
                    <a:pt x="44849" y="522288"/>
                    <a:pt x="43481" y="530527"/>
                  </a:cubicBezTo>
                  <a:cubicBezTo>
                    <a:pt x="42113" y="538766"/>
                    <a:pt x="24264" y="549773"/>
                    <a:pt x="20814" y="558015"/>
                  </a:cubicBezTo>
                  <a:cubicBezTo>
                    <a:pt x="17393" y="566252"/>
                    <a:pt x="5703" y="578627"/>
                    <a:pt x="5703" y="578627"/>
                  </a:cubicBezTo>
                  <a:cubicBezTo>
                    <a:pt x="5703" y="578627"/>
                    <a:pt x="25632" y="614354"/>
                    <a:pt x="16707" y="640443"/>
                  </a:cubicBezTo>
                  <a:cubicBezTo>
                    <a:pt x="7756" y="666563"/>
                    <a:pt x="0" y="688545"/>
                    <a:pt x="18990" y="695417"/>
                  </a:cubicBezTo>
                  <a:cubicBezTo>
                    <a:pt x="37978" y="702286"/>
                    <a:pt x="99138" y="711898"/>
                    <a:pt x="102559" y="708474"/>
                  </a:cubicBezTo>
                  <a:cubicBezTo>
                    <a:pt x="106009" y="705026"/>
                    <a:pt x="115619" y="690596"/>
                    <a:pt x="111486" y="678906"/>
                  </a:cubicBezTo>
                  <a:cubicBezTo>
                    <a:pt x="107377" y="667246"/>
                    <a:pt x="90896" y="652135"/>
                    <a:pt x="92266" y="645264"/>
                  </a:cubicBezTo>
                  <a:cubicBezTo>
                    <a:pt x="93636" y="638392"/>
                    <a:pt x="141054" y="634939"/>
                    <a:pt x="151346" y="628782"/>
                  </a:cubicBezTo>
                  <a:cubicBezTo>
                    <a:pt x="161636" y="622594"/>
                    <a:pt x="158215" y="600612"/>
                    <a:pt x="157306" y="594652"/>
                  </a:cubicBezTo>
                  <a:cubicBezTo>
                    <a:pt x="156391" y="588693"/>
                    <a:pt x="153170" y="573582"/>
                    <a:pt x="166457" y="569476"/>
                  </a:cubicBezTo>
                  <a:cubicBezTo>
                    <a:pt x="179744" y="565340"/>
                    <a:pt x="182026" y="563060"/>
                    <a:pt x="184762" y="559837"/>
                  </a:cubicBezTo>
                  <a:cubicBezTo>
                    <a:pt x="187527" y="556645"/>
                    <a:pt x="186159" y="536487"/>
                    <a:pt x="193031" y="528247"/>
                  </a:cubicBezTo>
                  <a:cubicBezTo>
                    <a:pt x="199902" y="520005"/>
                    <a:pt x="250738" y="521376"/>
                    <a:pt x="266765" y="522744"/>
                  </a:cubicBezTo>
                  <a:cubicBezTo>
                    <a:pt x="282788" y="524112"/>
                    <a:pt x="306141" y="536031"/>
                    <a:pt x="307965" y="549773"/>
                  </a:cubicBezTo>
                  <a:close/>
                </a:path>
              </a:pathLst>
            </a:custGeom>
            <a:grpFill/>
            <a:ln cap="flat" cmpd="sng" w="0">
              <a:noFill/>
              <a:prstDash val="solid"/>
              <a:miter lim="800000"/>
            </a:ln>
          </p:spPr>
          <p:txBody>
            <a:bodyPr anchor="ctr">
              <a:spAutoFit/>
            </a:bodyPr>
            <a:lstStyle/>
            <a:p>
              <a:pPr algn="ctr"/>
              <a:endParaRPr lang="en-US"/>
            </a:p>
          </p:txBody>
        </p:sp>
        <p:sp>
          <p:nvSpPr>
            <p:cNvPr id="132" name="Free Form 22">
              <a:extLst>
                <a:ext uri="{FF2B5EF4-FFF2-40B4-BE49-F238E27FC236}">
                  <a16:creationId xmlns:a16="http://schemas.microsoft.com/office/drawing/2014/main" id="{D6B111E5-CD77-48F0-9B10-9B7379D1DA0B}"/>
                </a:ext>
              </a:extLst>
            </p:cNvPr>
            <p:cNvSpPr/>
            <p:nvPr/>
          </p:nvSpPr>
          <p:spPr>
            <a:xfrm>
              <a:off x="1424527" y="3147791"/>
              <a:ext cx="139957" cy="146765"/>
            </a:xfrm>
            <a:custGeom>
              <a:avLst/>
              <a:gdLst/>
              <a:ahLst/>
              <a:cxnLst/>
              <a:rect b="0" l="0" r="0" t="0"/>
              <a:pathLst>
                <a:path h="374001" w="356655">
                  <a:moveTo>
                    <a:pt x="30350" y="115114"/>
                  </a:moveTo>
                  <a:cubicBezTo>
                    <a:pt x="27090" y="117387"/>
                    <a:pt x="23394" y="119964"/>
                    <a:pt x="19043" y="123156"/>
                  </a:cubicBezTo>
                  <a:cubicBezTo>
                    <a:pt x="0" y="137123"/>
                    <a:pt x="1009" y="142531"/>
                    <a:pt x="2684" y="151488"/>
                  </a:cubicBezTo>
                  <a:cubicBezTo>
                    <a:pt x="2818" y="152192"/>
                    <a:pt x="2952" y="152916"/>
                    <a:pt x="3084" y="153672"/>
                  </a:cubicBezTo>
                  <a:cubicBezTo>
                    <a:pt x="4967" y="164504"/>
                    <a:pt x="23308" y="172468"/>
                    <a:pt x="45281" y="181021"/>
                  </a:cubicBezTo>
                  <a:cubicBezTo>
                    <a:pt x="55922" y="185164"/>
                    <a:pt x="69477" y="190875"/>
                    <a:pt x="79933" y="198329"/>
                  </a:cubicBezTo>
                  <a:cubicBezTo>
                    <a:pt x="91398" y="206505"/>
                    <a:pt x="96972" y="215130"/>
                    <a:pt x="96972" y="224691"/>
                  </a:cubicBezTo>
                  <a:cubicBezTo>
                    <a:pt x="96972" y="239738"/>
                    <a:pt x="88850" y="252645"/>
                    <a:pt x="82320" y="263015"/>
                  </a:cubicBezTo>
                  <a:cubicBezTo>
                    <a:pt x="79650" y="267265"/>
                    <a:pt x="77338" y="270937"/>
                    <a:pt x="75892" y="274222"/>
                  </a:cubicBezTo>
                  <a:cubicBezTo>
                    <a:pt x="74393" y="277628"/>
                    <a:pt x="73042" y="288148"/>
                    <a:pt x="71881" y="301174"/>
                  </a:cubicBezTo>
                  <a:cubicBezTo>
                    <a:pt x="72030" y="301174"/>
                    <a:pt x="72191" y="301157"/>
                    <a:pt x="72313" y="301181"/>
                  </a:cubicBezTo>
                  <a:cubicBezTo>
                    <a:pt x="75731" y="301864"/>
                    <a:pt x="98401" y="311473"/>
                    <a:pt x="105958" y="322480"/>
                  </a:cubicBezTo>
                  <a:cubicBezTo>
                    <a:pt x="113512" y="333456"/>
                    <a:pt x="117647" y="343065"/>
                    <a:pt x="126572" y="343065"/>
                  </a:cubicBezTo>
                  <a:cubicBezTo>
                    <a:pt x="135497" y="343065"/>
                    <a:pt x="152690" y="348569"/>
                    <a:pt x="158849" y="358891"/>
                  </a:cubicBezTo>
                  <a:cubicBezTo>
                    <a:pt x="165033" y="369183"/>
                    <a:pt x="177410" y="374001"/>
                    <a:pt x="187020" y="368500"/>
                  </a:cubicBezTo>
                  <a:cubicBezTo>
                    <a:pt x="196654" y="362997"/>
                    <a:pt x="211767" y="354072"/>
                    <a:pt x="220007" y="354072"/>
                  </a:cubicBezTo>
                  <a:cubicBezTo>
                    <a:pt x="228248" y="354072"/>
                    <a:pt x="246809" y="366447"/>
                    <a:pt x="253652" y="360258"/>
                  </a:cubicBezTo>
                  <a:cubicBezTo>
                    <a:pt x="260525" y="354072"/>
                    <a:pt x="259840" y="330720"/>
                    <a:pt x="259840" y="330720"/>
                  </a:cubicBezTo>
                  <a:cubicBezTo>
                    <a:pt x="259840" y="330720"/>
                    <a:pt x="307943" y="325901"/>
                    <a:pt x="307943" y="331405"/>
                  </a:cubicBezTo>
                  <a:cubicBezTo>
                    <a:pt x="307943" y="336906"/>
                    <a:pt x="311364" y="347884"/>
                    <a:pt x="316182" y="349254"/>
                  </a:cubicBezTo>
                  <a:cubicBezTo>
                    <a:pt x="320969" y="350639"/>
                    <a:pt x="345143" y="357844"/>
                    <a:pt x="353543" y="360653"/>
                  </a:cubicBezTo>
                  <a:lnTo>
                    <a:pt x="353570" y="360632"/>
                  </a:lnTo>
                  <a:cubicBezTo>
                    <a:pt x="353728" y="359010"/>
                    <a:pt x="356655" y="328893"/>
                    <a:pt x="353565" y="315643"/>
                  </a:cubicBezTo>
                  <a:cubicBezTo>
                    <a:pt x="352414" y="310703"/>
                    <a:pt x="347632" y="302802"/>
                    <a:pt x="342097" y="293651"/>
                  </a:cubicBezTo>
                  <a:cubicBezTo>
                    <a:pt x="331868" y="276748"/>
                    <a:pt x="319142" y="255707"/>
                    <a:pt x="317382" y="235924"/>
                  </a:cubicBezTo>
                  <a:cubicBezTo>
                    <a:pt x="314712" y="205883"/>
                    <a:pt x="321439" y="96877"/>
                    <a:pt x="321742" y="92022"/>
                  </a:cubicBezTo>
                  <a:cubicBezTo>
                    <a:pt x="314492" y="91947"/>
                    <a:pt x="306653" y="88689"/>
                    <a:pt x="295912" y="78716"/>
                  </a:cubicBezTo>
                  <a:cubicBezTo>
                    <a:pt x="275014" y="59314"/>
                    <a:pt x="255902" y="55595"/>
                    <a:pt x="243345" y="54488"/>
                  </a:cubicBezTo>
                  <a:cubicBezTo>
                    <a:pt x="228195" y="53152"/>
                    <a:pt x="220833" y="40794"/>
                    <a:pt x="213438" y="25998"/>
                  </a:cubicBezTo>
                  <a:cubicBezTo>
                    <a:pt x="206739" y="12596"/>
                    <a:pt x="186164" y="0"/>
                    <a:pt x="174272" y="5466"/>
                  </a:cubicBezTo>
                  <a:cubicBezTo>
                    <a:pt x="169151" y="7832"/>
                    <a:pt x="160017" y="16768"/>
                    <a:pt x="149437" y="27119"/>
                  </a:cubicBezTo>
                  <a:cubicBezTo>
                    <a:pt x="135787" y="40470"/>
                    <a:pt x="120317" y="55605"/>
                    <a:pt x="110144" y="59518"/>
                  </a:cubicBezTo>
                  <a:cubicBezTo>
                    <a:pt x="92693" y="66229"/>
                    <a:pt x="53193" y="65824"/>
                    <a:pt x="41984" y="58816"/>
                  </a:cubicBezTo>
                  <a:cubicBezTo>
                    <a:pt x="40692" y="58009"/>
                    <a:pt x="38753" y="56756"/>
                    <a:pt x="36402" y="55227"/>
                  </a:cubicBezTo>
                  <a:cubicBezTo>
                    <a:pt x="37290" y="59053"/>
                    <a:pt x="43957" y="87928"/>
                    <a:pt x="45388" y="96424"/>
                  </a:cubicBezTo>
                  <a:cubicBezTo>
                    <a:pt x="46624" y="103758"/>
                    <a:pt x="42191" y="106850"/>
                    <a:pt x="30350" y="115114"/>
                  </a:cubicBezTo>
                  <a:close/>
                </a:path>
              </a:pathLst>
            </a:custGeom>
            <a:grpFill/>
            <a:ln cap="flat" cmpd="sng" w="0">
              <a:noFill/>
              <a:prstDash val="solid"/>
              <a:miter lim="800000"/>
            </a:ln>
          </p:spPr>
          <p:txBody>
            <a:bodyPr anchor="ctr">
              <a:spAutoFit/>
            </a:bodyPr>
            <a:lstStyle/>
            <a:p>
              <a:pPr algn="ctr"/>
              <a:endParaRPr lang="en-US"/>
            </a:p>
          </p:txBody>
        </p:sp>
        <p:sp>
          <p:nvSpPr>
            <p:cNvPr id="133" name="Free Form 23">
              <a:extLst>
                <a:ext uri="{FF2B5EF4-FFF2-40B4-BE49-F238E27FC236}">
                  <a16:creationId xmlns:a16="http://schemas.microsoft.com/office/drawing/2014/main" id="{208BEB68-1A36-45A2-BBEB-95D31714837C}"/>
                </a:ext>
              </a:extLst>
            </p:cNvPr>
            <p:cNvSpPr/>
            <p:nvPr/>
          </p:nvSpPr>
          <p:spPr>
            <a:xfrm>
              <a:off x="1322983" y="3027727"/>
              <a:ext cx="307199" cy="156062"/>
            </a:xfrm>
            <a:custGeom>
              <a:avLst/>
              <a:gdLst/>
              <a:ahLst/>
              <a:cxnLst/>
              <a:rect b="0" l="0" r="0" t="0"/>
              <a:pathLst>
                <a:path h="397695" w="782838">
                  <a:moveTo>
                    <a:pt x="71447" y="300069"/>
                  </a:moveTo>
                  <a:cubicBezTo>
                    <a:pt x="71630" y="299940"/>
                    <a:pt x="89104" y="287370"/>
                    <a:pt x="107238" y="300064"/>
                  </a:cubicBezTo>
                  <a:cubicBezTo>
                    <a:pt x="111595" y="303115"/>
                    <a:pt x="115029" y="305768"/>
                    <a:pt x="118057" y="308111"/>
                  </a:cubicBezTo>
                  <a:cubicBezTo>
                    <a:pt x="127699" y="315567"/>
                    <a:pt x="132110" y="318981"/>
                    <a:pt x="144538" y="318279"/>
                  </a:cubicBezTo>
                  <a:cubicBezTo>
                    <a:pt x="149266" y="318016"/>
                    <a:pt x="155557" y="317087"/>
                    <a:pt x="162838" y="316014"/>
                  </a:cubicBezTo>
                  <a:cubicBezTo>
                    <a:pt x="180736" y="313370"/>
                    <a:pt x="203008" y="310081"/>
                    <a:pt x="216683" y="314638"/>
                  </a:cubicBezTo>
                  <a:cubicBezTo>
                    <a:pt x="232418" y="319883"/>
                    <a:pt x="272169" y="345794"/>
                    <a:pt x="291274" y="358244"/>
                  </a:cubicBezTo>
                  <a:cubicBezTo>
                    <a:pt x="295565" y="361041"/>
                    <a:pt x="298955" y="363250"/>
                    <a:pt x="300927" y="364484"/>
                  </a:cubicBezTo>
                  <a:cubicBezTo>
                    <a:pt x="312081" y="371456"/>
                    <a:pt x="351400" y="371841"/>
                    <a:pt x="368786" y="365157"/>
                  </a:cubicBezTo>
                  <a:cubicBezTo>
                    <a:pt x="378890" y="361270"/>
                    <a:pt x="394335" y="346162"/>
                    <a:pt x="407961" y="332834"/>
                  </a:cubicBezTo>
                  <a:cubicBezTo>
                    <a:pt x="418563" y="322463"/>
                    <a:pt x="427719" y="313507"/>
                    <a:pt x="432894" y="311117"/>
                  </a:cubicBezTo>
                  <a:cubicBezTo>
                    <a:pt x="438451" y="308542"/>
                    <a:pt x="446378" y="309679"/>
                    <a:pt x="454632" y="314214"/>
                  </a:cubicBezTo>
                  <a:cubicBezTo>
                    <a:pt x="462471" y="318523"/>
                    <a:pt x="469155" y="325099"/>
                    <a:pt x="472508" y="331805"/>
                  </a:cubicBezTo>
                  <a:cubicBezTo>
                    <a:pt x="479862" y="346508"/>
                    <a:pt x="487165" y="358786"/>
                    <a:pt x="502139" y="360107"/>
                  </a:cubicBezTo>
                  <a:cubicBezTo>
                    <a:pt x="514746" y="361219"/>
                    <a:pt x="533936" y="364950"/>
                    <a:pt x="554911" y="384428"/>
                  </a:cubicBezTo>
                  <a:cubicBezTo>
                    <a:pt x="565694" y="394440"/>
                    <a:pt x="573367" y="397681"/>
                    <a:pt x="580580" y="397695"/>
                  </a:cubicBezTo>
                  <a:cubicBezTo>
                    <a:pt x="580612" y="397644"/>
                    <a:pt x="580634" y="397581"/>
                    <a:pt x="580704" y="397586"/>
                  </a:cubicBezTo>
                  <a:cubicBezTo>
                    <a:pt x="580756" y="397590"/>
                    <a:pt x="580763" y="397649"/>
                    <a:pt x="580792" y="397685"/>
                  </a:cubicBezTo>
                  <a:cubicBezTo>
                    <a:pt x="586188" y="397651"/>
                    <a:pt x="591341" y="395840"/>
                    <a:pt x="597361" y="393704"/>
                  </a:cubicBezTo>
                  <a:lnTo>
                    <a:pt x="597785" y="393552"/>
                  </a:lnTo>
                  <a:cubicBezTo>
                    <a:pt x="602670" y="391816"/>
                    <a:pt x="606908" y="389244"/>
                    <a:pt x="611394" y="386520"/>
                  </a:cubicBezTo>
                  <a:cubicBezTo>
                    <a:pt x="619924" y="381336"/>
                    <a:pt x="628741" y="375979"/>
                    <a:pt x="643181" y="375676"/>
                  </a:cubicBezTo>
                  <a:cubicBezTo>
                    <a:pt x="656451" y="375420"/>
                    <a:pt x="667002" y="381246"/>
                    <a:pt x="676302" y="386401"/>
                  </a:cubicBezTo>
                  <a:cubicBezTo>
                    <a:pt x="682513" y="389844"/>
                    <a:pt x="687875" y="392816"/>
                    <a:pt x="693129" y="393543"/>
                  </a:cubicBezTo>
                  <a:cubicBezTo>
                    <a:pt x="705538" y="395252"/>
                    <a:pt x="740337" y="391158"/>
                    <a:pt x="770461" y="382555"/>
                  </a:cubicBezTo>
                  <a:cubicBezTo>
                    <a:pt x="774287" y="381460"/>
                    <a:pt x="778495" y="380753"/>
                    <a:pt x="782838" y="380212"/>
                  </a:cubicBezTo>
                  <a:cubicBezTo>
                    <a:pt x="782582" y="378917"/>
                    <a:pt x="776125" y="346521"/>
                    <a:pt x="769495" y="342102"/>
                  </a:cubicBezTo>
                  <a:cubicBezTo>
                    <a:pt x="762741" y="337601"/>
                    <a:pt x="710561" y="333014"/>
                    <a:pt x="710040" y="332970"/>
                  </a:cubicBezTo>
                  <a:cubicBezTo>
                    <a:pt x="709971" y="332965"/>
                    <a:pt x="709918" y="332924"/>
                    <a:pt x="709893" y="332863"/>
                  </a:cubicBezTo>
                  <a:cubicBezTo>
                    <a:pt x="709808" y="332653"/>
                    <a:pt x="701130" y="311786"/>
                    <a:pt x="694380" y="306833"/>
                  </a:cubicBezTo>
                  <a:cubicBezTo>
                    <a:pt x="691776" y="304926"/>
                    <a:pt x="685092" y="303024"/>
                    <a:pt x="677353" y="300825"/>
                  </a:cubicBezTo>
                  <a:cubicBezTo>
                    <a:pt x="664595" y="297199"/>
                    <a:pt x="650128" y="293088"/>
                    <a:pt x="646700" y="287085"/>
                  </a:cubicBezTo>
                  <a:cubicBezTo>
                    <a:pt x="645103" y="284290"/>
                    <a:pt x="642554" y="277736"/>
                    <a:pt x="639331" y="269435"/>
                  </a:cubicBezTo>
                  <a:cubicBezTo>
                    <a:pt x="631726" y="249877"/>
                    <a:pt x="620236" y="220316"/>
                    <a:pt x="611523" y="217090"/>
                  </a:cubicBezTo>
                  <a:cubicBezTo>
                    <a:pt x="603920" y="214271"/>
                    <a:pt x="593257" y="224696"/>
                    <a:pt x="583830" y="233886"/>
                  </a:cubicBezTo>
                  <a:cubicBezTo>
                    <a:pt x="578022" y="239548"/>
                    <a:pt x="573006" y="244437"/>
                    <a:pt x="569500" y="245488"/>
                  </a:cubicBezTo>
                  <a:cubicBezTo>
                    <a:pt x="564518" y="247007"/>
                    <a:pt x="552777" y="241762"/>
                    <a:pt x="544236" y="236836"/>
                  </a:cubicBezTo>
                  <a:cubicBezTo>
                    <a:pt x="534338" y="231135"/>
                    <a:pt x="523800" y="223064"/>
                    <a:pt x="522566" y="217883"/>
                  </a:cubicBezTo>
                  <a:cubicBezTo>
                    <a:pt x="521400" y="212996"/>
                    <a:pt x="530490" y="185435"/>
                    <a:pt x="539281" y="158778"/>
                  </a:cubicBezTo>
                  <a:cubicBezTo>
                    <a:pt x="547708" y="133221"/>
                    <a:pt x="556425" y="106794"/>
                    <a:pt x="554655" y="104363"/>
                  </a:cubicBezTo>
                  <a:cubicBezTo>
                    <a:pt x="551739" y="100354"/>
                    <a:pt x="523078" y="91398"/>
                    <a:pt x="510837" y="87575"/>
                  </a:cubicBezTo>
                  <a:cubicBezTo>
                    <a:pt x="507757" y="86609"/>
                    <a:pt x="505533" y="85914"/>
                    <a:pt x="504812" y="85646"/>
                  </a:cubicBezTo>
                  <a:cubicBezTo>
                    <a:pt x="503112" y="85007"/>
                    <a:pt x="501415" y="82178"/>
                    <a:pt x="500488" y="78433"/>
                  </a:cubicBezTo>
                  <a:cubicBezTo>
                    <a:pt x="499620" y="74922"/>
                    <a:pt x="499437" y="70328"/>
                    <a:pt x="501539" y="67967"/>
                  </a:cubicBezTo>
                  <a:cubicBezTo>
                    <a:pt x="503266" y="66022"/>
                    <a:pt x="512644" y="64027"/>
                    <a:pt x="522573" y="61913"/>
                  </a:cubicBezTo>
                  <a:cubicBezTo>
                    <a:pt x="533604" y="59565"/>
                    <a:pt x="546111" y="56904"/>
                    <a:pt x="547306" y="54269"/>
                  </a:cubicBezTo>
                  <a:cubicBezTo>
                    <a:pt x="549493" y="49462"/>
                    <a:pt x="541632" y="22723"/>
                    <a:pt x="541185" y="21214"/>
                  </a:cubicBezTo>
                  <a:cubicBezTo>
                    <a:pt x="536538" y="22428"/>
                    <a:pt x="531766" y="24481"/>
                    <a:pt x="527657" y="28134"/>
                  </a:cubicBezTo>
                  <a:cubicBezTo>
                    <a:pt x="521356" y="33735"/>
                    <a:pt x="512215" y="38499"/>
                    <a:pt x="503195" y="40882"/>
                  </a:cubicBezTo>
                  <a:cubicBezTo>
                    <a:pt x="493076" y="43552"/>
                    <a:pt x="484361" y="42937"/>
                    <a:pt x="478672" y="39141"/>
                  </a:cubicBezTo>
                  <a:cubicBezTo>
                    <a:pt x="476716" y="37839"/>
                    <a:pt x="473934" y="35922"/>
                    <a:pt x="470706" y="33706"/>
                  </a:cubicBezTo>
                  <a:cubicBezTo>
                    <a:pt x="453510" y="21882"/>
                    <a:pt x="421689" y="0"/>
                    <a:pt x="413145" y="0"/>
                  </a:cubicBezTo>
                  <a:cubicBezTo>
                    <a:pt x="413035" y="0"/>
                    <a:pt x="412928" y="2"/>
                    <a:pt x="412828" y="12"/>
                  </a:cubicBezTo>
                  <a:cubicBezTo>
                    <a:pt x="407834" y="365"/>
                    <a:pt x="384708" y="9148"/>
                    <a:pt x="363336" y="18802"/>
                  </a:cubicBezTo>
                  <a:cubicBezTo>
                    <a:pt x="336077" y="31116"/>
                    <a:pt x="318611" y="41513"/>
                    <a:pt x="315416" y="47324"/>
                  </a:cubicBezTo>
                  <a:cubicBezTo>
                    <a:pt x="307896" y="60996"/>
                    <a:pt x="317562" y="76763"/>
                    <a:pt x="329118" y="86960"/>
                  </a:cubicBezTo>
                  <a:cubicBezTo>
                    <a:pt x="332475" y="89920"/>
                    <a:pt x="333931" y="92337"/>
                    <a:pt x="333707" y="94556"/>
                  </a:cubicBezTo>
                  <a:cubicBezTo>
                    <a:pt x="333317" y="98357"/>
                    <a:pt x="328103" y="101335"/>
                    <a:pt x="320215" y="105833"/>
                  </a:cubicBezTo>
                  <a:cubicBezTo>
                    <a:pt x="317118" y="107601"/>
                    <a:pt x="313612" y="109601"/>
                    <a:pt x="309859" y="111964"/>
                  </a:cubicBezTo>
                  <a:cubicBezTo>
                    <a:pt x="291661" y="123426"/>
                    <a:pt x="262025" y="134721"/>
                    <a:pt x="248597" y="132597"/>
                  </a:cubicBezTo>
                  <a:cubicBezTo>
                    <a:pt x="244364" y="131929"/>
                    <a:pt x="240833" y="130173"/>
                    <a:pt x="237414" y="128479"/>
                  </a:cubicBezTo>
                  <a:cubicBezTo>
                    <a:pt x="230216" y="124897"/>
                    <a:pt x="223415" y="121517"/>
                    <a:pt x="210926" y="128459"/>
                  </a:cubicBezTo>
                  <a:cubicBezTo>
                    <a:pt x="201706" y="133580"/>
                    <a:pt x="193940" y="141834"/>
                    <a:pt x="185718" y="150576"/>
                  </a:cubicBezTo>
                  <a:cubicBezTo>
                    <a:pt x="177537" y="159273"/>
                    <a:pt x="169081" y="168266"/>
                    <a:pt x="158717" y="174482"/>
                  </a:cubicBezTo>
                  <a:cubicBezTo>
                    <a:pt x="144662" y="182916"/>
                    <a:pt x="101586" y="185574"/>
                    <a:pt x="73081" y="187334"/>
                  </a:cubicBezTo>
                  <a:cubicBezTo>
                    <a:pt x="60352" y="188120"/>
                    <a:pt x="50301" y="188739"/>
                    <a:pt x="48799" y="189597"/>
                  </a:cubicBezTo>
                  <a:cubicBezTo>
                    <a:pt x="44108" y="192275"/>
                    <a:pt x="4928" y="226985"/>
                    <a:pt x="1704" y="238499"/>
                  </a:cubicBezTo>
                  <a:cubicBezTo>
                    <a:pt x="0" y="244586"/>
                    <a:pt x="1033" y="251691"/>
                    <a:pt x="4464" y="257504"/>
                  </a:cubicBezTo>
                  <a:cubicBezTo>
                    <a:pt x="6786" y="261440"/>
                    <a:pt x="9909" y="264115"/>
                    <a:pt x="13028" y="264849"/>
                  </a:cubicBezTo>
                  <a:cubicBezTo>
                    <a:pt x="16310" y="265622"/>
                    <a:pt x="21701" y="265980"/>
                    <a:pt x="27412" y="266356"/>
                  </a:cubicBezTo>
                  <a:cubicBezTo>
                    <a:pt x="35034" y="266860"/>
                    <a:pt x="42918" y="267385"/>
                    <a:pt x="45595" y="268992"/>
                  </a:cubicBezTo>
                  <a:cubicBezTo>
                    <a:pt x="50043" y="271659"/>
                    <a:pt x="48972" y="313351"/>
                    <a:pt x="48841" y="318038"/>
                  </a:cubicBezTo>
                  <a:cubicBezTo>
                    <a:pt x="61976" y="307669"/>
                    <a:pt x="71137" y="300318"/>
                    <a:pt x="71447" y="300069"/>
                  </a:cubicBezTo>
                  <a:close/>
                </a:path>
              </a:pathLst>
            </a:custGeom>
            <a:grpFill/>
            <a:ln cap="flat" cmpd="sng" w="0">
              <a:noFill/>
              <a:prstDash val="solid"/>
              <a:miter lim="800000"/>
            </a:ln>
          </p:spPr>
          <p:txBody>
            <a:bodyPr anchor="ctr">
              <a:spAutoFit/>
            </a:bodyPr>
            <a:lstStyle/>
            <a:p>
              <a:pPr algn="ctr"/>
              <a:endParaRPr lang="en-US"/>
            </a:p>
          </p:txBody>
        </p:sp>
        <p:sp>
          <p:nvSpPr>
            <p:cNvPr id="134" name="Free Form 24">
              <a:extLst>
                <a:ext uri="{FF2B5EF4-FFF2-40B4-BE49-F238E27FC236}">
                  <a16:creationId xmlns:a16="http://schemas.microsoft.com/office/drawing/2014/main" id="{728AC594-EB72-46B7-A616-7B3AC45511BD}"/>
                </a:ext>
              </a:extLst>
            </p:cNvPr>
            <p:cNvSpPr/>
            <p:nvPr/>
          </p:nvSpPr>
          <p:spPr>
            <a:xfrm>
              <a:off x="1358888" y="2643495"/>
              <a:ext cx="226596" cy="288253"/>
            </a:xfrm>
            <a:custGeom>
              <a:avLst/>
              <a:gdLst/>
              <a:ahLst/>
              <a:cxnLst/>
              <a:rect b="0" l="0" r="0" t="0"/>
              <a:pathLst>
                <a:path h="734558" w="577437">
                  <a:moveTo>
                    <a:pt x="31445" y="508496"/>
                  </a:moveTo>
                  <a:cubicBezTo>
                    <a:pt x="28695" y="518120"/>
                    <a:pt x="25851" y="528072"/>
                    <a:pt x="25851" y="539386"/>
                  </a:cubicBezTo>
                  <a:cubicBezTo>
                    <a:pt x="25851" y="546820"/>
                    <a:pt x="28197" y="552617"/>
                    <a:pt x="32820" y="556608"/>
                  </a:cubicBezTo>
                  <a:cubicBezTo>
                    <a:pt x="39487" y="562358"/>
                    <a:pt x="50889" y="564228"/>
                    <a:pt x="65800" y="562026"/>
                  </a:cubicBezTo>
                  <a:cubicBezTo>
                    <a:pt x="78148" y="560195"/>
                    <a:pt x="100620" y="559739"/>
                    <a:pt x="121717" y="560883"/>
                  </a:cubicBezTo>
                  <a:cubicBezTo>
                    <a:pt x="145913" y="562197"/>
                    <a:pt x="162826" y="565289"/>
                    <a:pt x="168120" y="569359"/>
                  </a:cubicBezTo>
                  <a:cubicBezTo>
                    <a:pt x="174599" y="574343"/>
                    <a:pt x="187181" y="598288"/>
                    <a:pt x="196798" y="619034"/>
                  </a:cubicBezTo>
                  <a:cubicBezTo>
                    <a:pt x="208761" y="644849"/>
                    <a:pt x="217583" y="668370"/>
                    <a:pt x="219277" y="678955"/>
                  </a:cubicBezTo>
                  <a:cubicBezTo>
                    <a:pt x="221982" y="695841"/>
                    <a:pt x="218756" y="717138"/>
                    <a:pt x="216020" y="734558"/>
                  </a:cubicBezTo>
                  <a:cubicBezTo>
                    <a:pt x="219390" y="732214"/>
                    <a:pt x="254320" y="707969"/>
                    <a:pt x="261479" y="704717"/>
                  </a:cubicBezTo>
                  <a:cubicBezTo>
                    <a:pt x="267614" y="701937"/>
                    <a:pt x="273198" y="705331"/>
                    <a:pt x="280925" y="710027"/>
                  </a:cubicBezTo>
                  <a:cubicBezTo>
                    <a:pt x="282861" y="711205"/>
                    <a:pt x="284861" y="712422"/>
                    <a:pt x="287053" y="713656"/>
                  </a:cubicBezTo>
                  <a:cubicBezTo>
                    <a:pt x="297889" y="719747"/>
                    <a:pt x="305987" y="716577"/>
                    <a:pt x="314992" y="702720"/>
                  </a:cubicBezTo>
                  <a:cubicBezTo>
                    <a:pt x="319064" y="696453"/>
                    <a:pt x="320356" y="690428"/>
                    <a:pt x="318830" y="684817"/>
                  </a:cubicBezTo>
                  <a:cubicBezTo>
                    <a:pt x="317157" y="678660"/>
                    <a:pt x="312054" y="673298"/>
                    <a:pt x="304068" y="669304"/>
                  </a:cubicBezTo>
                  <a:cubicBezTo>
                    <a:pt x="295553" y="665046"/>
                    <a:pt x="290328" y="659382"/>
                    <a:pt x="289350" y="653349"/>
                  </a:cubicBezTo>
                  <a:cubicBezTo>
                    <a:pt x="288606" y="648780"/>
                    <a:pt x="290354" y="644227"/>
                    <a:pt x="294405" y="640175"/>
                  </a:cubicBezTo>
                  <a:cubicBezTo>
                    <a:pt x="298669" y="635912"/>
                    <a:pt x="308584" y="630704"/>
                    <a:pt x="319084" y="625191"/>
                  </a:cubicBezTo>
                  <a:cubicBezTo>
                    <a:pt x="332683" y="618046"/>
                    <a:pt x="346750" y="610658"/>
                    <a:pt x="352097" y="603781"/>
                  </a:cubicBezTo>
                  <a:cubicBezTo>
                    <a:pt x="355862" y="598939"/>
                    <a:pt x="358157" y="593126"/>
                    <a:pt x="360376" y="587500"/>
                  </a:cubicBezTo>
                  <a:cubicBezTo>
                    <a:pt x="363843" y="578715"/>
                    <a:pt x="367118" y="570414"/>
                    <a:pt x="375520" y="566632"/>
                  </a:cubicBezTo>
                  <a:cubicBezTo>
                    <a:pt x="384328" y="562668"/>
                    <a:pt x="415122" y="559049"/>
                    <a:pt x="439860" y="556142"/>
                  </a:cubicBezTo>
                  <a:cubicBezTo>
                    <a:pt x="453364" y="554555"/>
                    <a:pt x="465022" y="553185"/>
                    <a:pt x="468982" y="552197"/>
                  </a:cubicBezTo>
                  <a:cubicBezTo>
                    <a:pt x="476556" y="550302"/>
                    <a:pt x="483790" y="543897"/>
                    <a:pt x="484778" y="538206"/>
                  </a:cubicBezTo>
                  <a:cubicBezTo>
                    <a:pt x="485231" y="535601"/>
                    <a:pt x="484261" y="533417"/>
                    <a:pt x="481981" y="531895"/>
                  </a:cubicBezTo>
                  <a:cubicBezTo>
                    <a:pt x="478045" y="529274"/>
                    <a:pt x="472554" y="528362"/>
                    <a:pt x="467243" y="527479"/>
                  </a:cubicBezTo>
                  <a:cubicBezTo>
                    <a:pt x="461406" y="526511"/>
                    <a:pt x="455371" y="525509"/>
                    <a:pt x="451057" y="522273"/>
                  </a:cubicBezTo>
                  <a:cubicBezTo>
                    <a:pt x="446673" y="518986"/>
                    <a:pt x="446312" y="511912"/>
                    <a:pt x="445958" y="505068"/>
                  </a:cubicBezTo>
                  <a:cubicBezTo>
                    <a:pt x="445637" y="498796"/>
                    <a:pt x="445332" y="492873"/>
                    <a:pt x="442113" y="489976"/>
                  </a:cubicBezTo>
                  <a:cubicBezTo>
                    <a:pt x="438914" y="487097"/>
                    <a:pt x="433269" y="485253"/>
                    <a:pt x="428287" y="483627"/>
                  </a:cubicBezTo>
                  <a:cubicBezTo>
                    <a:pt x="422569" y="481762"/>
                    <a:pt x="417632" y="480150"/>
                    <a:pt x="418014" y="477458"/>
                  </a:cubicBezTo>
                  <a:cubicBezTo>
                    <a:pt x="418697" y="472678"/>
                    <a:pt x="432150" y="450769"/>
                    <a:pt x="451757" y="438863"/>
                  </a:cubicBezTo>
                  <a:cubicBezTo>
                    <a:pt x="470447" y="427507"/>
                    <a:pt x="478721" y="435405"/>
                    <a:pt x="492422" y="448492"/>
                  </a:cubicBezTo>
                  <a:lnTo>
                    <a:pt x="493873" y="449877"/>
                  </a:lnTo>
                  <a:cubicBezTo>
                    <a:pt x="505570" y="461018"/>
                    <a:pt x="511642" y="461711"/>
                    <a:pt x="523729" y="463091"/>
                  </a:cubicBezTo>
                  <a:cubicBezTo>
                    <a:pt x="526423" y="463395"/>
                    <a:pt x="529481" y="463744"/>
                    <a:pt x="532936" y="464259"/>
                  </a:cubicBezTo>
                  <a:cubicBezTo>
                    <a:pt x="546577" y="466275"/>
                    <a:pt x="566591" y="459901"/>
                    <a:pt x="574121" y="451135"/>
                  </a:cubicBezTo>
                  <a:cubicBezTo>
                    <a:pt x="576598" y="448248"/>
                    <a:pt x="577437" y="445417"/>
                    <a:pt x="576608" y="442720"/>
                  </a:cubicBezTo>
                  <a:cubicBezTo>
                    <a:pt x="572906" y="430692"/>
                    <a:pt x="550878" y="381477"/>
                    <a:pt x="541078" y="373460"/>
                  </a:cubicBezTo>
                  <a:cubicBezTo>
                    <a:pt x="530968" y="365189"/>
                    <a:pt x="522800" y="346694"/>
                    <a:pt x="527333" y="324024"/>
                  </a:cubicBezTo>
                  <a:cubicBezTo>
                    <a:pt x="531639" y="302498"/>
                    <a:pt x="519542" y="281613"/>
                    <a:pt x="506736" y="259501"/>
                  </a:cubicBezTo>
                  <a:cubicBezTo>
                    <a:pt x="506007" y="258243"/>
                    <a:pt x="505273" y="256980"/>
                    <a:pt x="504543" y="255712"/>
                  </a:cubicBezTo>
                  <a:cubicBezTo>
                    <a:pt x="490179" y="230816"/>
                    <a:pt x="457256" y="155796"/>
                    <a:pt x="441379" y="114126"/>
                  </a:cubicBezTo>
                  <a:cubicBezTo>
                    <a:pt x="435568" y="98872"/>
                    <a:pt x="413872" y="43062"/>
                    <a:pt x="391524" y="0"/>
                  </a:cubicBezTo>
                  <a:cubicBezTo>
                    <a:pt x="342066" y="62727"/>
                    <a:pt x="273203" y="139837"/>
                    <a:pt x="258402" y="145387"/>
                  </a:cubicBezTo>
                  <a:cubicBezTo>
                    <a:pt x="254008" y="147035"/>
                    <a:pt x="247556" y="148535"/>
                    <a:pt x="240721" y="150127"/>
                  </a:cubicBezTo>
                  <a:cubicBezTo>
                    <a:pt x="225005" y="153782"/>
                    <a:pt x="205444" y="158332"/>
                    <a:pt x="201014" y="167203"/>
                  </a:cubicBezTo>
                  <a:cubicBezTo>
                    <a:pt x="198163" y="172904"/>
                    <a:pt x="197327" y="178739"/>
                    <a:pt x="196517" y="184384"/>
                  </a:cubicBezTo>
                  <a:cubicBezTo>
                    <a:pt x="195535" y="191258"/>
                    <a:pt x="194606" y="197749"/>
                    <a:pt x="190039" y="202823"/>
                  </a:cubicBezTo>
                  <a:cubicBezTo>
                    <a:pt x="181972" y="211782"/>
                    <a:pt x="4315" y="370805"/>
                    <a:pt x="0" y="374665"/>
                  </a:cubicBezTo>
                  <a:cubicBezTo>
                    <a:pt x="2031" y="377537"/>
                    <a:pt x="3974" y="380414"/>
                    <a:pt x="5752" y="383275"/>
                  </a:cubicBezTo>
                  <a:cubicBezTo>
                    <a:pt x="21867" y="409236"/>
                    <a:pt x="37763" y="473273"/>
                    <a:pt x="35883" y="489223"/>
                  </a:cubicBezTo>
                  <a:cubicBezTo>
                    <a:pt x="35139" y="495570"/>
                    <a:pt x="33342" y="501847"/>
                    <a:pt x="31445" y="508496"/>
                  </a:cubicBezTo>
                  <a:close/>
                </a:path>
              </a:pathLst>
            </a:custGeom>
            <a:grpFill/>
            <a:ln cap="flat" cmpd="sng" w="0">
              <a:noFill/>
              <a:prstDash val="solid"/>
              <a:miter lim="800000"/>
            </a:ln>
          </p:spPr>
          <p:txBody>
            <a:bodyPr anchor="ctr">
              <a:spAutoFit/>
            </a:bodyPr>
            <a:lstStyle/>
            <a:p>
              <a:pPr algn="ctr"/>
              <a:endParaRPr lang="en-US"/>
            </a:p>
          </p:txBody>
        </p:sp>
        <p:sp>
          <p:nvSpPr>
            <p:cNvPr id="135" name="Free Form 25">
              <a:extLst>
                <a:ext uri="{FF2B5EF4-FFF2-40B4-BE49-F238E27FC236}">
                  <a16:creationId xmlns:a16="http://schemas.microsoft.com/office/drawing/2014/main" id="{B0A70641-6588-4679-9827-CF5C673ABC61}"/>
                </a:ext>
              </a:extLst>
            </p:cNvPr>
            <p:cNvSpPr/>
            <p:nvPr/>
          </p:nvSpPr>
          <p:spPr>
            <a:xfrm>
              <a:off x="1194363" y="2995749"/>
              <a:ext cx="148158" cy="208981"/>
            </a:xfrm>
            <a:custGeom>
              <a:avLst/>
              <a:gdLst/>
              <a:ahLst/>
              <a:cxnLst/>
              <a:rect b="0" l="0" r="0" t="0"/>
              <a:pathLst>
                <a:path h="532549" w="377554">
                  <a:moveTo>
                    <a:pt x="1950" y="498569"/>
                  </a:moveTo>
                  <a:cubicBezTo>
                    <a:pt x="19890" y="511898"/>
                    <a:pt x="34088" y="521634"/>
                    <a:pt x="39275" y="523256"/>
                  </a:cubicBezTo>
                  <a:cubicBezTo>
                    <a:pt x="55683" y="528384"/>
                    <a:pt x="78584" y="532549"/>
                    <a:pt x="94490" y="523270"/>
                  </a:cubicBezTo>
                  <a:cubicBezTo>
                    <a:pt x="96314" y="522205"/>
                    <a:pt x="97957" y="521203"/>
                    <a:pt x="99547" y="520235"/>
                  </a:cubicBezTo>
                  <a:cubicBezTo>
                    <a:pt x="110442" y="513592"/>
                    <a:pt x="116448" y="509935"/>
                    <a:pt x="135677" y="514738"/>
                  </a:cubicBezTo>
                  <a:cubicBezTo>
                    <a:pt x="148008" y="517816"/>
                    <a:pt x="156199" y="516319"/>
                    <a:pt x="160892" y="514517"/>
                  </a:cubicBezTo>
                  <a:cubicBezTo>
                    <a:pt x="166252" y="512454"/>
                    <a:pt x="170049" y="508830"/>
                    <a:pt x="171053" y="504824"/>
                  </a:cubicBezTo>
                  <a:cubicBezTo>
                    <a:pt x="171324" y="503736"/>
                    <a:pt x="171514" y="502520"/>
                    <a:pt x="171717" y="501230"/>
                  </a:cubicBezTo>
                  <a:cubicBezTo>
                    <a:pt x="172833" y="494110"/>
                    <a:pt x="174365" y="484358"/>
                    <a:pt x="193101" y="482798"/>
                  </a:cubicBezTo>
                  <a:cubicBezTo>
                    <a:pt x="215681" y="480915"/>
                    <a:pt x="265580" y="474476"/>
                    <a:pt x="278838" y="470942"/>
                  </a:cubicBezTo>
                  <a:cubicBezTo>
                    <a:pt x="288382" y="468397"/>
                    <a:pt x="344065" y="425198"/>
                    <a:pt x="376250" y="399804"/>
                  </a:cubicBezTo>
                  <a:cubicBezTo>
                    <a:pt x="376303" y="397961"/>
                    <a:pt x="377554" y="353399"/>
                    <a:pt x="373182" y="350776"/>
                  </a:cubicBezTo>
                  <a:cubicBezTo>
                    <a:pt x="370578" y="349213"/>
                    <a:pt x="362736" y="348693"/>
                    <a:pt x="355155" y="348188"/>
                  </a:cubicBezTo>
                  <a:cubicBezTo>
                    <a:pt x="349430" y="347810"/>
                    <a:pt x="344024" y="347452"/>
                    <a:pt x="340712" y="346674"/>
                  </a:cubicBezTo>
                  <a:cubicBezTo>
                    <a:pt x="337501" y="345918"/>
                    <a:pt x="334304" y="343182"/>
                    <a:pt x="331934" y="339169"/>
                  </a:cubicBezTo>
                  <a:cubicBezTo>
                    <a:pt x="328452" y="333275"/>
                    <a:pt x="327411" y="326070"/>
                    <a:pt x="329140" y="319896"/>
                  </a:cubicBezTo>
                  <a:cubicBezTo>
                    <a:pt x="332312" y="308557"/>
                    <a:pt x="370017" y="274963"/>
                    <a:pt x="375979" y="271072"/>
                  </a:cubicBezTo>
                  <a:cubicBezTo>
                    <a:pt x="372048" y="270755"/>
                    <a:pt x="346304" y="268567"/>
                    <a:pt x="341566" y="265124"/>
                  </a:cubicBezTo>
                  <a:cubicBezTo>
                    <a:pt x="339025" y="263274"/>
                    <a:pt x="333270" y="254295"/>
                    <a:pt x="328462" y="244681"/>
                  </a:cubicBezTo>
                  <a:cubicBezTo>
                    <a:pt x="325711" y="239177"/>
                    <a:pt x="319466" y="225766"/>
                    <a:pt x="320895" y="220060"/>
                  </a:cubicBezTo>
                  <a:cubicBezTo>
                    <a:pt x="321951" y="215822"/>
                    <a:pt x="326089" y="209212"/>
                    <a:pt x="330471" y="202214"/>
                  </a:cubicBezTo>
                  <a:cubicBezTo>
                    <a:pt x="335633" y="193960"/>
                    <a:pt x="340973" y="185428"/>
                    <a:pt x="341958" y="179768"/>
                  </a:cubicBezTo>
                  <a:cubicBezTo>
                    <a:pt x="342509" y="176596"/>
                    <a:pt x="341819" y="173753"/>
                    <a:pt x="339905" y="171319"/>
                  </a:cubicBezTo>
                  <a:cubicBezTo>
                    <a:pt x="336277" y="166720"/>
                    <a:pt x="328237" y="163694"/>
                    <a:pt x="317845" y="163024"/>
                  </a:cubicBezTo>
                  <a:cubicBezTo>
                    <a:pt x="303215" y="162080"/>
                    <a:pt x="288760" y="147393"/>
                    <a:pt x="286543" y="135862"/>
                  </a:cubicBezTo>
                  <a:cubicBezTo>
                    <a:pt x="285831" y="132163"/>
                    <a:pt x="285166" y="123834"/>
                    <a:pt x="284327" y="113285"/>
                  </a:cubicBezTo>
                  <a:cubicBezTo>
                    <a:pt x="282493" y="90298"/>
                    <a:pt x="279723" y="55558"/>
                    <a:pt x="273722" y="37873"/>
                  </a:cubicBezTo>
                  <a:cubicBezTo>
                    <a:pt x="265314" y="13094"/>
                    <a:pt x="242662" y="602"/>
                    <a:pt x="241540" y="0"/>
                  </a:cubicBezTo>
                  <a:cubicBezTo>
                    <a:pt x="235030" y="8549"/>
                    <a:pt x="227700" y="16427"/>
                    <a:pt x="219263" y="23069"/>
                  </a:cubicBezTo>
                  <a:cubicBezTo>
                    <a:pt x="188695" y="47134"/>
                    <a:pt x="156223" y="53308"/>
                    <a:pt x="153155" y="53849"/>
                  </a:cubicBezTo>
                  <a:cubicBezTo>
                    <a:pt x="155013" y="58158"/>
                    <a:pt x="154026" y="66034"/>
                    <a:pt x="153426" y="75383"/>
                  </a:cubicBezTo>
                  <a:cubicBezTo>
                    <a:pt x="152514" y="89581"/>
                    <a:pt x="134665" y="215064"/>
                    <a:pt x="130074" y="219170"/>
                  </a:cubicBezTo>
                  <a:cubicBezTo>
                    <a:pt x="125482" y="223306"/>
                    <a:pt x="116331" y="215520"/>
                    <a:pt x="116787" y="233371"/>
                  </a:cubicBezTo>
                  <a:cubicBezTo>
                    <a:pt x="117243" y="251247"/>
                    <a:pt x="87475" y="308957"/>
                    <a:pt x="86107" y="316740"/>
                  </a:cubicBezTo>
                  <a:cubicBezTo>
                    <a:pt x="84739" y="324526"/>
                    <a:pt x="92522" y="328659"/>
                    <a:pt x="94349" y="337813"/>
                  </a:cubicBezTo>
                  <a:cubicBezTo>
                    <a:pt x="96175" y="346964"/>
                    <a:pt x="84283" y="347420"/>
                    <a:pt x="84283" y="356572"/>
                  </a:cubicBezTo>
                  <a:cubicBezTo>
                    <a:pt x="84283" y="365725"/>
                    <a:pt x="95260" y="372141"/>
                    <a:pt x="86107" y="379012"/>
                  </a:cubicBezTo>
                  <a:cubicBezTo>
                    <a:pt x="76955" y="385884"/>
                    <a:pt x="68258" y="389561"/>
                    <a:pt x="68258" y="397347"/>
                  </a:cubicBezTo>
                  <a:cubicBezTo>
                    <a:pt x="68258" y="405130"/>
                    <a:pt x="65948" y="419329"/>
                    <a:pt x="61842" y="419329"/>
                  </a:cubicBezTo>
                  <a:cubicBezTo>
                    <a:pt x="57709" y="419329"/>
                    <a:pt x="35269" y="419785"/>
                    <a:pt x="21526" y="425288"/>
                  </a:cubicBezTo>
                  <a:cubicBezTo>
                    <a:pt x="7785" y="430792"/>
                    <a:pt x="0" y="434898"/>
                    <a:pt x="5959" y="444964"/>
                  </a:cubicBezTo>
                  <a:cubicBezTo>
                    <a:pt x="11918" y="455056"/>
                    <a:pt x="17875" y="459162"/>
                    <a:pt x="11004" y="478409"/>
                  </a:cubicBezTo>
                  <a:cubicBezTo>
                    <a:pt x="7107" y="489325"/>
                    <a:pt x="5561" y="494924"/>
                    <a:pt x="1950" y="498569"/>
                  </a:cubicBezTo>
                  <a:close/>
                </a:path>
              </a:pathLst>
            </a:custGeom>
            <a:grpFill/>
            <a:ln cap="flat" cmpd="sng" w="0">
              <a:noFill/>
              <a:prstDash val="solid"/>
              <a:miter lim="800000"/>
            </a:ln>
          </p:spPr>
          <p:txBody>
            <a:bodyPr anchor="ctr">
              <a:spAutoFit/>
            </a:bodyPr>
            <a:lstStyle/>
            <a:p>
              <a:pPr algn="ctr"/>
              <a:endParaRPr lang="en-US"/>
            </a:p>
          </p:txBody>
        </p:sp>
        <p:sp>
          <p:nvSpPr>
            <p:cNvPr id="136" name="Free Form 26">
              <a:extLst>
                <a:ext uri="{FF2B5EF4-FFF2-40B4-BE49-F238E27FC236}">
                  <a16:creationId xmlns:a16="http://schemas.microsoft.com/office/drawing/2014/main" id="{3270D5EF-5AB2-4E52-AE1A-E4BDEB121D83}"/>
                </a:ext>
              </a:extLst>
            </p:cNvPr>
            <p:cNvSpPr/>
            <p:nvPr/>
          </p:nvSpPr>
          <p:spPr>
            <a:xfrm>
              <a:off x="1750125" y="2192314"/>
              <a:ext cx="139398" cy="241873"/>
            </a:xfrm>
            <a:custGeom>
              <a:avLst/>
              <a:gdLst/>
              <a:ahLst/>
              <a:cxnLst/>
              <a:rect b="0" l="0" r="0" t="0"/>
              <a:pathLst>
                <a:path h="616369" w="355230">
                  <a:moveTo>
                    <a:pt x="110788" y="615715"/>
                  </a:moveTo>
                  <a:cubicBezTo>
                    <a:pt x="144048" y="616369"/>
                    <a:pt x="193552" y="615240"/>
                    <a:pt x="240735" y="606313"/>
                  </a:cubicBezTo>
                  <a:cubicBezTo>
                    <a:pt x="257334" y="603172"/>
                    <a:pt x="273444" y="599334"/>
                    <a:pt x="288813" y="595069"/>
                  </a:cubicBezTo>
                  <a:cubicBezTo>
                    <a:pt x="288518" y="591850"/>
                    <a:pt x="280523" y="504846"/>
                    <a:pt x="283876" y="484058"/>
                  </a:cubicBezTo>
                  <a:cubicBezTo>
                    <a:pt x="285465" y="474210"/>
                    <a:pt x="289916" y="462062"/>
                    <a:pt x="294222" y="450311"/>
                  </a:cubicBezTo>
                  <a:cubicBezTo>
                    <a:pt x="299103" y="436988"/>
                    <a:pt x="303710" y="424403"/>
                    <a:pt x="302822" y="418158"/>
                  </a:cubicBezTo>
                  <a:cubicBezTo>
                    <a:pt x="301959" y="412121"/>
                    <a:pt x="294587" y="403955"/>
                    <a:pt x="286051" y="394501"/>
                  </a:cubicBezTo>
                  <a:cubicBezTo>
                    <a:pt x="278160" y="385764"/>
                    <a:pt x="269218" y="375859"/>
                    <a:pt x="263288" y="365321"/>
                  </a:cubicBezTo>
                  <a:cubicBezTo>
                    <a:pt x="251101" y="343655"/>
                    <a:pt x="245154" y="287182"/>
                    <a:pt x="260557" y="267577"/>
                  </a:cubicBezTo>
                  <a:cubicBezTo>
                    <a:pt x="270038" y="255510"/>
                    <a:pt x="302644" y="230284"/>
                    <a:pt x="326452" y="211867"/>
                  </a:cubicBezTo>
                  <a:cubicBezTo>
                    <a:pt x="340495" y="201002"/>
                    <a:pt x="351588" y="192421"/>
                    <a:pt x="352597" y="190656"/>
                  </a:cubicBezTo>
                  <a:cubicBezTo>
                    <a:pt x="355230" y="186049"/>
                    <a:pt x="351929" y="141390"/>
                    <a:pt x="345738" y="133136"/>
                  </a:cubicBezTo>
                  <a:cubicBezTo>
                    <a:pt x="343612" y="130300"/>
                    <a:pt x="339135" y="125850"/>
                    <a:pt x="334397" y="121139"/>
                  </a:cubicBezTo>
                  <a:cubicBezTo>
                    <a:pt x="325206" y="112000"/>
                    <a:pt x="314785" y="101639"/>
                    <a:pt x="316172" y="97938"/>
                  </a:cubicBezTo>
                  <a:cubicBezTo>
                    <a:pt x="318184" y="92576"/>
                    <a:pt x="340168" y="85485"/>
                    <a:pt x="342263" y="84822"/>
                  </a:cubicBezTo>
                  <a:cubicBezTo>
                    <a:pt x="341434" y="69943"/>
                    <a:pt x="339678" y="47585"/>
                    <a:pt x="338225" y="46614"/>
                  </a:cubicBezTo>
                  <a:cubicBezTo>
                    <a:pt x="337657" y="46239"/>
                    <a:pt x="333829" y="45817"/>
                    <a:pt x="328984" y="45283"/>
                  </a:cubicBezTo>
                  <a:cubicBezTo>
                    <a:pt x="316718" y="43937"/>
                    <a:pt x="296187" y="41682"/>
                    <a:pt x="290796" y="36290"/>
                  </a:cubicBezTo>
                  <a:cubicBezTo>
                    <a:pt x="283485" y="28980"/>
                    <a:pt x="261842" y="1497"/>
                    <a:pt x="260662" y="0"/>
                  </a:cubicBezTo>
                  <a:cubicBezTo>
                    <a:pt x="253756" y="5849"/>
                    <a:pt x="157679" y="64505"/>
                    <a:pt x="142575" y="68623"/>
                  </a:cubicBezTo>
                  <a:cubicBezTo>
                    <a:pt x="134631" y="70796"/>
                    <a:pt x="110349" y="68584"/>
                    <a:pt x="86860" y="66448"/>
                  </a:cubicBezTo>
                  <a:cubicBezTo>
                    <a:pt x="65532" y="64512"/>
                    <a:pt x="43479" y="62515"/>
                    <a:pt x="34008" y="63820"/>
                  </a:cubicBezTo>
                  <a:cubicBezTo>
                    <a:pt x="27492" y="64717"/>
                    <a:pt x="14491" y="67953"/>
                    <a:pt x="0" y="71879"/>
                  </a:cubicBezTo>
                  <a:cubicBezTo>
                    <a:pt x="7485" y="77111"/>
                    <a:pt x="18248" y="80750"/>
                    <a:pt x="24603" y="82417"/>
                  </a:cubicBezTo>
                  <a:cubicBezTo>
                    <a:pt x="33301" y="84729"/>
                    <a:pt x="39716" y="105770"/>
                    <a:pt x="38348" y="112644"/>
                  </a:cubicBezTo>
                  <a:cubicBezTo>
                    <a:pt x="36949" y="119513"/>
                    <a:pt x="44278" y="125016"/>
                    <a:pt x="55283" y="126384"/>
                  </a:cubicBezTo>
                  <a:cubicBezTo>
                    <a:pt x="66261" y="127755"/>
                    <a:pt x="74529" y="131432"/>
                    <a:pt x="72676" y="141041"/>
                  </a:cubicBezTo>
                  <a:cubicBezTo>
                    <a:pt x="70852" y="150678"/>
                    <a:pt x="54827" y="197837"/>
                    <a:pt x="48867" y="212038"/>
                  </a:cubicBezTo>
                  <a:cubicBezTo>
                    <a:pt x="42908" y="226237"/>
                    <a:pt x="30106" y="252325"/>
                    <a:pt x="39260" y="260594"/>
                  </a:cubicBezTo>
                  <a:cubicBezTo>
                    <a:pt x="48411" y="268836"/>
                    <a:pt x="53915" y="265612"/>
                    <a:pt x="56653" y="274339"/>
                  </a:cubicBezTo>
                  <a:cubicBezTo>
                    <a:pt x="59418" y="283034"/>
                    <a:pt x="54371" y="320127"/>
                    <a:pt x="55283" y="329281"/>
                  </a:cubicBezTo>
                  <a:cubicBezTo>
                    <a:pt x="56195" y="338435"/>
                    <a:pt x="82313" y="348071"/>
                    <a:pt x="92837" y="354002"/>
                  </a:cubicBezTo>
                  <a:cubicBezTo>
                    <a:pt x="103385" y="359961"/>
                    <a:pt x="120778" y="372792"/>
                    <a:pt x="123514" y="392038"/>
                  </a:cubicBezTo>
                  <a:cubicBezTo>
                    <a:pt x="126282" y="411255"/>
                    <a:pt x="113451" y="422718"/>
                    <a:pt x="103385" y="429590"/>
                  </a:cubicBezTo>
                  <a:cubicBezTo>
                    <a:pt x="93290" y="436461"/>
                    <a:pt x="72676" y="434152"/>
                    <a:pt x="62157" y="435091"/>
                  </a:cubicBezTo>
                  <a:cubicBezTo>
                    <a:pt x="51606" y="436005"/>
                    <a:pt x="50691" y="441935"/>
                    <a:pt x="51606" y="448807"/>
                  </a:cubicBezTo>
                  <a:cubicBezTo>
                    <a:pt x="52520" y="455678"/>
                    <a:pt x="67173" y="502412"/>
                    <a:pt x="66717" y="512020"/>
                  </a:cubicBezTo>
                  <a:cubicBezTo>
                    <a:pt x="66261" y="521627"/>
                    <a:pt x="54827" y="527130"/>
                    <a:pt x="46588" y="534458"/>
                  </a:cubicBezTo>
                  <a:cubicBezTo>
                    <a:pt x="38348" y="541788"/>
                    <a:pt x="29621" y="546833"/>
                    <a:pt x="34666" y="560575"/>
                  </a:cubicBezTo>
                  <a:cubicBezTo>
                    <a:pt x="39706" y="574291"/>
                    <a:pt x="49736" y="582987"/>
                    <a:pt x="49323" y="612153"/>
                  </a:cubicBezTo>
                  <a:lnTo>
                    <a:pt x="49341" y="612155"/>
                  </a:lnTo>
                  <a:cubicBezTo>
                    <a:pt x="49592" y="612184"/>
                    <a:pt x="74773" y="615023"/>
                    <a:pt x="110788" y="615715"/>
                  </a:cubicBezTo>
                  <a:close/>
                </a:path>
              </a:pathLst>
            </a:custGeom>
            <a:grpFill/>
            <a:ln cap="flat" cmpd="sng" w="0">
              <a:noFill/>
              <a:prstDash val="solid"/>
              <a:miter lim="800000"/>
            </a:ln>
          </p:spPr>
          <p:txBody>
            <a:bodyPr anchor="ctr">
              <a:spAutoFit/>
            </a:bodyPr>
            <a:lstStyle/>
            <a:p>
              <a:pPr algn="ctr"/>
              <a:endParaRPr lang="en-US"/>
            </a:p>
          </p:txBody>
        </p:sp>
        <p:sp>
          <p:nvSpPr>
            <p:cNvPr id="137" name="Free Form 27">
              <a:extLst>
                <a:ext uri="{FF2B5EF4-FFF2-40B4-BE49-F238E27FC236}">
                  <a16:creationId xmlns:a16="http://schemas.microsoft.com/office/drawing/2014/main" id="{0268A942-7704-4873-A181-2F264BA78FA9}"/>
                </a:ext>
              </a:extLst>
            </p:cNvPr>
            <p:cNvSpPr/>
            <p:nvPr/>
          </p:nvSpPr>
          <p:spPr>
            <a:xfrm>
              <a:off x="1442373" y="2733075"/>
              <a:ext cx="248026" cy="236291"/>
            </a:xfrm>
            <a:custGeom>
              <a:avLst/>
              <a:gdLst/>
              <a:ahLst/>
              <a:cxnLst/>
              <a:rect b="0" l="0" r="0" t="0"/>
              <a:pathLst>
                <a:path h="602143" w="632047">
                  <a:moveTo>
                    <a:pt x="3074" y="507565"/>
                  </a:moveTo>
                  <a:cubicBezTo>
                    <a:pt x="2209" y="513090"/>
                    <a:pt x="1389" y="518306"/>
                    <a:pt x="887" y="522644"/>
                  </a:cubicBezTo>
                  <a:cubicBezTo>
                    <a:pt x="0" y="530337"/>
                    <a:pt x="8061" y="542453"/>
                    <a:pt x="23589" y="556762"/>
                  </a:cubicBezTo>
                  <a:cubicBezTo>
                    <a:pt x="37153" y="569263"/>
                    <a:pt x="52801" y="580075"/>
                    <a:pt x="61247" y="584301"/>
                  </a:cubicBezTo>
                  <a:cubicBezTo>
                    <a:pt x="72620" y="589987"/>
                    <a:pt x="87109" y="587554"/>
                    <a:pt x="98752" y="585598"/>
                  </a:cubicBezTo>
                  <a:cubicBezTo>
                    <a:pt x="105346" y="584491"/>
                    <a:pt x="111044" y="583528"/>
                    <a:pt x="114790" y="584286"/>
                  </a:cubicBezTo>
                  <a:cubicBezTo>
                    <a:pt x="120644" y="585454"/>
                    <a:pt x="129308" y="589127"/>
                    <a:pt x="136269" y="592072"/>
                  </a:cubicBezTo>
                  <a:cubicBezTo>
                    <a:pt x="141695" y="594372"/>
                    <a:pt x="146379" y="596357"/>
                    <a:pt x="148444" y="596649"/>
                  </a:cubicBezTo>
                  <a:cubicBezTo>
                    <a:pt x="148549" y="596666"/>
                    <a:pt x="148659" y="596674"/>
                    <a:pt x="148778" y="596674"/>
                  </a:cubicBezTo>
                  <a:cubicBezTo>
                    <a:pt x="151283" y="596674"/>
                    <a:pt x="156586" y="593360"/>
                    <a:pt x="161724" y="590148"/>
                  </a:cubicBezTo>
                  <a:cubicBezTo>
                    <a:pt x="167408" y="586598"/>
                    <a:pt x="172767" y="583257"/>
                    <a:pt x="175235" y="583596"/>
                  </a:cubicBezTo>
                  <a:cubicBezTo>
                    <a:pt x="177947" y="583984"/>
                    <a:pt x="183340" y="589610"/>
                    <a:pt x="188095" y="594574"/>
                  </a:cubicBezTo>
                  <a:cubicBezTo>
                    <a:pt x="191824" y="598466"/>
                    <a:pt x="195349" y="602143"/>
                    <a:pt x="196508" y="602143"/>
                  </a:cubicBezTo>
                  <a:cubicBezTo>
                    <a:pt x="197990" y="602143"/>
                    <a:pt x="212838" y="585915"/>
                    <a:pt x="224774" y="572875"/>
                  </a:cubicBezTo>
                  <a:cubicBezTo>
                    <a:pt x="234759" y="561963"/>
                    <a:pt x="243384" y="552539"/>
                    <a:pt x="245188" y="551336"/>
                  </a:cubicBezTo>
                  <a:cubicBezTo>
                    <a:pt x="245195" y="551331"/>
                    <a:pt x="245217" y="551327"/>
                    <a:pt x="245225" y="551322"/>
                  </a:cubicBezTo>
                  <a:cubicBezTo>
                    <a:pt x="245227" y="551319"/>
                    <a:pt x="245225" y="551317"/>
                    <a:pt x="245227" y="551317"/>
                  </a:cubicBezTo>
                  <a:cubicBezTo>
                    <a:pt x="245229" y="551317"/>
                    <a:pt x="245229" y="551319"/>
                    <a:pt x="245229" y="551319"/>
                  </a:cubicBezTo>
                  <a:cubicBezTo>
                    <a:pt x="248126" y="549600"/>
                    <a:pt x="307245" y="544055"/>
                    <a:pt x="354792" y="539598"/>
                  </a:cubicBezTo>
                  <a:cubicBezTo>
                    <a:pt x="385237" y="536743"/>
                    <a:pt x="411533" y="534277"/>
                    <a:pt x="415086" y="533568"/>
                  </a:cubicBezTo>
                  <a:cubicBezTo>
                    <a:pt x="419631" y="532658"/>
                    <a:pt x="432284" y="526216"/>
                    <a:pt x="444520" y="519983"/>
                  </a:cubicBezTo>
                  <a:cubicBezTo>
                    <a:pt x="457061" y="513597"/>
                    <a:pt x="468906" y="507565"/>
                    <a:pt x="472581" y="507106"/>
                  </a:cubicBezTo>
                  <a:cubicBezTo>
                    <a:pt x="479606" y="506226"/>
                    <a:pt x="506384" y="505338"/>
                    <a:pt x="508096" y="505280"/>
                  </a:cubicBezTo>
                  <a:cubicBezTo>
                    <a:pt x="509613" y="503215"/>
                    <a:pt x="543829" y="456487"/>
                    <a:pt x="550907" y="438782"/>
                  </a:cubicBezTo>
                  <a:cubicBezTo>
                    <a:pt x="554699" y="429309"/>
                    <a:pt x="556279" y="418787"/>
                    <a:pt x="557552" y="410333"/>
                  </a:cubicBezTo>
                  <a:cubicBezTo>
                    <a:pt x="558732" y="402460"/>
                    <a:pt x="559668" y="396244"/>
                    <a:pt x="561897" y="394016"/>
                  </a:cubicBezTo>
                  <a:cubicBezTo>
                    <a:pt x="563719" y="392192"/>
                    <a:pt x="571385" y="391102"/>
                    <a:pt x="580266" y="389836"/>
                  </a:cubicBezTo>
                  <a:cubicBezTo>
                    <a:pt x="593852" y="387905"/>
                    <a:pt x="610763" y="385496"/>
                    <a:pt x="612950" y="379480"/>
                  </a:cubicBezTo>
                  <a:cubicBezTo>
                    <a:pt x="616556" y="369563"/>
                    <a:pt x="621153" y="306048"/>
                    <a:pt x="621153" y="299247"/>
                  </a:cubicBezTo>
                  <a:cubicBezTo>
                    <a:pt x="621153" y="292993"/>
                    <a:pt x="598607" y="264966"/>
                    <a:pt x="598380" y="264683"/>
                  </a:cubicBezTo>
                  <a:cubicBezTo>
                    <a:pt x="598346" y="264639"/>
                    <a:pt x="598332" y="264583"/>
                    <a:pt x="598346" y="264532"/>
                  </a:cubicBezTo>
                  <a:cubicBezTo>
                    <a:pt x="598363" y="264476"/>
                    <a:pt x="598400" y="264434"/>
                    <a:pt x="598454" y="264412"/>
                  </a:cubicBezTo>
                  <a:cubicBezTo>
                    <a:pt x="598717" y="264315"/>
                    <a:pt x="624930" y="254359"/>
                    <a:pt x="628519" y="251664"/>
                  </a:cubicBezTo>
                  <a:cubicBezTo>
                    <a:pt x="632047" y="249016"/>
                    <a:pt x="629433" y="208383"/>
                    <a:pt x="628456" y="203479"/>
                  </a:cubicBezTo>
                  <a:cubicBezTo>
                    <a:pt x="627958" y="200997"/>
                    <a:pt x="621692" y="200473"/>
                    <a:pt x="616169" y="200007"/>
                  </a:cubicBezTo>
                  <a:cubicBezTo>
                    <a:pt x="611875" y="199648"/>
                    <a:pt x="607819" y="199307"/>
                    <a:pt x="606603" y="198090"/>
                  </a:cubicBezTo>
                  <a:cubicBezTo>
                    <a:pt x="606600" y="198090"/>
                    <a:pt x="606600" y="198085"/>
                    <a:pt x="606600" y="198085"/>
                  </a:cubicBezTo>
                  <a:cubicBezTo>
                    <a:pt x="606598" y="198083"/>
                    <a:pt x="606595" y="198083"/>
                    <a:pt x="606593" y="198080"/>
                  </a:cubicBezTo>
                  <a:cubicBezTo>
                    <a:pt x="606591" y="198078"/>
                    <a:pt x="606595" y="198076"/>
                    <a:pt x="606593" y="198073"/>
                  </a:cubicBezTo>
                  <a:cubicBezTo>
                    <a:pt x="605186" y="196610"/>
                    <a:pt x="604964" y="185752"/>
                    <a:pt x="604728" y="174252"/>
                  </a:cubicBezTo>
                  <a:cubicBezTo>
                    <a:pt x="604503" y="163294"/>
                    <a:pt x="604274" y="151965"/>
                    <a:pt x="602955" y="150646"/>
                  </a:cubicBezTo>
                  <a:cubicBezTo>
                    <a:pt x="600341" y="148037"/>
                    <a:pt x="558015" y="143353"/>
                    <a:pt x="545606" y="144309"/>
                  </a:cubicBezTo>
                  <a:cubicBezTo>
                    <a:pt x="533916" y="145209"/>
                    <a:pt x="515741" y="154238"/>
                    <a:pt x="515563" y="154328"/>
                  </a:cubicBezTo>
                  <a:cubicBezTo>
                    <a:pt x="515519" y="154353"/>
                    <a:pt x="515472" y="154350"/>
                    <a:pt x="515424" y="154336"/>
                  </a:cubicBezTo>
                  <a:cubicBezTo>
                    <a:pt x="515382" y="154319"/>
                    <a:pt x="515346" y="154287"/>
                    <a:pt x="515326" y="154243"/>
                  </a:cubicBezTo>
                  <a:cubicBezTo>
                    <a:pt x="515097" y="153714"/>
                    <a:pt x="492481" y="101274"/>
                    <a:pt x="488882" y="95875"/>
                  </a:cubicBezTo>
                  <a:cubicBezTo>
                    <a:pt x="487833" y="94300"/>
                    <a:pt x="485251" y="91730"/>
                    <a:pt x="482269" y="88755"/>
                  </a:cubicBezTo>
                  <a:cubicBezTo>
                    <a:pt x="474651" y="81167"/>
                    <a:pt x="464217" y="70774"/>
                    <a:pt x="464217" y="62932"/>
                  </a:cubicBezTo>
                  <a:cubicBezTo>
                    <a:pt x="464217" y="57548"/>
                    <a:pt x="474866" y="48038"/>
                    <a:pt x="486138" y="37975"/>
                  </a:cubicBezTo>
                  <a:cubicBezTo>
                    <a:pt x="489228" y="35217"/>
                    <a:pt x="492339" y="32438"/>
                    <a:pt x="495312" y="29687"/>
                  </a:cubicBezTo>
                  <a:cubicBezTo>
                    <a:pt x="491542" y="27717"/>
                    <a:pt x="438229" y="0"/>
                    <a:pt x="421153" y="0"/>
                  </a:cubicBezTo>
                  <a:cubicBezTo>
                    <a:pt x="403781" y="0"/>
                    <a:pt x="294241" y="22240"/>
                    <a:pt x="289801" y="23142"/>
                  </a:cubicBezTo>
                  <a:cubicBezTo>
                    <a:pt x="290606" y="24622"/>
                    <a:pt x="291379" y="26022"/>
                    <a:pt x="292093" y="27263"/>
                  </a:cubicBezTo>
                  <a:cubicBezTo>
                    <a:pt x="292825" y="28531"/>
                    <a:pt x="293558" y="29794"/>
                    <a:pt x="294285" y="31053"/>
                  </a:cubicBezTo>
                  <a:cubicBezTo>
                    <a:pt x="307126" y="53220"/>
                    <a:pt x="319254" y="74159"/>
                    <a:pt x="314924" y="95814"/>
                  </a:cubicBezTo>
                  <a:cubicBezTo>
                    <a:pt x="310418" y="118345"/>
                    <a:pt x="318520" y="136711"/>
                    <a:pt x="328550" y="144918"/>
                  </a:cubicBezTo>
                  <a:cubicBezTo>
                    <a:pt x="338613" y="153151"/>
                    <a:pt x="360368" y="201928"/>
                    <a:pt x="364189" y="214345"/>
                  </a:cubicBezTo>
                  <a:cubicBezTo>
                    <a:pt x="365043" y="217120"/>
                    <a:pt x="364162" y="220143"/>
                    <a:pt x="361634" y="223084"/>
                  </a:cubicBezTo>
                  <a:cubicBezTo>
                    <a:pt x="354041" y="231921"/>
                    <a:pt x="333885" y="238363"/>
                    <a:pt x="320139" y="236322"/>
                  </a:cubicBezTo>
                  <a:cubicBezTo>
                    <a:pt x="316689" y="235812"/>
                    <a:pt x="313636" y="235464"/>
                    <a:pt x="310942" y="235156"/>
                  </a:cubicBezTo>
                  <a:cubicBezTo>
                    <a:pt x="299162" y="233810"/>
                    <a:pt x="292673" y="233072"/>
                    <a:pt x="280889" y="221850"/>
                  </a:cubicBezTo>
                  <a:lnTo>
                    <a:pt x="279438" y="220465"/>
                  </a:lnTo>
                  <a:cubicBezTo>
                    <a:pt x="265858" y="207495"/>
                    <a:pt x="257658" y="199673"/>
                    <a:pt x="239189" y="210880"/>
                  </a:cubicBezTo>
                  <a:cubicBezTo>
                    <a:pt x="220506" y="222223"/>
                    <a:pt x="206330" y="244174"/>
                    <a:pt x="205610" y="249231"/>
                  </a:cubicBezTo>
                  <a:cubicBezTo>
                    <a:pt x="205264" y="251638"/>
                    <a:pt x="210077" y="253208"/>
                    <a:pt x="215649" y="255024"/>
                  </a:cubicBezTo>
                  <a:cubicBezTo>
                    <a:pt x="220660" y="256661"/>
                    <a:pt x="226344" y="258514"/>
                    <a:pt x="229597" y="261442"/>
                  </a:cubicBezTo>
                  <a:cubicBezTo>
                    <a:pt x="232923" y="264434"/>
                    <a:pt x="233230" y="270430"/>
                    <a:pt x="233557" y="276775"/>
                  </a:cubicBezTo>
                  <a:cubicBezTo>
                    <a:pt x="233903" y="283537"/>
                    <a:pt x="234264" y="290530"/>
                    <a:pt x="238519" y="293719"/>
                  </a:cubicBezTo>
                  <a:cubicBezTo>
                    <a:pt x="242764" y="296906"/>
                    <a:pt x="248758" y="297901"/>
                    <a:pt x="254554" y="298864"/>
                  </a:cubicBezTo>
                  <a:cubicBezTo>
                    <a:pt x="259901" y="299750"/>
                    <a:pt x="265432" y="300669"/>
                    <a:pt x="269421" y="303332"/>
                  </a:cubicBezTo>
                  <a:cubicBezTo>
                    <a:pt x="271830" y="304936"/>
                    <a:pt x="272847" y="307238"/>
                    <a:pt x="272369" y="309988"/>
                  </a:cubicBezTo>
                  <a:cubicBezTo>
                    <a:pt x="271364" y="315797"/>
                    <a:pt x="264012" y="322332"/>
                    <a:pt x="256317" y="324253"/>
                  </a:cubicBezTo>
                  <a:cubicBezTo>
                    <a:pt x="252342" y="325248"/>
                    <a:pt x="240670" y="326618"/>
                    <a:pt x="227154" y="328208"/>
                  </a:cubicBezTo>
                  <a:cubicBezTo>
                    <a:pt x="202438" y="331112"/>
                    <a:pt x="171675" y="334728"/>
                    <a:pt x="162919" y="338671"/>
                  </a:cubicBezTo>
                  <a:cubicBezTo>
                    <a:pt x="154640" y="342392"/>
                    <a:pt x="151390" y="350632"/>
                    <a:pt x="147949" y="359351"/>
                  </a:cubicBezTo>
                  <a:cubicBezTo>
                    <a:pt x="145721" y="364999"/>
                    <a:pt x="143421" y="370834"/>
                    <a:pt x="139622" y="375715"/>
                  </a:cubicBezTo>
                  <a:cubicBezTo>
                    <a:pt x="134226" y="382653"/>
                    <a:pt x="120130" y="390058"/>
                    <a:pt x="106497" y="397220"/>
                  </a:cubicBezTo>
                  <a:cubicBezTo>
                    <a:pt x="96021" y="402718"/>
                    <a:pt x="86129" y="407917"/>
                    <a:pt x="81900" y="412143"/>
                  </a:cubicBezTo>
                  <a:cubicBezTo>
                    <a:pt x="77933" y="416112"/>
                    <a:pt x="76217" y="420563"/>
                    <a:pt x="76941" y="425018"/>
                  </a:cubicBezTo>
                  <a:cubicBezTo>
                    <a:pt x="77902" y="430938"/>
                    <a:pt x="83064" y="436515"/>
                    <a:pt x="91476" y="440721"/>
                  </a:cubicBezTo>
                  <a:cubicBezTo>
                    <a:pt x="99550" y="444759"/>
                    <a:pt x="104719" y="450196"/>
                    <a:pt x="106419" y="456451"/>
                  </a:cubicBezTo>
                  <a:cubicBezTo>
                    <a:pt x="107972" y="462159"/>
                    <a:pt x="106662" y="468277"/>
                    <a:pt x="102537" y="474632"/>
                  </a:cubicBezTo>
                  <a:cubicBezTo>
                    <a:pt x="97918" y="481732"/>
                    <a:pt x="93663" y="485873"/>
                    <a:pt x="89145" y="487662"/>
                  </a:cubicBezTo>
                  <a:cubicBezTo>
                    <a:pt x="84612" y="489462"/>
                    <a:pt x="79706" y="488808"/>
                    <a:pt x="74141" y="485678"/>
                  </a:cubicBezTo>
                  <a:cubicBezTo>
                    <a:pt x="71940" y="484444"/>
                    <a:pt x="69940" y="483225"/>
                    <a:pt x="68002" y="482047"/>
                  </a:cubicBezTo>
                  <a:cubicBezTo>
                    <a:pt x="60365" y="477404"/>
                    <a:pt x="54849" y="474039"/>
                    <a:pt x="48875" y="476755"/>
                  </a:cubicBezTo>
                  <a:cubicBezTo>
                    <a:pt x="41477" y="480118"/>
                    <a:pt x="4140" y="506099"/>
                    <a:pt x="3201" y="506750"/>
                  </a:cubicBezTo>
                  <a:cubicBezTo>
                    <a:pt x="3160" y="507016"/>
                    <a:pt x="3118" y="507299"/>
                    <a:pt x="3074" y="507565"/>
                  </a:cubicBezTo>
                  <a:close/>
                </a:path>
              </a:pathLst>
            </a:custGeom>
            <a:grpFill/>
            <a:ln cap="flat" cmpd="sng" w="0">
              <a:noFill/>
              <a:prstDash val="solid"/>
              <a:miter lim="800000"/>
            </a:ln>
          </p:spPr>
          <p:txBody>
            <a:bodyPr anchor="ctr">
              <a:spAutoFit/>
            </a:bodyPr>
            <a:lstStyle/>
            <a:p>
              <a:pPr algn="ctr"/>
              <a:endParaRPr lang="en-US"/>
            </a:p>
          </p:txBody>
        </p:sp>
        <p:sp>
          <p:nvSpPr>
            <p:cNvPr id="138" name="Free Form 28">
              <a:extLst>
                <a:ext uri="{FF2B5EF4-FFF2-40B4-BE49-F238E27FC236}">
                  <a16:creationId xmlns:a16="http://schemas.microsoft.com/office/drawing/2014/main" id="{08A04551-D238-4DEF-809F-0BDD98C5B942}"/>
                </a:ext>
              </a:extLst>
            </p:cNvPr>
            <p:cNvSpPr/>
            <p:nvPr/>
          </p:nvSpPr>
          <p:spPr>
            <a:xfrm>
              <a:off x="2054954" y="2633655"/>
              <a:ext cx="215798" cy="327932"/>
            </a:xfrm>
            <a:custGeom>
              <a:avLst/>
              <a:gdLst/>
              <a:ahLst/>
              <a:cxnLst/>
              <a:rect b="0" l="0" r="0" t="0"/>
              <a:pathLst>
                <a:path h="835673" w="549922">
                  <a:moveTo>
                    <a:pt x="491518" y="243759"/>
                  </a:moveTo>
                  <a:cubicBezTo>
                    <a:pt x="499462" y="234447"/>
                    <a:pt x="508467" y="223893"/>
                    <a:pt x="507348" y="221655"/>
                  </a:cubicBezTo>
                  <a:cubicBezTo>
                    <a:pt x="506945" y="220853"/>
                    <a:pt x="506299" y="218980"/>
                    <a:pt x="505407" y="216388"/>
                  </a:cubicBezTo>
                  <a:cubicBezTo>
                    <a:pt x="501574" y="205291"/>
                    <a:pt x="493600" y="182194"/>
                    <a:pt x="481993" y="175008"/>
                  </a:cubicBezTo>
                  <a:cubicBezTo>
                    <a:pt x="473607" y="169819"/>
                    <a:pt x="460035" y="168561"/>
                    <a:pt x="450126" y="167644"/>
                  </a:cubicBezTo>
                  <a:cubicBezTo>
                    <a:pt x="442564" y="166942"/>
                    <a:pt x="437100" y="166437"/>
                    <a:pt x="435910" y="164652"/>
                  </a:cubicBezTo>
                  <a:cubicBezTo>
                    <a:pt x="434349" y="162307"/>
                    <a:pt x="430031" y="132997"/>
                    <a:pt x="425856" y="104653"/>
                  </a:cubicBezTo>
                  <a:cubicBezTo>
                    <a:pt x="422603" y="82559"/>
                    <a:pt x="419531" y="61691"/>
                    <a:pt x="418024" y="55366"/>
                  </a:cubicBezTo>
                  <a:cubicBezTo>
                    <a:pt x="414679" y="41316"/>
                    <a:pt x="402055" y="13896"/>
                    <a:pt x="401584" y="12884"/>
                  </a:cubicBezTo>
                  <a:cubicBezTo>
                    <a:pt x="399583" y="12489"/>
                    <a:pt x="336106" y="0"/>
                    <a:pt x="320703" y="6022"/>
                  </a:cubicBezTo>
                  <a:cubicBezTo>
                    <a:pt x="314504" y="8449"/>
                    <a:pt x="286412" y="27617"/>
                    <a:pt x="251991" y="51855"/>
                  </a:cubicBezTo>
                  <a:cubicBezTo>
                    <a:pt x="251794" y="53676"/>
                    <a:pt x="244808" y="119442"/>
                    <a:pt x="251964" y="128730"/>
                  </a:cubicBezTo>
                  <a:cubicBezTo>
                    <a:pt x="260213" y="139427"/>
                    <a:pt x="273915" y="160005"/>
                    <a:pt x="273032" y="177608"/>
                  </a:cubicBezTo>
                  <a:cubicBezTo>
                    <a:pt x="272422" y="189839"/>
                    <a:pt x="247124" y="219590"/>
                    <a:pt x="226798" y="243496"/>
                  </a:cubicBezTo>
                  <a:cubicBezTo>
                    <a:pt x="216334" y="255797"/>
                    <a:pt x="207300" y="266422"/>
                    <a:pt x="202750" y="273198"/>
                  </a:cubicBezTo>
                  <a:cubicBezTo>
                    <a:pt x="195952" y="283315"/>
                    <a:pt x="193647" y="290347"/>
                    <a:pt x="194794" y="297470"/>
                  </a:cubicBezTo>
                  <a:cubicBezTo>
                    <a:pt x="195918" y="304475"/>
                    <a:pt x="200275" y="311264"/>
                    <a:pt x="207312" y="321610"/>
                  </a:cubicBezTo>
                  <a:cubicBezTo>
                    <a:pt x="211455" y="327703"/>
                    <a:pt x="221874" y="344175"/>
                    <a:pt x="229112" y="365491"/>
                  </a:cubicBezTo>
                  <a:cubicBezTo>
                    <a:pt x="236251" y="386535"/>
                    <a:pt x="237829" y="404988"/>
                    <a:pt x="233788" y="420343"/>
                  </a:cubicBezTo>
                  <a:cubicBezTo>
                    <a:pt x="228497" y="440467"/>
                    <a:pt x="218987" y="445615"/>
                    <a:pt x="208922" y="451067"/>
                  </a:cubicBezTo>
                  <a:cubicBezTo>
                    <a:pt x="201463" y="455105"/>
                    <a:pt x="193750" y="459284"/>
                    <a:pt x="186820" y="469674"/>
                  </a:cubicBezTo>
                  <a:cubicBezTo>
                    <a:pt x="180168" y="479652"/>
                    <a:pt x="175557" y="489798"/>
                    <a:pt x="171097" y="499613"/>
                  </a:cubicBezTo>
                  <a:cubicBezTo>
                    <a:pt x="164589" y="513931"/>
                    <a:pt x="158439" y="527457"/>
                    <a:pt x="146947" y="537720"/>
                  </a:cubicBezTo>
                  <a:cubicBezTo>
                    <a:pt x="140900" y="543119"/>
                    <a:pt x="130086" y="549656"/>
                    <a:pt x="117565" y="557230"/>
                  </a:cubicBezTo>
                  <a:cubicBezTo>
                    <a:pt x="90362" y="573677"/>
                    <a:pt x="53110" y="596203"/>
                    <a:pt x="35688" y="624927"/>
                  </a:cubicBezTo>
                  <a:cubicBezTo>
                    <a:pt x="22574" y="646551"/>
                    <a:pt x="13564" y="695063"/>
                    <a:pt x="8317" y="731946"/>
                  </a:cubicBezTo>
                  <a:cubicBezTo>
                    <a:pt x="2816" y="770617"/>
                    <a:pt x="190" y="804923"/>
                    <a:pt x="0" y="807444"/>
                  </a:cubicBezTo>
                  <a:cubicBezTo>
                    <a:pt x="4701" y="808578"/>
                    <a:pt x="117428" y="835673"/>
                    <a:pt x="141239" y="835673"/>
                  </a:cubicBezTo>
                  <a:cubicBezTo>
                    <a:pt x="142061" y="835673"/>
                    <a:pt x="142775" y="835639"/>
                    <a:pt x="143380" y="835573"/>
                  </a:cubicBezTo>
                  <a:cubicBezTo>
                    <a:pt x="152092" y="834605"/>
                    <a:pt x="162295" y="828975"/>
                    <a:pt x="170668" y="820509"/>
                  </a:cubicBezTo>
                  <a:cubicBezTo>
                    <a:pt x="179212" y="811875"/>
                    <a:pt x="184482" y="801899"/>
                    <a:pt x="185130" y="793138"/>
                  </a:cubicBezTo>
                  <a:cubicBezTo>
                    <a:pt x="186496" y="774708"/>
                    <a:pt x="198749" y="743602"/>
                    <a:pt x="214103" y="738715"/>
                  </a:cubicBezTo>
                  <a:cubicBezTo>
                    <a:pt x="217166" y="737740"/>
                    <a:pt x="224891" y="735840"/>
                    <a:pt x="235588" y="733209"/>
                  </a:cubicBezTo>
                  <a:cubicBezTo>
                    <a:pt x="278053" y="722758"/>
                    <a:pt x="366411" y="701013"/>
                    <a:pt x="398176" y="679657"/>
                  </a:cubicBezTo>
                  <a:cubicBezTo>
                    <a:pt x="421158" y="664203"/>
                    <a:pt x="444157" y="617866"/>
                    <a:pt x="455817" y="591624"/>
                  </a:cubicBezTo>
                  <a:cubicBezTo>
                    <a:pt x="472227" y="554704"/>
                    <a:pt x="483978" y="517886"/>
                    <a:pt x="484658" y="506665"/>
                  </a:cubicBezTo>
                  <a:cubicBezTo>
                    <a:pt x="485090" y="499542"/>
                    <a:pt x="484512" y="491866"/>
                    <a:pt x="483898" y="483739"/>
                  </a:cubicBezTo>
                  <a:cubicBezTo>
                    <a:pt x="482576" y="466139"/>
                    <a:pt x="481206" y="447936"/>
                    <a:pt x="490181" y="433764"/>
                  </a:cubicBezTo>
                  <a:cubicBezTo>
                    <a:pt x="499155" y="419594"/>
                    <a:pt x="506801" y="414196"/>
                    <a:pt x="515653" y="407946"/>
                  </a:cubicBezTo>
                  <a:cubicBezTo>
                    <a:pt x="519730" y="405069"/>
                    <a:pt x="523946" y="402094"/>
                    <a:pt x="528684" y="398002"/>
                  </a:cubicBezTo>
                  <a:cubicBezTo>
                    <a:pt x="543070" y="385579"/>
                    <a:pt x="549444" y="358925"/>
                    <a:pt x="549922" y="356854"/>
                  </a:cubicBezTo>
                  <a:cubicBezTo>
                    <a:pt x="534211" y="356108"/>
                    <a:pt x="520252" y="355084"/>
                    <a:pt x="516979" y="350836"/>
                  </a:cubicBezTo>
                  <a:cubicBezTo>
                    <a:pt x="513797" y="346694"/>
                    <a:pt x="513534" y="334031"/>
                    <a:pt x="513258" y="320620"/>
                  </a:cubicBezTo>
                  <a:cubicBezTo>
                    <a:pt x="512927" y="304582"/>
                    <a:pt x="512585" y="287999"/>
                    <a:pt x="507484" y="282839"/>
                  </a:cubicBezTo>
                  <a:cubicBezTo>
                    <a:pt x="503354" y="278662"/>
                    <a:pt x="496887" y="275102"/>
                    <a:pt x="491181" y="271962"/>
                  </a:cubicBezTo>
                  <a:cubicBezTo>
                    <a:pt x="483722" y="267853"/>
                    <a:pt x="477277" y="264303"/>
                    <a:pt x="478482" y="260682"/>
                  </a:cubicBezTo>
                  <a:cubicBezTo>
                    <a:pt x="479384" y="257980"/>
                    <a:pt x="485278" y="251074"/>
                    <a:pt x="491518" y="243759"/>
                  </a:cubicBezTo>
                  <a:close/>
                </a:path>
              </a:pathLst>
            </a:custGeom>
            <a:grpFill/>
            <a:ln cap="flat" cmpd="sng" w="0">
              <a:noFill/>
              <a:prstDash val="solid"/>
              <a:miter lim="800000"/>
            </a:ln>
          </p:spPr>
          <p:txBody>
            <a:bodyPr anchor="ctr">
              <a:spAutoFit/>
            </a:bodyPr>
            <a:lstStyle/>
            <a:p>
              <a:pPr algn="ctr"/>
              <a:endParaRPr lang="en-US"/>
            </a:p>
          </p:txBody>
        </p:sp>
        <p:sp>
          <p:nvSpPr>
            <p:cNvPr id="139" name="Free Form 29">
              <a:extLst>
                <a:ext uri="{FF2B5EF4-FFF2-40B4-BE49-F238E27FC236}">
                  <a16:creationId xmlns:a16="http://schemas.microsoft.com/office/drawing/2014/main" id="{B6D6B2BE-39BF-4FBC-8E83-993FB91C2DB3}"/>
                </a:ext>
              </a:extLst>
            </p:cNvPr>
            <p:cNvSpPr/>
            <p:nvPr/>
          </p:nvSpPr>
          <p:spPr>
            <a:xfrm>
              <a:off x="1624675" y="2531987"/>
              <a:ext cx="252834" cy="278669"/>
            </a:xfrm>
            <a:custGeom>
              <a:avLst/>
              <a:gdLst/>
              <a:ahLst/>
              <a:cxnLst/>
              <a:rect b="0" l="0" r="0" t="0"/>
              <a:pathLst>
                <a:path h="710135" w="644298">
                  <a:moveTo>
                    <a:pt x="207022" y="412199"/>
                  </a:moveTo>
                  <a:cubicBezTo>
                    <a:pt x="193348" y="419026"/>
                    <a:pt x="170658" y="410694"/>
                    <a:pt x="158466" y="406213"/>
                  </a:cubicBezTo>
                  <a:cubicBezTo>
                    <a:pt x="155918" y="405279"/>
                    <a:pt x="153716" y="404469"/>
                    <a:pt x="152148" y="403998"/>
                  </a:cubicBezTo>
                  <a:cubicBezTo>
                    <a:pt x="150832" y="403611"/>
                    <a:pt x="149656" y="403762"/>
                    <a:pt x="148552" y="404474"/>
                  </a:cubicBezTo>
                  <a:cubicBezTo>
                    <a:pt x="143494" y="407749"/>
                    <a:pt x="141619" y="422196"/>
                    <a:pt x="140249" y="432742"/>
                  </a:cubicBezTo>
                  <a:cubicBezTo>
                    <a:pt x="140020" y="434478"/>
                    <a:pt x="139810" y="436122"/>
                    <a:pt x="139595" y="437617"/>
                  </a:cubicBezTo>
                  <a:cubicBezTo>
                    <a:pt x="137947" y="449153"/>
                    <a:pt x="123439" y="449653"/>
                    <a:pt x="105070" y="450287"/>
                  </a:cubicBezTo>
                  <a:cubicBezTo>
                    <a:pt x="102895" y="450362"/>
                    <a:pt x="100644" y="450440"/>
                    <a:pt x="98374" y="450538"/>
                  </a:cubicBezTo>
                  <a:cubicBezTo>
                    <a:pt x="76543" y="451489"/>
                    <a:pt x="65483" y="453588"/>
                    <a:pt x="58377" y="468689"/>
                  </a:cubicBezTo>
                  <a:cubicBezTo>
                    <a:pt x="54164" y="477638"/>
                    <a:pt x="53291" y="487984"/>
                    <a:pt x="52442" y="497987"/>
                  </a:cubicBezTo>
                  <a:cubicBezTo>
                    <a:pt x="51828" y="505280"/>
                    <a:pt x="51191" y="512822"/>
                    <a:pt x="49265" y="519757"/>
                  </a:cubicBezTo>
                  <a:cubicBezTo>
                    <a:pt x="46902" y="528264"/>
                    <a:pt x="34144" y="539652"/>
                    <a:pt x="21809" y="550666"/>
                  </a:cubicBezTo>
                  <a:cubicBezTo>
                    <a:pt x="10592" y="560678"/>
                    <a:pt x="0" y="570134"/>
                    <a:pt x="0" y="575367"/>
                  </a:cubicBezTo>
                  <a:cubicBezTo>
                    <a:pt x="0" y="583062"/>
                    <a:pt x="10375" y="593399"/>
                    <a:pt x="17949" y="600946"/>
                  </a:cubicBezTo>
                  <a:cubicBezTo>
                    <a:pt x="21070" y="604057"/>
                    <a:pt x="23537" y="606510"/>
                    <a:pt x="24605" y="608119"/>
                  </a:cubicBezTo>
                  <a:cubicBezTo>
                    <a:pt x="28119" y="613389"/>
                    <a:pt x="49592" y="663088"/>
                    <a:pt x="51008" y="666370"/>
                  </a:cubicBezTo>
                  <a:cubicBezTo>
                    <a:pt x="52854" y="665466"/>
                    <a:pt x="69857" y="657258"/>
                    <a:pt x="81018" y="656397"/>
                  </a:cubicBezTo>
                  <a:cubicBezTo>
                    <a:pt x="92264" y="655554"/>
                    <a:pt x="135750" y="659952"/>
                    <a:pt x="138635" y="662837"/>
                  </a:cubicBezTo>
                  <a:cubicBezTo>
                    <a:pt x="140054" y="664254"/>
                    <a:pt x="140273" y="675146"/>
                    <a:pt x="140510" y="686675"/>
                  </a:cubicBezTo>
                  <a:cubicBezTo>
                    <a:pt x="140729" y="697421"/>
                    <a:pt x="140963" y="708464"/>
                    <a:pt x="142214" y="710135"/>
                  </a:cubicBezTo>
                  <a:cubicBezTo>
                    <a:pt x="145957" y="707014"/>
                    <a:pt x="258811" y="613001"/>
                    <a:pt x="270028" y="608966"/>
                  </a:cubicBezTo>
                  <a:cubicBezTo>
                    <a:pt x="278462" y="605922"/>
                    <a:pt x="298925" y="613781"/>
                    <a:pt x="315370" y="620092"/>
                  </a:cubicBezTo>
                  <a:cubicBezTo>
                    <a:pt x="321312" y="622372"/>
                    <a:pt x="326448" y="624342"/>
                    <a:pt x="330132" y="625452"/>
                  </a:cubicBezTo>
                  <a:cubicBezTo>
                    <a:pt x="336284" y="627295"/>
                    <a:pt x="346218" y="626178"/>
                    <a:pt x="356703" y="622474"/>
                  </a:cubicBezTo>
                  <a:cubicBezTo>
                    <a:pt x="366479" y="619017"/>
                    <a:pt x="374491" y="614101"/>
                    <a:pt x="377110" y="609951"/>
                  </a:cubicBezTo>
                  <a:cubicBezTo>
                    <a:pt x="379792" y="605701"/>
                    <a:pt x="381629" y="594438"/>
                    <a:pt x="383404" y="583545"/>
                  </a:cubicBezTo>
                  <a:cubicBezTo>
                    <a:pt x="385318" y="571816"/>
                    <a:pt x="387122" y="560739"/>
                    <a:pt x="389946" y="557152"/>
                  </a:cubicBezTo>
                  <a:cubicBezTo>
                    <a:pt x="392806" y="553516"/>
                    <a:pt x="412765" y="547579"/>
                    <a:pt x="433893" y="541293"/>
                  </a:cubicBezTo>
                  <a:cubicBezTo>
                    <a:pt x="453991" y="535311"/>
                    <a:pt x="474773" y="529130"/>
                    <a:pt x="483424" y="524248"/>
                  </a:cubicBezTo>
                  <a:cubicBezTo>
                    <a:pt x="501166" y="514239"/>
                    <a:pt x="509359" y="472469"/>
                    <a:pt x="513107" y="439192"/>
                  </a:cubicBezTo>
                  <a:cubicBezTo>
                    <a:pt x="515641" y="416720"/>
                    <a:pt x="509598" y="370985"/>
                    <a:pt x="505985" y="343658"/>
                  </a:cubicBezTo>
                  <a:cubicBezTo>
                    <a:pt x="504370" y="331432"/>
                    <a:pt x="503205" y="322597"/>
                    <a:pt x="503490" y="321015"/>
                  </a:cubicBezTo>
                  <a:cubicBezTo>
                    <a:pt x="504036" y="318038"/>
                    <a:pt x="513122" y="314755"/>
                    <a:pt x="521910" y="311578"/>
                  </a:cubicBezTo>
                  <a:cubicBezTo>
                    <a:pt x="528293" y="309272"/>
                    <a:pt x="534321" y="307092"/>
                    <a:pt x="536057" y="305355"/>
                  </a:cubicBezTo>
                  <a:cubicBezTo>
                    <a:pt x="537754" y="303658"/>
                    <a:pt x="538184" y="297267"/>
                    <a:pt x="538723" y="289174"/>
                  </a:cubicBezTo>
                  <a:cubicBezTo>
                    <a:pt x="539474" y="277980"/>
                    <a:pt x="540407" y="264047"/>
                    <a:pt x="545189" y="255020"/>
                  </a:cubicBezTo>
                  <a:cubicBezTo>
                    <a:pt x="549361" y="247136"/>
                    <a:pt x="569971" y="220899"/>
                    <a:pt x="589902" y="195525"/>
                  </a:cubicBezTo>
                  <a:cubicBezTo>
                    <a:pt x="609146" y="171031"/>
                    <a:pt x="629043" y="145701"/>
                    <a:pt x="632662" y="138688"/>
                  </a:cubicBezTo>
                  <a:cubicBezTo>
                    <a:pt x="639770" y="124926"/>
                    <a:pt x="644108" y="92312"/>
                    <a:pt x="644298" y="90849"/>
                  </a:cubicBezTo>
                  <a:cubicBezTo>
                    <a:pt x="639168" y="87928"/>
                    <a:pt x="633540" y="85368"/>
                    <a:pt x="628070" y="83659"/>
                  </a:cubicBezTo>
                  <a:cubicBezTo>
                    <a:pt x="620409" y="81264"/>
                    <a:pt x="609263" y="79223"/>
                    <a:pt x="599673" y="83054"/>
                  </a:cubicBezTo>
                  <a:cubicBezTo>
                    <a:pt x="581675" y="90254"/>
                    <a:pt x="564443" y="96068"/>
                    <a:pt x="560310" y="89857"/>
                  </a:cubicBezTo>
                  <a:cubicBezTo>
                    <a:pt x="557503" y="85656"/>
                    <a:pt x="556606" y="73744"/>
                    <a:pt x="555882" y="64171"/>
                  </a:cubicBezTo>
                  <a:cubicBezTo>
                    <a:pt x="555535" y="59582"/>
                    <a:pt x="555235" y="55617"/>
                    <a:pt x="554789" y="53388"/>
                  </a:cubicBezTo>
                  <a:cubicBezTo>
                    <a:pt x="553853" y="48714"/>
                    <a:pt x="535221" y="42123"/>
                    <a:pt x="518781" y="36312"/>
                  </a:cubicBezTo>
                  <a:cubicBezTo>
                    <a:pt x="511191" y="33627"/>
                    <a:pt x="504024" y="31094"/>
                    <a:pt x="498557" y="28777"/>
                  </a:cubicBezTo>
                  <a:cubicBezTo>
                    <a:pt x="490352" y="25308"/>
                    <a:pt x="473251" y="12635"/>
                    <a:pt x="457212" y="0"/>
                  </a:cubicBezTo>
                  <a:cubicBezTo>
                    <a:pt x="453498" y="4162"/>
                    <a:pt x="447699" y="7617"/>
                    <a:pt x="444339" y="9048"/>
                  </a:cubicBezTo>
                  <a:cubicBezTo>
                    <a:pt x="439550" y="11099"/>
                    <a:pt x="399690" y="9390"/>
                    <a:pt x="398663" y="12469"/>
                  </a:cubicBezTo>
                  <a:cubicBezTo>
                    <a:pt x="397637" y="15576"/>
                    <a:pt x="400373" y="84605"/>
                    <a:pt x="400373" y="88057"/>
                  </a:cubicBezTo>
                  <a:cubicBezTo>
                    <a:pt x="400373" y="89684"/>
                    <a:pt x="398871" y="90984"/>
                    <a:pt x="396437" y="91698"/>
                  </a:cubicBezTo>
                  <a:cubicBezTo>
                    <a:pt x="396442" y="91717"/>
                    <a:pt x="396454" y="91737"/>
                    <a:pt x="396449" y="91761"/>
                  </a:cubicBezTo>
                  <a:cubicBezTo>
                    <a:pt x="396347" y="92408"/>
                    <a:pt x="386023" y="156698"/>
                    <a:pt x="377186" y="178449"/>
                  </a:cubicBezTo>
                  <a:cubicBezTo>
                    <a:pt x="369510" y="197347"/>
                    <a:pt x="349069" y="206927"/>
                    <a:pt x="316433" y="206927"/>
                  </a:cubicBezTo>
                  <a:cubicBezTo>
                    <a:pt x="305334" y="206927"/>
                    <a:pt x="295156" y="204191"/>
                    <a:pt x="286170" y="201780"/>
                  </a:cubicBezTo>
                  <a:cubicBezTo>
                    <a:pt x="273895" y="198483"/>
                    <a:pt x="263295" y="195637"/>
                    <a:pt x="255402" y="201421"/>
                  </a:cubicBezTo>
                  <a:cubicBezTo>
                    <a:pt x="248285" y="206642"/>
                    <a:pt x="243640" y="217839"/>
                    <a:pt x="239146" y="228670"/>
                  </a:cubicBezTo>
                  <a:cubicBezTo>
                    <a:pt x="234995" y="238677"/>
                    <a:pt x="231072" y="248131"/>
                    <a:pt x="225454" y="252513"/>
                  </a:cubicBezTo>
                  <a:cubicBezTo>
                    <a:pt x="218505" y="257926"/>
                    <a:pt x="212282" y="260165"/>
                    <a:pt x="207739" y="261796"/>
                  </a:cubicBezTo>
                  <a:cubicBezTo>
                    <a:pt x="204611" y="262920"/>
                    <a:pt x="202140" y="263808"/>
                    <a:pt x="200677" y="265271"/>
                  </a:cubicBezTo>
                  <a:cubicBezTo>
                    <a:pt x="199114" y="266836"/>
                    <a:pt x="196659" y="283064"/>
                    <a:pt x="194572" y="305653"/>
                  </a:cubicBezTo>
                  <a:cubicBezTo>
                    <a:pt x="192901" y="323702"/>
                    <a:pt x="191543" y="345552"/>
                    <a:pt x="192516" y="350883"/>
                  </a:cubicBezTo>
                  <a:cubicBezTo>
                    <a:pt x="193552" y="356579"/>
                    <a:pt x="203701" y="365462"/>
                    <a:pt x="212657" y="373301"/>
                  </a:cubicBezTo>
                  <a:cubicBezTo>
                    <a:pt x="219260" y="379080"/>
                    <a:pt x="224961" y="384074"/>
                    <a:pt x="225361" y="386469"/>
                  </a:cubicBezTo>
                  <a:cubicBezTo>
                    <a:pt x="226307" y="392148"/>
                    <a:pt x="223508" y="403957"/>
                    <a:pt x="207022" y="412199"/>
                  </a:cubicBezTo>
                  <a:close/>
                </a:path>
              </a:pathLst>
            </a:custGeom>
            <a:grpFill/>
            <a:ln cap="flat" cmpd="sng" w="0">
              <a:noFill/>
              <a:prstDash val="solid"/>
              <a:miter lim="800000"/>
            </a:ln>
          </p:spPr>
          <p:txBody>
            <a:bodyPr anchor="ctr">
              <a:spAutoFit/>
            </a:bodyPr>
            <a:lstStyle/>
            <a:p>
              <a:pPr algn="ctr"/>
              <a:endParaRPr lang="en-US"/>
            </a:p>
          </p:txBody>
        </p:sp>
        <p:sp>
          <p:nvSpPr>
            <p:cNvPr id="140" name="Free Form 30">
              <a:extLst>
                <a:ext uri="{FF2B5EF4-FFF2-40B4-BE49-F238E27FC236}">
                  <a16:creationId xmlns:a16="http://schemas.microsoft.com/office/drawing/2014/main" id="{AA87D48F-45AB-4E9D-BA9C-715268BA43E4}"/>
                </a:ext>
              </a:extLst>
            </p:cNvPr>
            <p:cNvSpPr/>
            <p:nvPr/>
          </p:nvSpPr>
          <p:spPr>
            <a:xfrm>
              <a:off x="3074190" y="3890743"/>
              <a:ext cx="436656" cy="310894"/>
            </a:xfrm>
            <a:custGeom>
              <a:avLst/>
              <a:gdLst/>
              <a:ahLst/>
              <a:cxnLst/>
              <a:rect b="0" l="0" r="0" t="0"/>
              <a:pathLst>
                <a:path h="792253" w="1112734">
                  <a:moveTo>
                    <a:pt x="547686" y="115070"/>
                  </a:moveTo>
                  <a:cubicBezTo>
                    <a:pt x="546994" y="134575"/>
                    <a:pt x="529442" y="160839"/>
                    <a:pt x="513283" y="175647"/>
                  </a:cubicBezTo>
                  <a:cubicBezTo>
                    <a:pt x="506502" y="181865"/>
                    <a:pt x="494310" y="188888"/>
                    <a:pt x="481408" y="196320"/>
                  </a:cubicBezTo>
                  <a:cubicBezTo>
                    <a:pt x="462696" y="207095"/>
                    <a:pt x="441491" y="219314"/>
                    <a:pt x="430172" y="232652"/>
                  </a:cubicBezTo>
                  <a:cubicBezTo>
                    <a:pt x="417020" y="248148"/>
                    <a:pt x="415144" y="272296"/>
                    <a:pt x="413484" y="293595"/>
                  </a:cubicBezTo>
                  <a:cubicBezTo>
                    <a:pt x="412730" y="303302"/>
                    <a:pt x="412016" y="312471"/>
                    <a:pt x="410285" y="319827"/>
                  </a:cubicBezTo>
                  <a:cubicBezTo>
                    <a:pt x="405871" y="338588"/>
                    <a:pt x="382587" y="362516"/>
                    <a:pt x="368673" y="376820"/>
                  </a:cubicBezTo>
                  <a:cubicBezTo>
                    <a:pt x="365169" y="380419"/>
                    <a:pt x="362143" y="383533"/>
                    <a:pt x="360098" y="385852"/>
                  </a:cubicBezTo>
                  <a:cubicBezTo>
                    <a:pt x="354501" y="392194"/>
                    <a:pt x="348827" y="396144"/>
                    <a:pt x="342756" y="397927"/>
                  </a:cubicBezTo>
                  <a:cubicBezTo>
                    <a:pt x="335872" y="399941"/>
                    <a:pt x="328679" y="399156"/>
                    <a:pt x="320739" y="395515"/>
                  </a:cubicBezTo>
                  <a:lnTo>
                    <a:pt x="320617" y="395459"/>
                  </a:lnTo>
                  <a:cubicBezTo>
                    <a:pt x="304951" y="388281"/>
                    <a:pt x="263773" y="369410"/>
                    <a:pt x="238982" y="369410"/>
                  </a:cubicBezTo>
                  <a:cubicBezTo>
                    <a:pt x="238548" y="369410"/>
                    <a:pt x="238119" y="369412"/>
                    <a:pt x="237690" y="369427"/>
                  </a:cubicBezTo>
                  <a:cubicBezTo>
                    <a:pt x="222772" y="369837"/>
                    <a:pt x="207402" y="372455"/>
                    <a:pt x="195057" y="374555"/>
                  </a:cubicBezTo>
                  <a:cubicBezTo>
                    <a:pt x="187081" y="375913"/>
                    <a:pt x="180785" y="376983"/>
                    <a:pt x="177230" y="376983"/>
                  </a:cubicBezTo>
                  <a:cubicBezTo>
                    <a:pt x="170449" y="376983"/>
                    <a:pt x="157069" y="356733"/>
                    <a:pt x="146318" y="340464"/>
                  </a:cubicBezTo>
                  <a:cubicBezTo>
                    <a:pt x="142717" y="335014"/>
                    <a:pt x="139313" y="329866"/>
                    <a:pt x="136560" y="326072"/>
                  </a:cubicBezTo>
                  <a:cubicBezTo>
                    <a:pt x="130956" y="318367"/>
                    <a:pt x="122951" y="314129"/>
                    <a:pt x="114482" y="309642"/>
                  </a:cubicBezTo>
                  <a:cubicBezTo>
                    <a:pt x="106528" y="305426"/>
                    <a:pt x="98306" y="301066"/>
                    <a:pt x="91913" y="293541"/>
                  </a:cubicBezTo>
                  <a:cubicBezTo>
                    <a:pt x="86914" y="287658"/>
                    <a:pt x="81427" y="279738"/>
                    <a:pt x="75075" y="270569"/>
                  </a:cubicBezTo>
                  <a:cubicBezTo>
                    <a:pt x="68477" y="261038"/>
                    <a:pt x="61296" y="250699"/>
                    <a:pt x="53393" y="240796"/>
                  </a:cubicBezTo>
                  <a:cubicBezTo>
                    <a:pt x="51216" y="241423"/>
                    <a:pt x="9590" y="253432"/>
                    <a:pt x="6298" y="257382"/>
                  </a:cubicBezTo>
                  <a:cubicBezTo>
                    <a:pt x="3043" y="261296"/>
                    <a:pt x="0" y="280255"/>
                    <a:pt x="6322" y="293607"/>
                  </a:cubicBezTo>
                  <a:cubicBezTo>
                    <a:pt x="12796" y="307267"/>
                    <a:pt x="22187" y="338176"/>
                    <a:pt x="23513" y="353436"/>
                  </a:cubicBezTo>
                  <a:cubicBezTo>
                    <a:pt x="23952" y="358452"/>
                    <a:pt x="23094" y="369854"/>
                    <a:pt x="22006" y="384289"/>
                  </a:cubicBezTo>
                  <a:cubicBezTo>
                    <a:pt x="19675" y="415364"/>
                    <a:pt x="16471" y="457926"/>
                    <a:pt x="23496" y="472917"/>
                  </a:cubicBezTo>
                  <a:cubicBezTo>
                    <a:pt x="33540" y="494344"/>
                    <a:pt x="125658" y="722217"/>
                    <a:pt x="129203" y="730985"/>
                  </a:cubicBezTo>
                  <a:cubicBezTo>
                    <a:pt x="131778" y="728393"/>
                    <a:pt x="160454" y="699937"/>
                    <a:pt x="181994" y="694717"/>
                  </a:cubicBezTo>
                  <a:cubicBezTo>
                    <a:pt x="197015" y="691064"/>
                    <a:pt x="236449" y="707813"/>
                    <a:pt x="268148" y="721261"/>
                  </a:cubicBezTo>
                  <a:cubicBezTo>
                    <a:pt x="284071" y="728016"/>
                    <a:pt x="297821" y="733848"/>
                    <a:pt x="304358" y="735250"/>
                  </a:cubicBezTo>
                  <a:cubicBezTo>
                    <a:pt x="323629" y="739376"/>
                    <a:pt x="348827" y="735314"/>
                    <a:pt x="355052" y="730473"/>
                  </a:cubicBezTo>
                  <a:cubicBezTo>
                    <a:pt x="356796" y="729115"/>
                    <a:pt x="360115" y="724948"/>
                    <a:pt x="364321" y="719671"/>
                  </a:cubicBezTo>
                  <a:cubicBezTo>
                    <a:pt x="374757" y="706572"/>
                    <a:pt x="392226" y="684644"/>
                    <a:pt x="407993" y="678236"/>
                  </a:cubicBezTo>
                  <a:cubicBezTo>
                    <a:pt x="422989" y="672140"/>
                    <a:pt x="449172" y="677126"/>
                    <a:pt x="483698" y="692668"/>
                  </a:cubicBezTo>
                  <a:cubicBezTo>
                    <a:pt x="486568" y="693956"/>
                    <a:pt x="493705" y="697799"/>
                    <a:pt x="503590" y="703124"/>
                  </a:cubicBezTo>
                  <a:cubicBezTo>
                    <a:pt x="540522" y="723007"/>
                    <a:pt x="617378" y="764384"/>
                    <a:pt x="645076" y="765472"/>
                  </a:cubicBezTo>
                  <a:cubicBezTo>
                    <a:pt x="649116" y="765633"/>
                    <a:pt x="652942" y="765718"/>
                    <a:pt x="656580" y="765718"/>
                  </a:cubicBezTo>
                  <a:cubicBezTo>
                    <a:pt x="684688" y="765718"/>
                    <a:pt x="701871" y="760744"/>
                    <a:pt x="724668" y="746947"/>
                  </a:cubicBezTo>
                  <a:cubicBezTo>
                    <a:pt x="745891" y="734099"/>
                    <a:pt x="774491" y="719901"/>
                    <a:pt x="797181" y="719901"/>
                  </a:cubicBezTo>
                  <a:cubicBezTo>
                    <a:pt x="800441" y="719901"/>
                    <a:pt x="803569" y="720193"/>
                    <a:pt x="806549" y="720825"/>
                  </a:cubicBezTo>
                  <a:cubicBezTo>
                    <a:pt x="818353" y="723326"/>
                    <a:pt x="840684" y="733726"/>
                    <a:pt x="862274" y="743782"/>
                  </a:cubicBezTo>
                  <a:cubicBezTo>
                    <a:pt x="882079" y="753009"/>
                    <a:pt x="902559" y="762548"/>
                    <a:pt x="914414" y="765721"/>
                  </a:cubicBezTo>
                  <a:cubicBezTo>
                    <a:pt x="938576" y="772194"/>
                    <a:pt x="1034196" y="791621"/>
                    <a:pt x="1037297" y="792253"/>
                  </a:cubicBezTo>
                  <a:cubicBezTo>
                    <a:pt x="1038314" y="791580"/>
                    <a:pt x="1052145" y="782299"/>
                    <a:pt x="1067950" y="767401"/>
                  </a:cubicBezTo>
                  <a:cubicBezTo>
                    <a:pt x="1083020" y="753197"/>
                    <a:pt x="1103017" y="730829"/>
                    <a:pt x="1112734" y="704948"/>
                  </a:cubicBezTo>
                  <a:cubicBezTo>
                    <a:pt x="1096999" y="702037"/>
                    <a:pt x="1084734" y="700384"/>
                    <a:pt x="1084734" y="700384"/>
                  </a:cubicBezTo>
                  <a:cubicBezTo>
                    <a:pt x="1084734" y="700384"/>
                    <a:pt x="1085417" y="668421"/>
                    <a:pt x="1084734" y="647834"/>
                  </a:cubicBezTo>
                  <a:cubicBezTo>
                    <a:pt x="1084049" y="627219"/>
                    <a:pt x="1070306" y="616556"/>
                    <a:pt x="1051774" y="609000"/>
                  </a:cubicBezTo>
                  <a:cubicBezTo>
                    <a:pt x="1033211" y="601445"/>
                    <a:pt x="1023945" y="592862"/>
                    <a:pt x="1024971" y="579122"/>
                  </a:cubicBezTo>
                  <a:cubicBezTo>
                    <a:pt x="1025998" y="565377"/>
                    <a:pt x="1021550" y="531732"/>
                    <a:pt x="1018100" y="521412"/>
                  </a:cubicBezTo>
                  <a:cubicBezTo>
                    <a:pt x="1014681" y="511115"/>
                    <a:pt x="954887" y="476758"/>
                    <a:pt x="944250" y="461303"/>
                  </a:cubicBezTo>
                  <a:cubicBezTo>
                    <a:pt x="933617" y="445849"/>
                    <a:pt x="939435" y="409780"/>
                    <a:pt x="953860" y="389512"/>
                  </a:cubicBezTo>
                  <a:cubicBezTo>
                    <a:pt x="968288" y="369266"/>
                    <a:pt x="970000" y="330432"/>
                    <a:pt x="965550" y="325302"/>
                  </a:cubicBezTo>
                  <a:cubicBezTo>
                    <a:pt x="961073" y="320139"/>
                    <a:pt x="913458" y="312239"/>
                    <a:pt x="913458" y="312239"/>
                  </a:cubicBezTo>
                  <a:cubicBezTo>
                    <a:pt x="902910" y="309018"/>
                    <a:pt x="907501" y="279250"/>
                    <a:pt x="907501" y="262771"/>
                  </a:cubicBezTo>
                  <a:cubicBezTo>
                    <a:pt x="907501" y="246290"/>
                    <a:pt x="901995" y="216495"/>
                    <a:pt x="898348" y="212845"/>
                  </a:cubicBezTo>
                  <a:cubicBezTo>
                    <a:pt x="894668" y="209197"/>
                    <a:pt x="872230" y="217892"/>
                    <a:pt x="865356" y="220631"/>
                  </a:cubicBezTo>
                  <a:cubicBezTo>
                    <a:pt x="858487" y="223394"/>
                    <a:pt x="857573" y="213301"/>
                    <a:pt x="857573" y="199558"/>
                  </a:cubicBezTo>
                  <a:cubicBezTo>
                    <a:pt x="857573" y="185815"/>
                    <a:pt x="852072" y="175294"/>
                    <a:pt x="847051" y="169790"/>
                  </a:cubicBezTo>
                  <a:cubicBezTo>
                    <a:pt x="842003" y="164289"/>
                    <a:pt x="838326" y="169790"/>
                    <a:pt x="835134" y="173926"/>
                  </a:cubicBezTo>
                  <a:cubicBezTo>
                    <a:pt x="831940" y="178032"/>
                    <a:pt x="822304" y="174838"/>
                    <a:pt x="819909" y="167510"/>
                  </a:cubicBezTo>
                  <a:cubicBezTo>
                    <a:pt x="817515" y="160180"/>
                    <a:pt x="822986" y="111283"/>
                    <a:pt x="819909" y="102702"/>
                  </a:cubicBezTo>
                  <a:cubicBezTo>
                    <a:pt x="816829" y="94117"/>
                    <a:pt x="812009" y="97197"/>
                    <a:pt x="807876" y="104070"/>
                  </a:cubicBezTo>
                  <a:cubicBezTo>
                    <a:pt x="803769" y="110942"/>
                    <a:pt x="802060" y="116104"/>
                    <a:pt x="796898" y="110598"/>
                  </a:cubicBezTo>
                  <a:cubicBezTo>
                    <a:pt x="791738" y="105095"/>
                    <a:pt x="803428" y="93434"/>
                    <a:pt x="809929" y="82771"/>
                  </a:cubicBezTo>
                  <a:cubicBezTo>
                    <a:pt x="816459" y="72137"/>
                    <a:pt x="806508" y="73503"/>
                    <a:pt x="802060" y="77297"/>
                  </a:cubicBezTo>
                  <a:cubicBezTo>
                    <a:pt x="797583" y="81062"/>
                    <a:pt x="795871" y="87931"/>
                    <a:pt x="784182" y="87589"/>
                  </a:cubicBezTo>
                  <a:cubicBezTo>
                    <a:pt x="772492" y="87248"/>
                    <a:pt x="777654" y="74529"/>
                    <a:pt x="770095" y="73503"/>
                  </a:cubicBezTo>
                  <a:cubicBezTo>
                    <a:pt x="762541" y="72476"/>
                    <a:pt x="751536" y="78321"/>
                    <a:pt x="751193" y="86904"/>
                  </a:cubicBezTo>
                  <a:cubicBezTo>
                    <a:pt x="750849" y="95487"/>
                    <a:pt x="752931" y="102015"/>
                    <a:pt x="748798" y="107862"/>
                  </a:cubicBezTo>
                  <a:cubicBezTo>
                    <a:pt x="744692" y="113680"/>
                    <a:pt x="737820" y="106492"/>
                    <a:pt x="733002" y="104412"/>
                  </a:cubicBezTo>
                  <a:cubicBezTo>
                    <a:pt x="728181" y="102359"/>
                    <a:pt x="723051" y="117469"/>
                    <a:pt x="723051" y="123999"/>
                  </a:cubicBezTo>
                  <a:cubicBezTo>
                    <a:pt x="723051" y="130529"/>
                    <a:pt x="719942" y="134633"/>
                    <a:pt x="714097" y="134633"/>
                  </a:cubicBezTo>
                  <a:cubicBezTo>
                    <a:pt x="708282" y="134633"/>
                    <a:pt x="696592" y="131215"/>
                    <a:pt x="695565" y="127762"/>
                  </a:cubicBezTo>
                  <a:cubicBezTo>
                    <a:pt x="694539" y="124285"/>
                    <a:pt x="693851" y="114363"/>
                    <a:pt x="684217" y="115075"/>
                  </a:cubicBezTo>
                  <a:cubicBezTo>
                    <a:pt x="674607" y="115760"/>
                    <a:pt x="675292" y="126053"/>
                    <a:pt x="672554" y="127421"/>
                  </a:cubicBezTo>
                  <a:cubicBezTo>
                    <a:pt x="669787" y="128791"/>
                    <a:pt x="659838" y="125711"/>
                    <a:pt x="657100" y="118155"/>
                  </a:cubicBezTo>
                  <a:cubicBezTo>
                    <a:pt x="654334" y="110598"/>
                    <a:pt x="650572" y="105780"/>
                    <a:pt x="644383" y="102359"/>
                  </a:cubicBezTo>
                  <a:cubicBezTo>
                    <a:pt x="638197" y="98908"/>
                    <a:pt x="624113" y="95146"/>
                    <a:pt x="622401" y="89984"/>
                  </a:cubicBezTo>
                  <a:cubicBezTo>
                    <a:pt x="620687" y="84824"/>
                    <a:pt x="627219" y="18531"/>
                    <a:pt x="624113" y="9265"/>
                  </a:cubicBezTo>
                  <a:cubicBezTo>
                    <a:pt x="621031" y="0"/>
                    <a:pt x="610711" y="2050"/>
                    <a:pt x="606949" y="6186"/>
                  </a:cubicBezTo>
                  <a:cubicBezTo>
                    <a:pt x="603155" y="10292"/>
                    <a:pt x="600075" y="27829"/>
                    <a:pt x="599734" y="34357"/>
                  </a:cubicBezTo>
                  <a:cubicBezTo>
                    <a:pt x="599392" y="40857"/>
                    <a:pt x="593545" y="47044"/>
                    <a:pt x="591494" y="45678"/>
                  </a:cubicBezTo>
                  <a:cubicBezTo>
                    <a:pt x="589410" y="44305"/>
                    <a:pt x="589410" y="20611"/>
                    <a:pt x="589071" y="19587"/>
                  </a:cubicBezTo>
                  <a:cubicBezTo>
                    <a:pt x="588727" y="18531"/>
                    <a:pt x="559188" y="17163"/>
                    <a:pt x="554055" y="17163"/>
                  </a:cubicBezTo>
                  <a:cubicBezTo>
                    <a:pt x="552546" y="17163"/>
                    <a:pt x="551022" y="16932"/>
                    <a:pt x="549581" y="16515"/>
                  </a:cubicBezTo>
                  <a:cubicBezTo>
                    <a:pt x="549549" y="18668"/>
                    <a:pt x="548359" y="96224"/>
                    <a:pt x="547686" y="115070"/>
                  </a:cubicBezTo>
                  <a:close/>
                </a:path>
              </a:pathLst>
            </a:custGeom>
            <a:grpFill/>
            <a:ln cap="flat" cmpd="sng" w="0">
              <a:noFill/>
              <a:prstDash val="solid"/>
              <a:miter lim="800000"/>
            </a:ln>
          </p:spPr>
          <p:txBody>
            <a:bodyPr anchor="ctr">
              <a:spAutoFit/>
            </a:bodyPr>
            <a:lstStyle/>
            <a:p>
              <a:pPr algn="ctr"/>
              <a:endParaRPr lang="en-US"/>
            </a:p>
          </p:txBody>
        </p:sp>
        <p:sp>
          <p:nvSpPr>
            <p:cNvPr id="141" name="Free Form 31">
              <a:extLst>
                <a:ext uri="{FF2B5EF4-FFF2-40B4-BE49-F238E27FC236}">
                  <a16:creationId xmlns:a16="http://schemas.microsoft.com/office/drawing/2014/main" id="{A8770258-FCA0-44E0-B76B-E7ECD6E43375}"/>
                </a:ext>
              </a:extLst>
            </p:cNvPr>
            <p:cNvSpPr/>
            <p:nvPr/>
          </p:nvSpPr>
          <p:spPr>
            <a:xfrm>
              <a:off x="1985789" y="3853625"/>
              <a:ext cx="1313" cy="3944"/>
            </a:xfrm>
            <a:custGeom>
              <a:avLst/>
              <a:gdLst/>
              <a:ahLst/>
              <a:cxnLst/>
              <a:rect b="0" l="0" r="0" t="0"/>
              <a:pathLst>
                <a:path h="10051" w="3345">
                  <a:moveTo>
                    <a:pt x="0" y="0"/>
                  </a:moveTo>
                  <a:cubicBezTo>
                    <a:pt x="965" y="3306"/>
                    <a:pt x="2060" y="6695"/>
                    <a:pt x="3345" y="10051"/>
                  </a:cubicBezTo>
                  <a:cubicBezTo>
                    <a:pt x="2367" y="6456"/>
                    <a:pt x="1246" y="3116"/>
                    <a:pt x="0" y="0"/>
                  </a:cubicBezTo>
                  <a:close/>
                </a:path>
              </a:pathLst>
            </a:custGeom>
            <a:grpFill/>
            <a:ln cap="flat" cmpd="sng" w="0">
              <a:noFill/>
              <a:prstDash val="solid"/>
              <a:miter lim="800000"/>
            </a:ln>
          </p:spPr>
          <p:txBody>
            <a:bodyPr anchor="ctr">
              <a:spAutoFit/>
            </a:bodyPr>
            <a:lstStyle/>
            <a:p>
              <a:pPr algn="ctr"/>
              <a:endParaRPr lang="en-US"/>
            </a:p>
          </p:txBody>
        </p:sp>
        <p:sp>
          <p:nvSpPr>
            <p:cNvPr id="142" name="Free Form 32">
              <a:extLst>
                <a:ext uri="{FF2B5EF4-FFF2-40B4-BE49-F238E27FC236}">
                  <a16:creationId xmlns:a16="http://schemas.microsoft.com/office/drawing/2014/main" id="{163AD2D6-359C-44AB-B06D-CAAEEF4FA354}"/>
                </a:ext>
              </a:extLst>
            </p:cNvPr>
            <p:cNvSpPr/>
            <p:nvPr/>
          </p:nvSpPr>
          <p:spPr>
            <a:xfrm>
              <a:off x="2503177" y="2938787"/>
              <a:ext cx="314127" cy="255915"/>
            </a:xfrm>
            <a:custGeom>
              <a:avLst/>
              <a:gdLst/>
              <a:ahLst/>
              <a:cxnLst/>
              <a:rect b="0" l="0" r="0" t="0"/>
              <a:pathLst>
                <a:path h="652152" w="800492">
                  <a:moveTo>
                    <a:pt x="52474" y="69123"/>
                  </a:moveTo>
                  <a:cubicBezTo>
                    <a:pt x="44534" y="76102"/>
                    <a:pt x="33564" y="82825"/>
                    <a:pt x="20743" y="88560"/>
                  </a:cubicBezTo>
                  <a:cubicBezTo>
                    <a:pt x="10641" y="93081"/>
                    <a:pt x="4467" y="99664"/>
                    <a:pt x="2389" y="108135"/>
                  </a:cubicBezTo>
                  <a:cubicBezTo>
                    <a:pt x="0" y="117882"/>
                    <a:pt x="3550" y="129986"/>
                    <a:pt x="11879" y="140507"/>
                  </a:cubicBezTo>
                  <a:cubicBezTo>
                    <a:pt x="19302" y="149881"/>
                    <a:pt x="28873" y="165986"/>
                    <a:pt x="36161" y="184842"/>
                  </a:cubicBezTo>
                  <a:cubicBezTo>
                    <a:pt x="36166" y="184855"/>
                    <a:pt x="36185" y="184845"/>
                    <a:pt x="36190" y="184859"/>
                  </a:cubicBezTo>
                  <a:cubicBezTo>
                    <a:pt x="36193" y="184872"/>
                    <a:pt x="36176" y="184877"/>
                    <a:pt x="36176" y="184886"/>
                  </a:cubicBezTo>
                  <a:cubicBezTo>
                    <a:pt x="41994" y="199958"/>
                    <a:pt x="46349" y="216781"/>
                    <a:pt x="46951" y="233352"/>
                  </a:cubicBezTo>
                  <a:cubicBezTo>
                    <a:pt x="47546" y="249716"/>
                    <a:pt x="41211" y="264944"/>
                    <a:pt x="35086" y="279672"/>
                  </a:cubicBezTo>
                  <a:cubicBezTo>
                    <a:pt x="27002" y="299099"/>
                    <a:pt x="18644" y="319189"/>
                    <a:pt x="25647" y="342536"/>
                  </a:cubicBezTo>
                  <a:cubicBezTo>
                    <a:pt x="36917" y="380097"/>
                    <a:pt x="64037" y="415956"/>
                    <a:pt x="83841" y="442140"/>
                  </a:cubicBezTo>
                  <a:cubicBezTo>
                    <a:pt x="85799" y="444727"/>
                    <a:pt x="87694" y="447231"/>
                    <a:pt x="89511" y="449655"/>
                  </a:cubicBezTo>
                  <a:cubicBezTo>
                    <a:pt x="109379" y="476143"/>
                    <a:pt x="126528" y="520213"/>
                    <a:pt x="127555" y="522873"/>
                  </a:cubicBezTo>
                  <a:cubicBezTo>
                    <a:pt x="132239" y="521729"/>
                    <a:pt x="136921" y="520593"/>
                    <a:pt x="141507" y="519479"/>
                  </a:cubicBezTo>
                  <a:cubicBezTo>
                    <a:pt x="155230" y="516148"/>
                    <a:pt x="168193" y="513000"/>
                    <a:pt x="176579" y="510732"/>
                  </a:cubicBezTo>
                  <a:cubicBezTo>
                    <a:pt x="188249" y="507577"/>
                    <a:pt x="194352" y="504044"/>
                    <a:pt x="195784" y="499603"/>
                  </a:cubicBezTo>
                  <a:cubicBezTo>
                    <a:pt x="197127" y="495436"/>
                    <a:pt x="194260" y="490713"/>
                    <a:pt x="189539" y="484905"/>
                  </a:cubicBezTo>
                  <a:cubicBezTo>
                    <a:pt x="183301" y="477226"/>
                    <a:pt x="177971" y="467463"/>
                    <a:pt x="180114" y="462957"/>
                  </a:cubicBezTo>
                  <a:cubicBezTo>
                    <a:pt x="180865" y="461379"/>
                    <a:pt x="182465" y="460579"/>
                    <a:pt x="184867" y="460579"/>
                  </a:cubicBezTo>
                  <a:cubicBezTo>
                    <a:pt x="190675" y="460579"/>
                    <a:pt x="198688" y="470384"/>
                    <a:pt x="206439" y="479867"/>
                  </a:cubicBezTo>
                  <a:cubicBezTo>
                    <a:pt x="211562" y="486136"/>
                    <a:pt x="216403" y="492056"/>
                    <a:pt x="219992" y="494266"/>
                  </a:cubicBezTo>
                  <a:cubicBezTo>
                    <a:pt x="226073" y="498013"/>
                    <a:pt x="240167" y="493963"/>
                    <a:pt x="248155" y="490332"/>
                  </a:cubicBezTo>
                  <a:cubicBezTo>
                    <a:pt x="252793" y="488223"/>
                    <a:pt x="255929" y="486038"/>
                    <a:pt x="256139" y="484768"/>
                  </a:cubicBezTo>
                  <a:cubicBezTo>
                    <a:pt x="256495" y="482644"/>
                    <a:pt x="254393" y="470223"/>
                    <a:pt x="252362" y="458214"/>
                  </a:cubicBezTo>
                  <a:cubicBezTo>
                    <a:pt x="250506" y="447234"/>
                    <a:pt x="248582" y="435881"/>
                    <a:pt x="248582" y="432584"/>
                  </a:cubicBezTo>
                  <a:cubicBezTo>
                    <a:pt x="248582" y="425015"/>
                    <a:pt x="290169" y="397210"/>
                    <a:pt x="291942" y="396030"/>
                  </a:cubicBezTo>
                  <a:cubicBezTo>
                    <a:pt x="296614" y="392914"/>
                    <a:pt x="300605" y="385152"/>
                    <a:pt x="304127" y="378303"/>
                  </a:cubicBezTo>
                  <a:cubicBezTo>
                    <a:pt x="306784" y="373136"/>
                    <a:pt x="309076" y="368676"/>
                    <a:pt x="311171" y="367179"/>
                  </a:cubicBezTo>
                  <a:cubicBezTo>
                    <a:pt x="316204" y="363582"/>
                    <a:pt x="358630" y="360276"/>
                    <a:pt x="364855" y="360276"/>
                  </a:cubicBezTo>
                  <a:cubicBezTo>
                    <a:pt x="368456" y="360276"/>
                    <a:pt x="374655" y="366391"/>
                    <a:pt x="381212" y="372865"/>
                  </a:cubicBezTo>
                  <a:cubicBezTo>
                    <a:pt x="387293" y="378863"/>
                    <a:pt x="393582" y="385067"/>
                    <a:pt x="397881" y="386391"/>
                  </a:cubicBezTo>
                  <a:cubicBezTo>
                    <a:pt x="401548" y="387520"/>
                    <a:pt x="406656" y="388305"/>
                    <a:pt x="411597" y="389066"/>
                  </a:cubicBezTo>
                  <a:cubicBezTo>
                    <a:pt x="418853" y="390185"/>
                    <a:pt x="425705" y="391241"/>
                    <a:pt x="428168" y="393291"/>
                  </a:cubicBezTo>
                  <a:cubicBezTo>
                    <a:pt x="429524" y="394420"/>
                    <a:pt x="431667" y="397683"/>
                    <a:pt x="434637" y="402199"/>
                  </a:cubicBezTo>
                  <a:cubicBezTo>
                    <a:pt x="440670" y="411380"/>
                    <a:pt x="449789" y="425252"/>
                    <a:pt x="460450" y="433130"/>
                  </a:cubicBezTo>
                  <a:cubicBezTo>
                    <a:pt x="475770" y="444456"/>
                    <a:pt x="483303" y="454293"/>
                    <a:pt x="481118" y="460123"/>
                  </a:cubicBezTo>
                  <a:cubicBezTo>
                    <a:pt x="480440" y="461928"/>
                    <a:pt x="478653" y="464410"/>
                    <a:pt x="476585" y="467280"/>
                  </a:cubicBezTo>
                  <a:cubicBezTo>
                    <a:pt x="472320" y="473203"/>
                    <a:pt x="466473" y="481310"/>
                    <a:pt x="466014" y="489613"/>
                  </a:cubicBezTo>
                  <a:cubicBezTo>
                    <a:pt x="465380" y="501013"/>
                    <a:pt x="476612" y="527464"/>
                    <a:pt x="481471" y="538310"/>
                  </a:cubicBezTo>
                  <a:cubicBezTo>
                    <a:pt x="483173" y="542109"/>
                    <a:pt x="470647" y="548244"/>
                    <a:pt x="457390" y="554736"/>
                  </a:cubicBezTo>
                  <a:cubicBezTo>
                    <a:pt x="446585" y="560027"/>
                    <a:pt x="435410" y="565496"/>
                    <a:pt x="435100" y="568625"/>
                  </a:cubicBezTo>
                  <a:cubicBezTo>
                    <a:pt x="434791" y="571712"/>
                    <a:pt x="447304" y="573987"/>
                    <a:pt x="460552" y="576401"/>
                  </a:cubicBezTo>
                  <a:cubicBezTo>
                    <a:pt x="476434" y="579290"/>
                    <a:pt x="494431" y="582567"/>
                    <a:pt x="500993" y="588400"/>
                  </a:cubicBezTo>
                  <a:cubicBezTo>
                    <a:pt x="512868" y="598958"/>
                    <a:pt x="538957" y="648663"/>
                    <a:pt x="540778" y="652152"/>
                  </a:cubicBezTo>
                  <a:cubicBezTo>
                    <a:pt x="542800" y="650482"/>
                    <a:pt x="562811" y="634164"/>
                    <a:pt x="577088" y="630270"/>
                  </a:cubicBezTo>
                  <a:cubicBezTo>
                    <a:pt x="580012" y="629472"/>
                    <a:pt x="583350" y="628675"/>
                    <a:pt x="586881" y="627829"/>
                  </a:cubicBezTo>
                  <a:cubicBezTo>
                    <a:pt x="601628" y="624303"/>
                    <a:pt x="619980" y="619914"/>
                    <a:pt x="627151" y="611092"/>
                  </a:cubicBezTo>
                  <a:cubicBezTo>
                    <a:pt x="630775" y="606632"/>
                    <a:pt x="634759" y="597583"/>
                    <a:pt x="638975" y="588005"/>
                  </a:cubicBezTo>
                  <a:cubicBezTo>
                    <a:pt x="645295" y="573657"/>
                    <a:pt x="651830" y="558817"/>
                    <a:pt x="658799" y="554718"/>
                  </a:cubicBezTo>
                  <a:cubicBezTo>
                    <a:pt x="669711" y="548301"/>
                    <a:pt x="736516" y="516704"/>
                    <a:pt x="741307" y="516226"/>
                  </a:cubicBezTo>
                  <a:cubicBezTo>
                    <a:pt x="742924" y="516060"/>
                    <a:pt x="746696" y="516301"/>
                    <a:pt x="751056" y="516570"/>
                  </a:cubicBezTo>
                  <a:cubicBezTo>
                    <a:pt x="759181" y="517074"/>
                    <a:pt x="769293" y="517706"/>
                    <a:pt x="771926" y="516245"/>
                  </a:cubicBezTo>
                  <a:cubicBezTo>
                    <a:pt x="775903" y="514034"/>
                    <a:pt x="784396" y="490988"/>
                    <a:pt x="784655" y="490281"/>
                  </a:cubicBezTo>
                  <a:cubicBezTo>
                    <a:pt x="784406" y="489372"/>
                    <a:pt x="773111" y="448104"/>
                    <a:pt x="766384" y="440482"/>
                  </a:cubicBezTo>
                  <a:cubicBezTo>
                    <a:pt x="762590" y="436180"/>
                    <a:pt x="757586" y="434098"/>
                    <a:pt x="752287" y="431891"/>
                  </a:cubicBezTo>
                  <a:cubicBezTo>
                    <a:pt x="747928" y="430077"/>
                    <a:pt x="743419" y="428200"/>
                    <a:pt x="738935" y="424937"/>
                  </a:cubicBezTo>
                  <a:cubicBezTo>
                    <a:pt x="728886" y="417632"/>
                    <a:pt x="733182" y="389332"/>
                    <a:pt x="733368" y="388129"/>
                  </a:cubicBezTo>
                  <a:cubicBezTo>
                    <a:pt x="738591" y="366532"/>
                    <a:pt x="754411" y="352829"/>
                    <a:pt x="766769" y="345131"/>
                  </a:cubicBezTo>
                  <a:cubicBezTo>
                    <a:pt x="779561" y="337162"/>
                    <a:pt x="791348" y="333826"/>
                    <a:pt x="792462" y="333521"/>
                  </a:cubicBezTo>
                  <a:cubicBezTo>
                    <a:pt x="792733" y="330856"/>
                    <a:pt x="800492" y="254227"/>
                    <a:pt x="792482" y="243993"/>
                  </a:cubicBezTo>
                  <a:cubicBezTo>
                    <a:pt x="784333" y="233576"/>
                    <a:pt x="735123" y="233881"/>
                    <a:pt x="722180" y="242203"/>
                  </a:cubicBezTo>
                  <a:cubicBezTo>
                    <a:pt x="713951" y="247495"/>
                    <a:pt x="705319" y="271467"/>
                    <a:pt x="698384" y="290730"/>
                  </a:cubicBezTo>
                  <a:cubicBezTo>
                    <a:pt x="694668" y="301049"/>
                    <a:pt x="691461" y="309962"/>
                    <a:pt x="689252" y="313146"/>
                  </a:cubicBezTo>
                  <a:cubicBezTo>
                    <a:pt x="685068" y="319196"/>
                    <a:pt x="676429" y="317777"/>
                    <a:pt x="664464" y="315806"/>
                  </a:cubicBezTo>
                  <a:cubicBezTo>
                    <a:pt x="658399" y="314807"/>
                    <a:pt x="651520" y="313675"/>
                    <a:pt x="643761" y="313219"/>
                  </a:cubicBezTo>
                  <a:cubicBezTo>
                    <a:pt x="630067" y="312407"/>
                    <a:pt x="615878" y="314651"/>
                    <a:pt x="605520" y="316279"/>
                  </a:cubicBezTo>
                  <a:cubicBezTo>
                    <a:pt x="598180" y="317438"/>
                    <a:pt x="593340" y="318196"/>
                    <a:pt x="592145" y="317306"/>
                  </a:cubicBezTo>
                  <a:cubicBezTo>
                    <a:pt x="589075" y="315004"/>
                    <a:pt x="570151" y="268153"/>
                    <a:pt x="572846" y="258043"/>
                  </a:cubicBezTo>
                  <a:cubicBezTo>
                    <a:pt x="573935" y="253964"/>
                    <a:pt x="578625" y="246236"/>
                    <a:pt x="583589" y="238056"/>
                  </a:cubicBezTo>
                  <a:cubicBezTo>
                    <a:pt x="591370" y="225242"/>
                    <a:pt x="600185" y="210721"/>
                    <a:pt x="598949" y="204537"/>
                  </a:cubicBezTo>
                  <a:cubicBezTo>
                    <a:pt x="597861" y="199097"/>
                    <a:pt x="588897" y="178515"/>
                    <a:pt x="577327" y="158647"/>
                  </a:cubicBezTo>
                  <a:cubicBezTo>
                    <a:pt x="566932" y="140793"/>
                    <a:pt x="551539" y="118433"/>
                    <a:pt x="537230" y="113295"/>
                  </a:cubicBezTo>
                  <a:cubicBezTo>
                    <a:pt x="510761" y="103795"/>
                    <a:pt x="436836" y="100254"/>
                    <a:pt x="396457" y="100254"/>
                  </a:cubicBezTo>
                  <a:cubicBezTo>
                    <a:pt x="369295" y="100254"/>
                    <a:pt x="329364" y="84897"/>
                    <a:pt x="287085" y="68638"/>
                  </a:cubicBezTo>
                  <a:cubicBezTo>
                    <a:pt x="269028" y="61693"/>
                    <a:pt x="250355" y="54510"/>
                    <a:pt x="231526" y="48031"/>
                  </a:cubicBezTo>
                  <a:cubicBezTo>
                    <a:pt x="169468" y="26680"/>
                    <a:pt x="70891" y="1136"/>
                    <a:pt x="66509" y="0"/>
                  </a:cubicBezTo>
                  <a:cubicBezTo>
                    <a:pt x="66509" y="7485"/>
                    <a:pt x="66553" y="14486"/>
                    <a:pt x="66600" y="20733"/>
                  </a:cubicBezTo>
                  <a:cubicBezTo>
                    <a:pt x="66695" y="34771"/>
                    <a:pt x="66765" y="44912"/>
                    <a:pt x="66187" y="48585"/>
                  </a:cubicBezTo>
                  <a:cubicBezTo>
                    <a:pt x="65168" y="55029"/>
                    <a:pt x="60428" y="62135"/>
                    <a:pt x="52474" y="69123"/>
                  </a:cubicBezTo>
                  <a:close/>
                </a:path>
              </a:pathLst>
            </a:custGeom>
            <a:grpFill/>
            <a:ln cap="flat" cmpd="sng" w="0">
              <a:noFill/>
              <a:prstDash val="solid"/>
              <a:miter lim="800000"/>
            </a:ln>
          </p:spPr>
          <p:txBody>
            <a:bodyPr anchor="ctr">
              <a:spAutoFit/>
            </a:bodyPr>
            <a:lstStyle/>
            <a:p>
              <a:pPr algn="ctr"/>
              <a:endParaRPr lang="en-US"/>
            </a:p>
          </p:txBody>
        </p:sp>
        <p:sp>
          <p:nvSpPr>
            <p:cNvPr id="143" name="Free Form 33">
              <a:extLst>
                <a:ext uri="{FF2B5EF4-FFF2-40B4-BE49-F238E27FC236}">
                  <a16:creationId xmlns:a16="http://schemas.microsoft.com/office/drawing/2014/main" id="{06009F35-7C14-45EC-81B0-AAE443E292A0}"/>
                </a:ext>
              </a:extLst>
            </p:cNvPr>
            <p:cNvSpPr/>
            <p:nvPr/>
          </p:nvSpPr>
          <p:spPr>
            <a:xfrm>
              <a:off x="2911610" y="3789453"/>
              <a:ext cx="378111" cy="259040"/>
            </a:xfrm>
            <a:custGeom>
              <a:avLst/>
              <a:gdLst/>
              <a:ahLst/>
              <a:cxnLst/>
              <a:rect b="0" l="0" r="0" t="0"/>
              <a:pathLst>
                <a:path h="660113" w="963545">
                  <a:moveTo>
                    <a:pt x="879716" y="191824"/>
                  </a:moveTo>
                  <a:cubicBezTo>
                    <a:pt x="878692" y="189056"/>
                    <a:pt x="880286" y="130208"/>
                    <a:pt x="878462" y="124248"/>
                  </a:cubicBezTo>
                  <a:cubicBezTo>
                    <a:pt x="876636" y="118262"/>
                    <a:pt x="860613" y="115550"/>
                    <a:pt x="855110" y="120600"/>
                  </a:cubicBezTo>
                  <a:cubicBezTo>
                    <a:pt x="849606" y="125645"/>
                    <a:pt x="841367" y="126101"/>
                    <a:pt x="837717" y="117862"/>
                  </a:cubicBezTo>
                  <a:cubicBezTo>
                    <a:pt x="834040" y="109591"/>
                    <a:pt x="832672" y="87180"/>
                    <a:pt x="832216" y="84417"/>
                  </a:cubicBezTo>
                  <a:cubicBezTo>
                    <a:pt x="831757" y="81679"/>
                    <a:pt x="819841" y="87636"/>
                    <a:pt x="815735" y="87636"/>
                  </a:cubicBezTo>
                  <a:cubicBezTo>
                    <a:pt x="811599" y="87636"/>
                    <a:pt x="810231" y="78001"/>
                    <a:pt x="807495" y="70672"/>
                  </a:cubicBezTo>
                  <a:cubicBezTo>
                    <a:pt x="804728" y="63347"/>
                    <a:pt x="795574" y="63347"/>
                    <a:pt x="790985" y="56017"/>
                  </a:cubicBezTo>
                  <a:cubicBezTo>
                    <a:pt x="786396" y="48689"/>
                    <a:pt x="800136" y="23969"/>
                    <a:pt x="800136" y="12050"/>
                  </a:cubicBezTo>
                  <a:cubicBezTo>
                    <a:pt x="800136" y="6649"/>
                    <a:pt x="799563" y="3065"/>
                    <a:pt x="798817" y="0"/>
                  </a:cubicBezTo>
                  <a:cubicBezTo>
                    <a:pt x="798454" y="217"/>
                    <a:pt x="785250" y="8075"/>
                    <a:pt x="778544" y="19473"/>
                  </a:cubicBezTo>
                  <a:cubicBezTo>
                    <a:pt x="775208" y="25147"/>
                    <a:pt x="772850" y="36488"/>
                    <a:pt x="770573" y="47461"/>
                  </a:cubicBezTo>
                  <a:cubicBezTo>
                    <a:pt x="768181" y="58994"/>
                    <a:pt x="765918" y="69889"/>
                    <a:pt x="762719" y="73093"/>
                  </a:cubicBezTo>
                  <a:cubicBezTo>
                    <a:pt x="760193" y="75614"/>
                    <a:pt x="750415" y="79679"/>
                    <a:pt x="739091" y="84385"/>
                  </a:cubicBezTo>
                  <a:cubicBezTo>
                    <a:pt x="722849" y="91135"/>
                    <a:pt x="702632" y="99535"/>
                    <a:pt x="698162" y="106041"/>
                  </a:cubicBezTo>
                  <a:cubicBezTo>
                    <a:pt x="693934" y="112195"/>
                    <a:pt x="693176" y="126828"/>
                    <a:pt x="692444" y="140983"/>
                  </a:cubicBezTo>
                  <a:cubicBezTo>
                    <a:pt x="691886" y="151802"/>
                    <a:pt x="691357" y="162024"/>
                    <a:pt x="689247" y="167152"/>
                  </a:cubicBezTo>
                  <a:cubicBezTo>
                    <a:pt x="686282" y="174350"/>
                    <a:pt x="678206" y="178412"/>
                    <a:pt x="669655" y="182711"/>
                  </a:cubicBezTo>
                  <a:cubicBezTo>
                    <a:pt x="664261" y="185420"/>
                    <a:pt x="658684" y="188224"/>
                    <a:pt x="654159" y="191950"/>
                  </a:cubicBezTo>
                  <a:cubicBezTo>
                    <a:pt x="649631" y="195684"/>
                    <a:pt x="645122" y="201458"/>
                    <a:pt x="640350" y="207571"/>
                  </a:cubicBezTo>
                  <a:cubicBezTo>
                    <a:pt x="632764" y="217290"/>
                    <a:pt x="624920" y="227341"/>
                    <a:pt x="615647" y="231135"/>
                  </a:cubicBezTo>
                  <a:cubicBezTo>
                    <a:pt x="611292" y="232918"/>
                    <a:pt x="606383" y="233810"/>
                    <a:pt x="601304" y="233810"/>
                  </a:cubicBezTo>
                  <a:cubicBezTo>
                    <a:pt x="596754" y="233810"/>
                    <a:pt x="592075" y="233093"/>
                    <a:pt x="587534" y="231657"/>
                  </a:cubicBezTo>
                  <a:cubicBezTo>
                    <a:pt x="575981" y="227997"/>
                    <a:pt x="565911" y="219958"/>
                    <a:pt x="558413" y="208400"/>
                  </a:cubicBezTo>
                  <a:cubicBezTo>
                    <a:pt x="541393" y="182158"/>
                    <a:pt x="525475" y="164282"/>
                    <a:pt x="498743" y="156259"/>
                  </a:cubicBezTo>
                  <a:cubicBezTo>
                    <a:pt x="471971" y="148230"/>
                    <a:pt x="359949" y="121593"/>
                    <a:pt x="355616" y="120564"/>
                  </a:cubicBezTo>
                  <a:cubicBezTo>
                    <a:pt x="355282" y="126477"/>
                    <a:pt x="354845" y="132661"/>
                    <a:pt x="354353" y="138591"/>
                  </a:cubicBezTo>
                  <a:cubicBezTo>
                    <a:pt x="352826" y="156913"/>
                    <a:pt x="350288" y="178593"/>
                    <a:pt x="348171" y="179385"/>
                  </a:cubicBezTo>
                  <a:cubicBezTo>
                    <a:pt x="346928" y="179839"/>
                    <a:pt x="341519" y="178325"/>
                    <a:pt x="333358" y="176003"/>
                  </a:cubicBezTo>
                  <a:cubicBezTo>
                    <a:pt x="316943" y="171334"/>
                    <a:pt x="292115" y="164272"/>
                    <a:pt x="275307" y="166113"/>
                  </a:cubicBezTo>
                  <a:cubicBezTo>
                    <a:pt x="257741" y="168030"/>
                    <a:pt x="245941" y="189078"/>
                    <a:pt x="238131" y="203006"/>
                  </a:cubicBezTo>
                  <a:cubicBezTo>
                    <a:pt x="234778" y="208980"/>
                    <a:pt x="232135" y="213696"/>
                    <a:pt x="230045" y="215091"/>
                  </a:cubicBezTo>
                  <a:cubicBezTo>
                    <a:pt x="226968" y="217141"/>
                    <a:pt x="218853" y="219202"/>
                    <a:pt x="210251" y="221382"/>
                  </a:cubicBezTo>
                  <a:cubicBezTo>
                    <a:pt x="199656" y="224067"/>
                    <a:pt x="187642" y="227115"/>
                    <a:pt x="183343" y="230650"/>
                  </a:cubicBezTo>
                  <a:cubicBezTo>
                    <a:pt x="180726" y="232806"/>
                    <a:pt x="178912" y="236556"/>
                    <a:pt x="176988" y="240523"/>
                  </a:cubicBezTo>
                  <a:cubicBezTo>
                    <a:pt x="173114" y="248511"/>
                    <a:pt x="168727" y="257560"/>
                    <a:pt x="156238" y="259084"/>
                  </a:cubicBezTo>
                  <a:cubicBezTo>
                    <a:pt x="141439" y="260908"/>
                    <a:pt x="133760" y="253686"/>
                    <a:pt x="124875" y="245344"/>
                  </a:cubicBezTo>
                  <a:cubicBezTo>
                    <a:pt x="122449" y="243067"/>
                    <a:pt x="119937" y="240709"/>
                    <a:pt x="117174" y="238438"/>
                  </a:cubicBezTo>
                  <a:cubicBezTo>
                    <a:pt x="112044" y="234225"/>
                    <a:pt x="104197" y="225761"/>
                    <a:pt x="95882" y="216805"/>
                  </a:cubicBezTo>
                  <a:cubicBezTo>
                    <a:pt x="83534" y="203499"/>
                    <a:pt x="70772" y="189741"/>
                    <a:pt x="66436" y="189470"/>
                  </a:cubicBezTo>
                  <a:cubicBezTo>
                    <a:pt x="66302" y="189463"/>
                    <a:pt x="66158" y="189458"/>
                    <a:pt x="66017" y="189458"/>
                  </a:cubicBezTo>
                  <a:cubicBezTo>
                    <a:pt x="60591" y="189458"/>
                    <a:pt x="48007" y="195649"/>
                    <a:pt x="22623" y="234735"/>
                  </a:cubicBezTo>
                  <a:cubicBezTo>
                    <a:pt x="0" y="269577"/>
                    <a:pt x="6929" y="299440"/>
                    <a:pt x="17115" y="311013"/>
                  </a:cubicBezTo>
                  <a:cubicBezTo>
                    <a:pt x="27000" y="322251"/>
                    <a:pt x="65868" y="351075"/>
                    <a:pt x="66726" y="351709"/>
                  </a:cubicBezTo>
                  <a:cubicBezTo>
                    <a:pt x="83227" y="350846"/>
                    <a:pt x="126565" y="348184"/>
                    <a:pt x="129791" y="346243"/>
                  </a:cubicBezTo>
                  <a:cubicBezTo>
                    <a:pt x="131454" y="345243"/>
                    <a:pt x="133716" y="338988"/>
                    <a:pt x="135899" y="332939"/>
                  </a:cubicBezTo>
                  <a:cubicBezTo>
                    <a:pt x="138208" y="326548"/>
                    <a:pt x="140386" y="320510"/>
                    <a:pt x="142158" y="319452"/>
                  </a:cubicBezTo>
                  <a:cubicBezTo>
                    <a:pt x="145733" y="317301"/>
                    <a:pt x="167381" y="319566"/>
                    <a:pt x="186271" y="326304"/>
                  </a:cubicBezTo>
                  <a:cubicBezTo>
                    <a:pt x="205810" y="333285"/>
                    <a:pt x="342129" y="416722"/>
                    <a:pt x="372487" y="438309"/>
                  </a:cubicBezTo>
                  <a:cubicBezTo>
                    <a:pt x="386510" y="448282"/>
                    <a:pt x="399907" y="453642"/>
                    <a:pt x="412857" y="458826"/>
                  </a:cubicBezTo>
                  <a:cubicBezTo>
                    <a:pt x="427963" y="464873"/>
                    <a:pt x="442240" y="470586"/>
                    <a:pt x="454261" y="482978"/>
                  </a:cubicBezTo>
                  <a:cubicBezTo>
                    <a:pt x="467846" y="496989"/>
                    <a:pt x="479438" y="513724"/>
                    <a:pt x="489662" y="528486"/>
                  </a:cubicBezTo>
                  <a:cubicBezTo>
                    <a:pt x="496012" y="537650"/>
                    <a:pt x="501493" y="545562"/>
                    <a:pt x="506482" y="551434"/>
                  </a:cubicBezTo>
                  <a:cubicBezTo>
                    <a:pt x="512832" y="558912"/>
                    <a:pt x="521022" y="563255"/>
                    <a:pt x="528952" y="567452"/>
                  </a:cubicBezTo>
                  <a:cubicBezTo>
                    <a:pt x="537457" y="571960"/>
                    <a:pt x="545494" y="576220"/>
                    <a:pt x="551144" y="583989"/>
                  </a:cubicBezTo>
                  <a:cubicBezTo>
                    <a:pt x="553906" y="587786"/>
                    <a:pt x="557310" y="592935"/>
                    <a:pt x="560914" y="598388"/>
                  </a:cubicBezTo>
                  <a:cubicBezTo>
                    <a:pt x="571619" y="614593"/>
                    <a:pt x="584940" y="634754"/>
                    <a:pt x="591536" y="634754"/>
                  </a:cubicBezTo>
                  <a:cubicBezTo>
                    <a:pt x="595062" y="634754"/>
                    <a:pt x="601348" y="633684"/>
                    <a:pt x="609304" y="632330"/>
                  </a:cubicBezTo>
                  <a:cubicBezTo>
                    <a:pt x="621665" y="630231"/>
                    <a:pt x="637044" y="627614"/>
                    <a:pt x="651986" y="627197"/>
                  </a:cubicBezTo>
                  <a:cubicBezTo>
                    <a:pt x="676685" y="626520"/>
                    <a:pt x="719101" y="645946"/>
                    <a:pt x="735067" y="653264"/>
                  </a:cubicBezTo>
                  <a:lnTo>
                    <a:pt x="735189" y="653320"/>
                  </a:lnTo>
                  <a:cubicBezTo>
                    <a:pt x="750010" y="660113"/>
                    <a:pt x="762387" y="657068"/>
                    <a:pt x="774145" y="643742"/>
                  </a:cubicBezTo>
                  <a:cubicBezTo>
                    <a:pt x="776201" y="641413"/>
                    <a:pt x="779229" y="638302"/>
                    <a:pt x="782738" y="634696"/>
                  </a:cubicBezTo>
                  <a:cubicBezTo>
                    <a:pt x="796622" y="620421"/>
                    <a:pt x="819865" y="596535"/>
                    <a:pt x="824257" y="577866"/>
                  </a:cubicBezTo>
                  <a:cubicBezTo>
                    <a:pt x="825983" y="570534"/>
                    <a:pt x="826693" y="561378"/>
                    <a:pt x="827449" y="551685"/>
                  </a:cubicBezTo>
                  <a:cubicBezTo>
                    <a:pt x="829109" y="530330"/>
                    <a:pt x="830992" y="506131"/>
                    <a:pt x="844215" y="490547"/>
                  </a:cubicBezTo>
                  <a:cubicBezTo>
                    <a:pt x="855578" y="477163"/>
                    <a:pt x="876809" y="464932"/>
                    <a:pt x="895541" y="454137"/>
                  </a:cubicBezTo>
                  <a:cubicBezTo>
                    <a:pt x="908425" y="446714"/>
                    <a:pt x="920603" y="439702"/>
                    <a:pt x="927352" y="433510"/>
                  </a:cubicBezTo>
                  <a:cubicBezTo>
                    <a:pt x="943465" y="418748"/>
                    <a:pt x="960958" y="392582"/>
                    <a:pt x="961648" y="373177"/>
                  </a:cubicBezTo>
                  <a:cubicBezTo>
                    <a:pt x="962329" y="354162"/>
                    <a:pt x="963533" y="275336"/>
                    <a:pt x="963545" y="274541"/>
                  </a:cubicBezTo>
                  <a:lnTo>
                    <a:pt x="963545" y="274522"/>
                  </a:lnTo>
                  <a:cubicBezTo>
                    <a:pt x="960222" y="273459"/>
                    <a:pt x="957484" y="271252"/>
                    <a:pt x="957013" y="267724"/>
                  </a:cubicBezTo>
                  <a:cubicBezTo>
                    <a:pt x="956330" y="262591"/>
                    <a:pt x="955989" y="243003"/>
                    <a:pt x="950827" y="235105"/>
                  </a:cubicBezTo>
                  <a:cubicBezTo>
                    <a:pt x="945667" y="227207"/>
                    <a:pt x="923000" y="215176"/>
                    <a:pt x="904807" y="207963"/>
                  </a:cubicBezTo>
                  <a:cubicBezTo>
                    <a:pt x="886587" y="200746"/>
                    <a:pt x="880772" y="194562"/>
                    <a:pt x="879716" y="191824"/>
                  </a:cubicBezTo>
                  <a:close/>
                </a:path>
              </a:pathLst>
            </a:custGeom>
            <a:grpFill/>
            <a:ln cap="flat" cmpd="sng" w="0">
              <a:noFill/>
              <a:prstDash val="solid"/>
              <a:miter lim="800000"/>
            </a:ln>
          </p:spPr>
          <p:txBody>
            <a:bodyPr anchor="ctr">
              <a:spAutoFit/>
            </a:bodyPr>
            <a:lstStyle/>
            <a:p>
              <a:pPr algn="ctr"/>
              <a:endParaRPr lang="en-US"/>
            </a:p>
          </p:txBody>
        </p:sp>
        <p:sp>
          <p:nvSpPr>
            <p:cNvPr id="144" name="Free Form 34">
              <a:extLst>
                <a:ext uri="{FF2B5EF4-FFF2-40B4-BE49-F238E27FC236}">
                  <a16:creationId xmlns:a16="http://schemas.microsoft.com/office/drawing/2014/main" id="{4E89A169-B13E-4967-AB80-4810D273A9DA}"/>
                </a:ext>
              </a:extLst>
            </p:cNvPr>
            <p:cNvSpPr/>
            <p:nvPr/>
          </p:nvSpPr>
          <p:spPr>
            <a:xfrm>
              <a:off x="3404782" y="4167403"/>
              <a:ext cx="388805" cy="301366"/>
            </a:xfrm>
            <a:custGeom>
              <a:avLst/>
              <a:gdLst/>
              <a:ahLst/>
              <a:cxnLst/>
              <a:rect b="0" l="0" r="0" t="0"/>
              <a:pathLst>
                <a:path h="767974" w="990797">
                  <a:moveTo>
                    <a:pt x="270620" y="0"/>
                  </a:moveTo>
                  <a:cubicBezTo>
                    <a:pt x="270618" y="7"/>
                    <a:pt x="270613" y="19"/>
                    <a:pt x="270608" y="29"/>
                  </a:cubicBezTo>
                  <a:cubicBezTo>
                    <a:pt x="260877" y="25988"/>
                    <a:pt x="240831" y="48407"/>
                    <a:pt x="225730" y="62642"/>
                  </a:cubicBezTo>
                  <a:cubicBezTo>
                    <a:pt x="209390" y="78040"/>
                    <a:pt x="195167" y="87438"/>
                    <a:pt x="194979" y="87560"/>
                  </a:cubicBezTo>
                  <a:lnTo>
                    <a:pt x="194979" y="87562"/>
                  </a:lnTo>
                  <a:cubicBezTo>
                    <a:pt x="194733" y="87736"/>
                    <a:pt x="169534" y="104856"/>
                    <a:pt x="129659" y="113463"/>
                  </a:cubicBezTo>
                  <a:cubicBezTo>
                    <a:pt x="102000" y="119432"/>
                    <a:pt x="61564" y="119135"/>
                    <a:pt x="37414" y="118984"/>
                  </a:cubicBezTo>
                  <a:cubicBezTo>
                    <a:pt x="26005" y="118906"/>
                    <a:pt x="17732" y="118845"/>
                    <a:pt x="15161" y="119418"/>
                  </a:cubicBezTo>
                  <a:cubicBezTo>
                    <a:pt x="9975" y="120571"/>
                    <a:pt x="2894" y="126950"/>
                    <a:pt x="1167" y="133758"/>
                  </a:cubicBezTo>
                  <a:cubicBezTo>
                    <a:pt x="0" y="138364"/>
                    <a:pt x="1382" y="142531"/>
                    <a:pt x="5159" y="145813"/>
                  </a:cubicBezTo>
                  <a:cubicBezTo>
                    <a:pt x="7359" y="147730"/>
                    <a:pt x="11487" y="150600"/>
                    <a:pt x="16707" y="154236"/>
                  </a:cubicBezTo>
                  <a:cubicBezTo>
                    <a:pt x="39343" y="170000"/>
                    <a:pt x="81479" y="199341"/>
                    <a:pt x="94061" y="235983"/>
                  </a:cubicBezTo>
                  <a:cubicBezTo>
                    <a:pt x="102500" y="260555"/>
                    <a:pt x="108260" y="297038"/>
                    <a:pt x="113346" y="329225"/>
                  </a:cubicBezTo>
                  <a:cubicBezTo>
                    <a:pt x="117725" y="356940"/>
                    <a:pt x="121507" y="380873"/>
                    <a:pt x="126114" y="392611"/>
                  </a:cubicBezTo>
                  <a:cubicBezTo>
                    <a:pt x="136004" y="417768"/>
                    <a:pt x="186303" y="482376"/>
                    <a:pt x="187488" y="483898"/>
                  </a:cubicBezTo>
                  <a:cubicBezTo>
                    <a:pt x="216576" y="486907"/>
                    <a:pt x="241625" y="490133"/>
                    <a:pt x="251269" y="493266"/>
                  </a:cubicBezTo>
                  <a:cubicBezTo>
                    <a:pt x="264522" y="497575"/>
                    <a:pt x="275687" y="507848"/>
                    <a:pt x="283573" y="522978"/>
                  </a:cubicBezTo>
                  <a:cubicBezTo>
                    <a:pt x="291069" y="537367"/>
                    <a:pt x="295009" y="555418"/>
                    <a:pt x="294668" y="573811"/>
                  </a:cubicBezTo>
                  <a:cubicBezTo>
                    <a:pt x="294514" y="582316"/>
                    <a:pt x="289269" y="592116"/>
                    <a:pt x="279091" y="602940"/>
                  </a:cubicBezTo>
                  <a:cubicBezTo>
                    <a:pt x="270964" y="611579"/>
                    <a:pt x="259682" y="620899"/>
                    <a:pt x="245563" y="630623"/>
                  </a:cubicBezTo>
                  <a:cubicBezTo>
                    <a:pt x="224615" y="645061"/>
                    <a:pt x="203508" y="656166"/>
                    <a:pt x="198266" y="658860"/>
                  </a:cubicBezTo>
                  <a:cubicBezTo>
                    <a:pt x="203252" y="658041"/>
                    <a:pt x="214647" y="660543"/>
                    <a:pt x="226710" y="663215"/>
                  </a:cubicBezTo>
                  <a:cubicBezTo>
                    <a:pt x="237939" y="665710"/>
                    <a:pt x="249543" y="668282"/>
                    <a:pt x="257061" y="668438"/>
                  </a:cubicBezTo>
                  <a:cubicBezTo>
                    <a:pt x="261998" y="668562"/>
                    <a:pt x="267277" y="668338"/>
                    <a:pt x="272396" y="668136"/>
                  </a:cubicBezTo>
                  <a:cubicBezTo>
                    <a:pt x="284383" y="667677"/>
                    <a:pt x="295719" y="667234"/>
                    <a:pt x="300103" y="670889"/>
                  </a:cubicBezTo>
                  <a:cubicBezTo>
                    <a:pt x="301669" y="672191"/>
                    <a:pt x="305156" y="676424"/>
                    <a:pt x="309988" y="682291"/>
                  </a:cubicBezTo>
                  <a:cubicBezTo>
                    <a:pt x="323741" y="698984"/>
                    <a:pt x="349344" y="730056"/>
                    <a:pt x="365065" y="733478"/>
                  </a:cubicBezTo>
                  <a:cubicBezTo>
                    <a:pt x="384972" y="737803"/>
                    <a:pt x="447346" y="735397"/>
                    <a:pt x="501259" y="728211"/>
                  </a:cubicBezTo>
                  <a:cubicBezTo>
                    <a:pt x="557427" y="720722"/>
                    <a:pt x="593070" y="721098"/>
                    <a:pt x="617849" y="722256"/>
                  </a:cubicBezTo>
                  <a:cubicBezTo>
                    <a:pt x="625856" y="722629"/>
                    <a:pt x="632772" y="723207"/>
                    <a:pt x="638870" y="723709"/>
                  </a:cubicBezTo>
                  <a:cubicBezTo>
                    <a:pt x="654698" y="725016"/>
                    <a:pt x="663415" y="725738"/>
                    <a:pt x="664383" y="720564"/>
                  </a:cubicBezTo>
                  <a:cubicBezTo>
                    <a:pt x="665134" y="716572"/>
                    <a:pt x="662091" y="709374"/>
                    <a:pt x="659150" y="702412"/>
                  </a:cubicBezTo>
                  <a:cubicBezTo>
                    <a:pt x="656748" y="696728"/>
                    <a:pt x="654264" y="690852"/>
                    <a:pt x="653849" y="686719"/>
                  </a:cubicBezTo>
                  <a:cubicBezTo>
                    <a:pt x="653391" y="682147"/>
                    <a:pt x="655137" y="677187"/>
                    <a:pt x="658645" y="673103"/>
                  </a:cubicBezTo>
                  <a:cubicBezTo>
                    <a:pt x="663254" y="667729"/>
                    <a:pt x="670391" y="664532"/>
                    <a:pt x="678745" y="664090"/>
                  </a:cubicBezTo>
                  <a:cubicBezTo>
                    <a:pt x="679318" y="664061"/>
                    <a:pt x="679921" y="664044"/>
                    <a:pt x="680550" y="664044"/>
                  </a:cubicBezTo>
                  <a:cubicBezTo>
                    <a:pt x="699255" y="664044"/>
                    <a:pt x="741246" y="677072"/>
                    <a:pt x="749042" y="683249"/>
                  </a:cubicBezTo>
                  <a:cubicBezTo>
                    <a:pt x="752295" y="685819"/>
                    <a:pt x="754828" y="692783"/>
                    <a:pt x="757754" y="700852"/>
                  </a:cubicBezTo>
                  <a:cubicBezTo>
                    <a:pt x="762226" y="713149"/>
                    <a:pt x="767791" y="728447"/>
                    <a:pt x="778203" y="733026"/>
                  </a:cubicBezTo>
                  <a:cubicBezTo>
                    <a:pt x="787122" y="736952"/>
                    <a:pt x="802538" y="738225"/>
                    <a:pt x="818858" y="739569"/>
                  </a:cubicBezTo>
                  <a:cubicBezTo>
                    <a:pt x="833645" y="740788"/>
                    <a:pt x="848938" y="742046"/>
                    <a:pt x="859711" y="745433"/>
                  </a:cubicBezTo>
                  <a:cubicBezTo>
                    <a:pt x="873922" y="749903"/>
                    <a:pt x="884405" y="755647"/>
                    <a:pt x="892056" y="759844"/>
                  </a:cubicBezTo>
                  <a:cubicBezTo>
                    <a:pt x="896609" y="762341"/>
                    <a:pt x="900206" y="764309"/>
                    <a:pt x="903222" y="765313"/>
                  </a:cubicBezTo>
                  <a:cubicBezTo>
                    <a:pt x="911266" y="767974"/>
                    <a:pt x="988363" y="757744"/>
                    <a:pt x="990797" y="757420"/>
                  </a:cubicBezTo>
                  <a:cubicBezTo>
                    <a:pt x="990117" y="756035"/>
                    <a:pt x="989741" y="755174"/>
                    <a:pt x="989741" y="755174"/>
                  </a:cubicBezTo>
                  <a:cubicBezTo>
                    <a:pt x="989741" y="755174"/>
                    <a:pt x="962256" y="720132"/>
                    <a:pt x="974599" y="705021"/>
                  </a:cubicBezTo>
                  <a:cubicBezTo>
                    <a:pt x="986974" y="689911"/>
                    <a:pt x="989029" y="684407"/>
                    <a:pt x="983555" y="670662"/>
                  </a:cubicBezTo>
                  <a:cubicBezTo>
                    <a:pt x="978052" y="656948"/>
                    <a:pt x="956752" y="657631"/>
                    <a:pt x="937506" y="641808"/>
                  </a:cubicBezTo>
                  <a:cubicBezTo>
                    <a:pt x="918286" y="626010"/>
                    <a:pt x="909364" y="586181"/>
                    <a:pt x="901098" y="568300"/>
                  </a:cubicBezTo>
                  <a:cubicBezTo>
                    <a:pt x="892856" y="550454"/>
                    <a:pt x="881879" y="553875"/>
                    <a:pt x="872242" y="552504"/>
                  </a:cubicBezTo>
                  <a:cubicBezTo>
                    <a:pt x="862632" y="551136"/>
                    <a:pt x="855076" y="539444"/>
                    <a:pt x="863315" y="533970"/>
                  </a:cubicBezTo>
                  <a:cubicBezTo>
                    <a:pt x="871554" y="528469"/>
                    <a:pt x="893539" y="522280"/>
                    <a:pt x="905914" y="511303"/>
                  </a:cubicBezTo>
                  <a:cubicBezTo>
                    <a:pt x="918286" y="500301"/>
                    <a:pt x="888065" y="496877"/>
                    <a:pt x="872954" y="488609"/>
                  </a:cubicBezTo>
                  <a:cubicBezTo>
                    <a:pt x="857814" y="480369"/>
                    <a:pt x="864715" y="470759"/>
                    <a:pt x="855076" y="441221"/>
                  </a:cubicBezTo>
                  <a:cubicBezTo>
                    <a:pt x="845466" y="411682"/>
                    <a:pt x="832408" y="421289"/>
                    <a:pt x="828273" y="433667"/>
                  </a:cubicBezTo>
                  <a:cubicBezTo>
                    <a:pt x="824169" y="446039"/>
                    <a:pt x="826220" y="470077"/>
                    <a:pt x="822799" y="481766"/>
                  </a:cubicBezTo>
                  <a:cubicBezTo>
                    <a:pt x="819348" y="493424"/>
                    <a:pt x="805605" y="497562"/>
                    <a:pt x="787074" y="485873"/>
                  </a:cubicBezTo>
                  <a:cubicBezTo>
                    <a:pt x="768510" y="474181"/>
                    <a:pt x="659392" y="392892"/>
                    <a:pt x="626546" y="358849"/>
                  </a:cubicBezTo>
                  <a:cubicBezTo>
                    <a:pt x="593701" y="324772"/>
                    <a:pt x="476914" y="173914"/>
                    <a:pt x="452591" y="139871"/>
                  </a:cubicBezTo>
                  <a:cubicBezTo>
                    <a:pt x="428268" y="105797"/>
                    <a:pt x="344641" y="20775"/>
                    <a:pt x="316472" y="11162"/>
                  </a:cubicBezTo>
                  <a:cubicBezTo>
                    <a:pt x="302944" y="6551"/>
                    <a:pt x="285307" y="2728"/>
                    <a:pt x="270620" y="0"/>
                  </a:cubicBezTo>
                  <a:close/>
                </a:path>
              </a:pathLst>
            </a:custGeom>
            <a:grpFill/>
            <a:ln cap="flat" cmpd="sng" w="0">
              <a:noFill/>
              <a:prstDash val="solid"/>
              <a:miter lim="800000"/>
            </a:ln>
          </p:spPr>
          <p:txBody>
            <a:bodyPr anchor="ctr">
              <a:spAutoFit/>
            </a:bodyPr>
            <a:lstStyle/>
            <a:p>
              <a:pPr algn="ctr"/>
              <a:endParaRPr lang="en-US"/>
            </a:p>
          </p:txBody>
        </p:sp>
        <p:sp>
          <p:nvSpPr>
            <p:cNvPr id="145" name="Free Form 35">
              <a:extLst>
                <a:ext uri="{FF2B5EF4-FFF2-40B4-BE49-F238E27FC236}">
                  <a16:creationId xmlns:a16="http://schemas.microsoft.com/office/drawing/2014/main" id="{082385F1-078D-42CD-B965-0ABF7452A546}"/>
                </a:ext>
              </a:extLst>
            </p:cNvPr>
            <p:cNvSpPr/>
            <p:nvPr/>
          </p:nvSpPr>
          <p:spPr>
            <a:xfrm>
              <a:off x="2897795" y="3914097"/>
              <a:ext cx="197257" cy="160760"/>
            </a:xfrm>
            <a:custGeom>
              <a:avLst/>
              <a:gdLst/>
              <a:ahLst/>
              <a:cxnLst/>
              <a:rect b="0" l="0" r="0" t="0"/>
              <a:pathLst>
                <a:path h="409665" w="502673">
                  <a:moveTo>
                    <a:pt x="472678" y="293956"/>
                  </a:moveTo>
                  <a:cubicBezTo>
                    <a:pt x="471357" y="278728"/>
                    <a:pt x="461984" y="247877"/>
                    <a:pt x="455522" y="234244"/>
                  </a:cubicBezTo>
                  <a:cubicBezTo>
                    <a:pt x="449145" y="220775"/>
                    <a:pt x="452245" y="201614"/>
                    <a:pt x="455549" y="197654"/>
                  </a:cubicBezTo>
                  <a:cubicBezTo>
                    <a:pt x="458906" y="193613"/>
                    <a:pt x="499359" y="181943"/>
                    <a:pt x="502673" y="180997"/>
                  </a:cubicBezTo>
                  <a:cubicBezTo>
                    <a:pt x="498406" y="175664"/>
                    <a:pt x="493939" y="170458"/>
                    <a:pt x="489218" y="165591"/>
                  </a:cubicBezTo>
                  <a:cubicBezTo>
                    <a:pt x="477246" y="153246"/>
                    <a:pt x="463008" y="147550"/>
                    <a:pt x="447931" y="141514"/>
                  </a:cubicBezTo>
                  <a:cubicBezTo>
                    <a:pt x="434961" y="136323"/>
                    <a:pt x="421550" y="130959"/>
                    <a:pt x="407490" y="120956"/>
                  </a:cubicBezTo>
                  <a:cubicBezTo>
                    <a:pt x="377144" y="99379"/>
                    <a:pt x="240882" y="15973"/>
                    <a:pt x="221357" y="9005"/>
                  </a:cubicBezTo>
                  <a:cubicBezTo>
                    <a:pt x="202550" y="2282"/>
                    <a:pt x="181063" y="0"/>
                    <a:pt x="177539" y="2116"/>
                  </a:cubicBezTo>
                  <a:cubicBezTo>
                    <a:pt x="175869" y="3118"/>
                    <a:pt x="173616" y="9373"/>
                    <a:pt x="171426" y="15425"/>
                  </a:cubicBezTo>
                  <a:cubicBezTo>
                    <a:pt x="169120" y="21813"/>
                    <a:pt x="166942" y="27846"/>
                    <a:pt x="165172" y="28909"/>
                  </a:cubicBezTo>
                  <a:cubicBezTo>
                    <a:pt x="161205" y="31289"/>
                    <a:pt x="102481" y="34396"/>
                    <a:pt x="101890" y="34427"/>
                  </a:cubicBezTo>
                  <a:cubicBezTo>
                    <a:pt x="88896" y="35115"/>
                    <a:pt x="67677" y="47187"/>
                    <a:pt x="64980" y="62462"/>
                  </a:cubicBezTo>
                  <a:cubicBezTo>
                    <a:pt x="64500" y="65183"/>
                    <a:pt x="63800" y="69679"/>
                    <a:pt x="62913" y="75373"/>
                  </a:cubicBezTo>
                  <a:cubicBezTo>
                    <a:pt x="58611" y="102963"/>
                    <a:pt x="50604" y="154316"/>
                    <a:pt x="43059" y="165630"/>
                  </a:cubicBezTo>
                  <a:cubicBezTo>
                    <a:pt x="39331" y="171224"/>
                    <a:pt x="21021" y="200000"/>
                    <a:pt x="0" y="233425"/>
                  </a:cubicBezTo>
                  <a:cubicBezTo>
                    <a:pt x="353" y="235395"/>
                    <a:pt x="14940" y="316982"/>
                    <a:pt x="22562" y="328191"/>
                  </a:cubicBezTo>
                  <a:cubicBezTo>
                    <a:pt x="27115" y="334887"/>
                    <a:pt x="45656" y="348530"/>
                    <a:pt x="60557" y="359495"/>
                  </a:cubicBezTo>
                  <a:cubicBezTo>
                    <a:pt x="71379" y="367457"/>
                    <a:pt x="80728" y="374333"/>
                    <a:pt x="83008" y="377186"/>
                  </a:cubicBezTo>
                  <a:cubicBezTo>
                    <a:pt x="85190" y="379917"/>
                    <a:pt x="87823" y="385623"/>
                    <a:pt x="90613" y="391663"/>
                  </a:cubicBezTo>
                  <a:cubicBezTo>
                    <a:pt x="94514" y="400112"/>
                    <a:pt x="98928" y="409665"/>
                    <a:pt x="101851" y="409665"/>
                  </a:cubicBezTo>
                  <a:cubicBezTo>
                    <a:pt x="101925" y="409665"/>
                    <a:pt x="102005" y="409656"/>
                    <a:pt x="102083" y="409643"/>
                  </a:cubicBezTo>
                  <a:cubicBezTo>
                    <a:pt x="104475" y="409207"/>
                    <a:pt x="107343" y="404752"/>
                    <a:pt x="110966" y="399114"/>
                  </a:cubicBezTo>
                  <a:cubicBezTo>
                    <a:pt x="114670" y="393365"/>
                    <a:pt x="119276" y="386205"/>
                    <a:pt x="124894" y="381285"/>
                  </a:cubicBezTo>
                  <a:cubicBezTo>
                    <a:pt x="132073" y="375003"/>
                    <a:pt x="144109" y="368829"/>
                    <a:pt x="152078" y="364740"/>
                  </a:cubicBezTo>
                  <a:cubicBezTo>
                    <a:pt x="155821" y="362821"/>
                    <a:pt x="159049" y="361166"/>
                    <a:pt x="159193" y="360751"/>
                  </a:cubicBezTo>
                  <a:cubicBezTo>
                    <a:pt x="159242" y="360515"/>
                    <a:pt x="158586" y="359105"/>
                    <a:pt x="157827" y="357469"/>
                  </a:cubicBezTo>
                  <a:cubicBezTo>
                    <a:pt x="153975" y="349164"/>
                    <a:pt x="143746" y="327099"/>
                    <a:pt x="148198" y="302610"/>
                  </a:cubicBezTo>
                  <a:cubicBezTo>
                    <a:pt x="150658" y="289069"/>
                    <a:pt x="159193" y="273617"/>
                    <a:pt x="172224" y="259104"/>
                  </a:cubicBezTo>
                  <a:cubicBezTo>
                    <a:pt x="183172" y="246907"/>
                    <a:pt x="196257" y="236749"/>
                    <a:pt x="205552" y="233225"/>
                  </a:cubicBezTo>
                  <a:cubicBezTo>
                    <a:pt x="214232" y="229933"/>
                    <a:pt x="224403" y="229241"/>
                    <a:pt x="234218" y="231240"/>
                  </a:cubicBezTo>
                  <a:cubicBezTo>
                    <a:pt x="244035" y="233252"/>
                    <a:pt x="253113" y="237909"/>
                    <a:pt x="259774" y="244352"/>
                  </a:cubicBezTo>
                  <a:cubicBezTo>
                    <a:pt x="264729" y="249138"/>
                    <a:pt x="269745" y="255751"/>
                    <a:pt x="275551" y="263410"/>
                  </a:cubicBezTo>
                  <a:cubicBezTo>
                    <a:pt x="285653" y="276736"/>
                    <a:pt x="298226" y="293312"/>
                    <a:pt x="316097" y="307084"/>
                  </a:cubicBezTo>
                  <a:cubicBezTo>
                    <a:pt x="326828" y="315350"/>
                    <a:pt x="337074" y="321642"/>
                    <a:pt x="346111" y="327186"/>
                  </a:cubicBezTo>
                  <a:cubicBezTo>
                    <a:pt x="360841" y="336233"/>
                    <a:pt x="373567" y="344043"/>
                    <a:pt x="383455" y="357037"/>
                  </a:cubicBezTo>
                  <a:cubicBezTo>
                    <a:pt x="390756" y="366637"/>
                    <a:pt x="395020" y="375854"/>
                    <a:pt x="398446" y="383255"/>
                  </a:cubicBezTo>
                  <a:cubicBezTo>
                    <a:pt x="402496" y="392011"/>
                    <a:pt x="405423" y="398334"/>
                    <a:pt x="410836" y="399565"/>
                  </a:cubicBezTo>
                  <a:cubicBezTo>
                    <a:pt x="416244" y="400790"/>
                    <a:pt x="434315" y="404559"/>
                    <a:pt x="439563" y="401416"/>
                  </a:cubicBezTo>
                  <a:cubicBezTo>
                    <a:pt x="444018" y="398744"/>
                    <a:pt x="468558" y="355825"/>
                    <a:pt x="469143" y="354796"/>
                  </a:cubicBezTo>
                  <a:cubicBezTo>
                    <a:pt x="469699" y="344450"/>
                    <a:pt x="470474" y="334082"/>
                    <a:pt x="471176" y="324750"/>
                  </a:cubicBezTo>
                  <a:cubicBezTo>
                    <a:pt x="472259" y="310327"/>
                    <a:pt x="473113" y="298938"/>
                    <a:pt x="472678" y="293956"/>
                  </a:cubicBezTo>
                  <a:close/>
                </a:path>
              </a:pathLst>
            </a:custGeom>
            <a:grpFill/>
            <a:ln cap="flat" cmpd="sng" w="0">
              <a:noFill/>
              <a:prstDash val="solid"/>
              <a:miter lim="800000"/>
            </a:ln>
          </p:spPr>
          <p:txBody>
            <a:bodyPr anchor="ctr">
              <a:spAutoFit/>
            </a:bodyPr>
            <a:lstStyle/>
            <a:p>
              <a:pPr algn="ctr"/>
              <a:endParaRPr lang="en-US"/>
            </a:p>
          </p:txBody>
        </p:sp>
        <p:sp>
          <p:nvSpPr>
            <p:cNvPr id="146" name="Free Form 36">
              <a:extLst>
                <a:ext uri="{FF2B5EF4-FFF2-40B4-BE49-F238E27FC236}">
                  <a16:creationId xmlns:a16="http://schemas.microsoft.com/office/drawing/2014/main" id="{F9E41FC4-3093-4093-ACAA-9CD1ACAA96E7}"/>
                </a:ext>
              </a:extLst>
            </p:cNvPr>
            <p:cNvSpPr/>
            <p:nvPr/>
          </p:nvSpPr>
          <p:spPr>
            <a:xfrm>
              <a:off x="1987685" y="3859325"/>
              <a:ext cx="158201" cy="147943"/>
            </a:xfrm>
            <a:custGeom>
              <a:avLst/>
              <a:gdLst/>
              <a:ahLst/>
              <a:cxnLst/>
              <a:rect b="0" l="0" r="0" t="0"/>
              <a:pathLst>
                <a:path h="377005" w="403145">
                  <a:moveTo>
                    <a:pt x="140051" y="361131"/>
                  </a:moveTo>
                  <a:cubicBezTo>
                    <a:pt x="167535" y="361131"/>
                    <a:pt x="359844" y="376740"/>
                    <a:pt x="363107" y="377005"/>
                  </a:cubicBezTo>
                  <a:cubicBezTo>
                    <a:pt x="364611" y="376035"/>
                    <a:pt x="371941" y="373114"/>
                    <a:pt x="379819" y="370495"/>
                  </a:cubicBezTo>
                  <a:cubicBezTo>
                    <a:pt x="379829" y="369305"/>
                    <a:pt x="379912" y="356174"/>
                    <a:pt x="379912" y="349010"/>
                  </a:cubicBezTo>
                  <a:cubicBezTo>
                    <a:pt x="379912" y="346021"/>
                    <a:pt x="383631" y="338779"/>
                    <a:pt x="387937" y="330393"/>
                  </a:cubicBezTo>
                  <a:cubicBezTo>
                    <a:pt x="394713" y="317191"/>
                    <a:pt x="403145" y="300762"/>
                    <a:pt x="401897" y="292017"/>
                  </a:cubicBezTo>
                  <a:cubicBezTo>
                    <a:pt x="400302" y="280852"/>
                    <a:pt x="392777" y="272420"/>
                    <a:pt x="385498" y="264268"/>
                  </a:cubicBezTo>
                  <a:cubicBezTo>
                    <a:pt x="383411" y="261930"/>
                    <a:pt x="381253" y="259514"/>
                    <a:pt x="379263" y="257065"/>
                  </a:cubicBezTo>
                  <a:cubicBezTo>
                    <a:pt x="374499" y="251201"/>
                    <a:pt x="371165" y="239731"/>
                    <a:pt x="367942" y="228639"/>
                  </a:cubicBezTo>
                  <a:cubicBezTo>
                    <a:pt x="365162" y="219090"/>
                    <a:pt x="362541" y="210070"/>
                    <a:pt x="359344" y="206232"/>
                  </a:cubicBezTo>
                  <a:cubicBezTo>
                    <a:pt x="356850" y="203240"/>
                    <a:pt x="352517" y="199939"/>
                    <a:pt x="347927" y="196437"/>
                  </a:cubicBezTo>
                  <a:cubicBezTo>
                    <a:pt x="340032" y="190417"/>
                    <a:pt x="331863" y="184194"/>
                    <a:pt x="333204" y="179280"/>
                  </a:cubicBezTo>
                  <a:cubicBezTo>
                    <a:pt x="335238" y="171821"/>
                    <a:pt x="359534" y="152273"/>
                    <a:pt x="360973" y="151119"/>
                  </a:cubicBezTo>
                  <a:cubicBezTo>
                    <a:pt x="361882" y="144977"/>
                    <a:pt x="363416" y="136379"/>
                    <a:pt x="365903" y="124297"/>
                  </a:cubicBezTo>
                  <a:cubicBezTo>
                    <a:pt x="366028" y="123690"/>
                    <a:pt x="366123" y="123234"/>
                    <a:pt x="366176" y="122961"/>
                  </a:cubicBezTo>
                  <a:cubicBezTo>
                    <a:pt x="366230" y="122683"/>
                    <a:pt x="366062" y="122349"/>
                    <a:pt x="365677" y="121961"/>
                  </a:cubicBezTo>
                  <a:cubicBezTo>
                    <a:pt x="361809" y="118096"/>
                    <a:pt x="340712" y="112363"/>
                    <a:pt x="334775" y="113544"/>
                  </a:cubicBezTo>
                  <a:cubicBezTo>
                    <a:pt x="330903" y="114319"/>
                    <a:pt x="329944" y="119174"/>
                    <a:pt x="329018" y="123868"/>
                  </a:cubicBezTo>
                  <a:cubicBezTo>
                    <a:pt x="328340" y="127318"/>
                    <a:pt x="327699" y="130576"/>
                    <a:pt x="325921" y="132056"/>
                  </a:cubicBezTo>
                  <a:cubicBezTo>
                    <a:pt x="321622" y="135643"/>
                    <a:pt x="295653" y="136906"/>
                    <a:pt x="289401" y="136906"/>
                  </a:cubicBezTo>
                  <a:cubicBezTo>
                    <a:pt x="285195" y="136906"/>
                    <a:pt x="276802" y="108581"/>
                    <a:pt x="269399" y="83588"/>
                  </a:cubicBezTo>
                  <a:cubicBezTo>
                    <a:pt x="264990" y="68723"/>
                    <a:pt x="260438" y="53349"/>
                    <a:pt x="259140" y="53088"/>
                  </a:cubicBezTo>
                  <a:cubicBezTo>
                    <a:pt x="259062" y="53076"/>
                    <a:pt x="258975" y="53066"/>
                    <a:pt x="258887" y="53066"/>
                  </a:cubicBezTo>
                  <a:cubicBezTo>
                    <a:pt x="256556" y="53066"/>
                    <a:pt x="250974" y="58309"/>
                    <a:pt x="246453" y="62549"/>
                  </a:cubicBezTo>
                  <a:cubicBezTo>
                    <a:pt x="243788" y="65051"/>
                    <a:pt x="241484" y="67212"/>
                    <a:pt x="240033" y="68177"/>
                  </a:cubicBezTo>
                  <a:cubicBezTo>
                    <a:pt x="235890" y="70950"/>
                    <a:pt x="222052" y="68906"/>
                    <a:pt x="215810" y="65439"/>
                  </a:cubicBezTo>
                  <a:cubicBezTo>
                    <a:pt x="213681" y="64256"/>
                    <a:pt x="211428" y="60808"/>
                    <a:pt x="208822" y="56817"/>
                  </a:cubicBezTo>
                  <a:cubicBezTo>
                    <a:pt x="203742" y="49048"/>
                    <a:pt x="197405" y="39365"/>
                    <a:pt x="188439" y="40726"/>
                  </a:cubicBezTo>
                  <a:cubicBezTo>
                    <a:pt x="182762" y="41579"/>
                    <a:pt x="174713" y="45678"/>
                    <a:pt x="166196" y="50021"/>
                  </a:cubicBezTo>
                  <a:cubicBezTo>
                    <a:pt x="154484" y="55988"/>
                    <a:pt x="141261" y="62730"/>
                    <a:pt x="130895" y="62730"/>
                  </a:cubicBezTo>
                  <a:cubicBezTo>
                    <a:pt x="130600" y="62730"/>
                    <a:pt x="130305" y="62722"/>
                    <a:pt x="130015" y="62713"/>
                  </a:cubicBezTo>
                  <a:cubicBezTo>
                    <a:pt x="117847" y="62245"/>
                    <a:pt x="111193" y="56178"/>
                    <a:pt x="103485" y="49153"/>
                  </a:cubicBezTo>
                  <a:cubicBezTo>
                    <a:pt x="99852" y="45841"/>
                    <a:pt x="96097" y="42418"/>
                    <a:pt x="91454" y="39324"/>
                  </a:cubicBezTo>
                  <a:cubicBezTo>
                    <a:pt x="84744" y="34849"/>
                    <a:pt x="74902" y="34115"/>
                    <a:pt x="63505" y="33264"/>
                  </a:cubicBezTo>
                  <a:cubicBezTo>
                    <a:pt x="50470" y="32289"/>
                    <a:pt x="35688" y="31184"/>
                    <a:pt x="21401" y="24225"/>
                  </a:cubicBezTo>
                  <a:cubicBezTo>
                    <a:pt x="10911" y="19112"/>
                    <a:pt x="4433" y="9951"/>
                    <a:pt x="0" y="0"/>
                  </a:cubicBezTo>
                  <a:cubicBezTo>
                    <a:pt x="9209" y="39641"/>
                    <a:pt x="4988" y="101539"/>
                    <a:pt x="2287" y="140817"/>
                  </a:cubicBezTo>
                  <a:cubicBezTo>
                    <a:pt x="1124" y="157744"/>
                    <a:pt x="282" y="169973"/>
                    <a:pt x="1024" y="173694"/>
                  </a:cubicBezTo>
                  <a:cubicBezTo>
                    <a:pt x="3806" y="187593"/>
                    <a:pt x="31728" y="227770"/>
                    <a:pt x="55741" y="261216"/>
                  </a:cubicBezTo>
                  <a:cubicBezTo>
                    <a:pt x="81013" y="296416"/>
                    <a:pt x="97136" y="351205"/>
                    <a:pt x="97297" y="351753"/>
                  </a:cubicBezTo>
                  <a:lnTo>
                    <a:pt x="97316" y="351926"/>
                  </a:lnTo>
                  <a:cubicBezTo>
                    <a:pt x="103617" y="356174"/>
                    <a:pt x="111576" y="362197"/>
                    <a:pt x="120022" y="368873"/>
                  </a:cubicBezTo>
                  <a:cubicBezTo>
                    <a:pt x="125265" y="365155"/>
                    <a:pt x="131519" y="361785"/>
                    <a:pt x="137562" y="361207"/>
                  </a:cubicBezTo>
                  <a:cubicBezTo>
                    <a:pt x="138110" y="361158"/>
                    <a:pt x="138949" y="361131"/>
                    <a:pt x="140051" y="361131"/>
                  </a:cubicBezTo>
                  <a:close/>
                </a:path>
              </a:pathLst>
            </a:custGeom>
            <a:grpFill/>
            <a:ln cap="flat" cmpd="sng" w="0">
              <a:noFill/>
              <a:prstDash val="solid"/>
              <a:miter lim="800000"/>
            </a:ln>
          </p:spPr>
          <p:txBody>
            <a:bodyPr anchor="ctr">
              <a:spAutoFit/>
            </a:bodyPr>
            <a:lstStyle/>
            <a:p>
              <a:pPr algn="ctr"/>
              <a:endParaRPr lang="en-US"/>
            </a:p>
          </p:txBody>
        </p:sp>
        <p:sp>
          <p:nvSpPr>
            <p:cNvPr id="147" name="Free Form 37">
              <a:extLst>
                <a:ext uri="{FF2B5EF4-FFF2-40B4-BE49-F238E27FC236}">
                  <a16:creationId xmlns:a16="http://schemas.microsoft.com/office/drawing/2014/main" id="{CC5725D8-C1D4-4467-A056-B454694C41F1}"/>
                </a:ext>
              </a:extLst>
            </p:cNvPr>
            <p:cNvSpPr/>
            <p:nvPr/>
          </p:nvSpPr>
          <p:spPr>
            <a:xfrm>
              <a:off x="1979077" y="3707437"/>
              <a:ext cx="113957" cy="179596"/>
            </a:xfrm>
            <a:custGeom>
              <a:avLst/>
              <a:gdLst/>
              <a:ahLst/>
              <a:cxnLst/>
              <a:rect b="0" l="0" r="0" t="0"/>
              <a:pathLst>
                <a:path h="457668" w="290398">
                  <a:moveTo>
                    <a:pt x="43486" y="410972"/>
                  </a:moveTo>
                  <a:cubicBezTo>
                    <a:pt x="57716" y="417905"/>
                    <a:pt x="72461" y="419007"/>
                    <a:pt x="85468" y="419980"/>
                  </a:cubicBezTo>
                  <a:cubicBezTo>
                    <a:pt x="96911" y="420836"/>
                    <a:pt x="106794" y="421574"/>
                    <a:pt x="113580" y="426098"/>
                  </a:cubicBezTo>
                  <a:cubicBezTo>
                    <a:pt x="118242" y="429207"/>
                    <a:pt x="122010" y="432640"/>
                    <a:pt x="125650" y="435959"/>
                  </a:cubicBezTo>
                  <a:cubicBezTo>
                    <a:pt x="133309" y="442935"/>
                    <a:pt x="139922" y="448965"/>
                    <a:pt x="151961" y="449428"/>
                  </a:cubicBezTo>
                  <a:cubicBezTo>
                    <a:pt x="152248" y="449438"/>
                    <a:pt x="152541" y="449443"/>
                    <a:pt x="152834" y="449443"/>
                  </a:cubicBezTo>
                  <a:cubicBezTo>
                    <a:pt x="163114" y="449443"/>
                    <a:pt x="176298" y="442723"/>
                    <a:pt x="187971" y="436775"/>
                  </a:cubicBezTo>
                  <a:cubicBezTo>
                    <a:pt x="196517" y="432418"/>
                    <a:pt x="204589" y="428304"/>
                    <a:pt x="210324" y="427444"/>
                  </a:cubicBezTo>
                  <a:cubicBezTo>
                    <a:pt x="210914" y="427356"/>
                    <a:pt x="211494" y="427312"/>
                    <a:pt x="212065" y="427312"/>
                  </a:cubicBezTo>
                  <a:cubicBezTo>
                    <a:pt x="220343" y="427312"/>
                    <a:pt x="226242" y="436339"/>
                    <a:pt x="231045" y="443688"/>
                  </a:cubicBezTo>
                  <a:cubicBezTo>
                    <a:pt x="233630" y="447641"/>
                    <a:pt x="235859" y="451055"/>
                    <a:pt x="237912" y="452196"/>
                  </a:cubicBezTo>
                  <a:cubicBezTo>
                    <a:pt x="244081" y="455622"/>
                    <a:pt x="257709" y="457668"/>
                    <a:pt x="261779" y="454951"/>
                  </a:cubicBezTo>
                  <a:cubicBezTo>
                    <a:pt x="263203" y="454003"/>
                    <a:pt x="265607" y="451747"/>
                    <a:pt x="268153" y="449355"/>
                  </a:cubicBezTo>
                  <a:cubicBezTo>
                    <a:pt x="273052" y="444756"/>
                    <a:pt x="278584" y="439606"/>
                    <a:pt x="280984" y="439826"/>
                  </a:cubicBezTo>
                  <a:cubicBezTo>
                    <a:pt x="286134" y="427887"/>
                    <a:pt x="290398" y="362353"/>
                    <a:pt x="288745" y="359461"/>
                  </a:cubicBezTo>
                  <a:cubicBezTo>
                    <a:pt x="288045" y="358237"/>
                    <a:pt x="284831" y="355740"/>
                    <a:pt x="281106" y="352846"/>
                  </a:cubicBezTo>
                  <a:cubicBezTo>
                    <a:pt x="275071" y="348157"/>
                    <a:pt x="268228" y="342846"/>
                    <a:pt x="267658" y="339710"/>
                  </a:cubicBezTo>
                  <a:cubicBezTo>
                    <a:pt x="267090" y="336589"/>
                    <a:pt x="272340" y="332990"/>
                    <a:pt x="277419" y="329510"/>
                  </a:cubicBezTo>
                  <a:cubicBezTo>
                    <a:pt x="280662" y="327286"/>
                    <a:pt x="283722" y="325187"/>
                    <a:pt x="284622" y="323565"/>
                  </a:cubicBezTo>
                  <a:cubicBezTo>
                    <a:pt x="285658" y="321700"/>
                    <a:pt x="286536" y="309357"/>
                    <a:pt x="286663" y="294853"/>
                  </a:cubicBezTo>
                  <a:cubicBezTo>
                    <a:pt x="286792" y="279499"/>
                    <a:pt x="286002" y="268677"/>
                    <a:pt x="284688" y="267926"/>
                  </a:cubicBezTo>
                  <a:cubicBezTo>
                    <a:pt x="281440" y="266075"/>
                    <a:pt x="274673" y="268099"/>
                    <a:pt x="270625" y="269313"/>
                  </a:cubicBezTo>
                  <a:cubicBezTo>
                    <a:pt x="268758" y="269874"/>
                    <a:pt x="264061" y="272832"/>
                    <a:pt x="259089" y="275958"/>
                  </a:cubicBezTo>
                  <a:cubicBezTo>
                    <a:pt x="252074" y="280374"/>
                    <a:pt x="244144" y="285361"/>
                    <a:pt x="241450" y="285361"/>
                  </a:cubicBezTo>
                  <a:cubicBezTo>
                    <a:pt x="241377" y="285361"/>
                    <a:pt x="241308" y="285358"/>
                    <a:pt x="241245" y="285351"/>
                  </a:cubicBezTo>
                  <a:cubicBezTo>
                    <a:pt x="238997" y="285102"/>
                    <a:pt x="234910" y="276695"/>
                    <a:pt x="231852" y="268475"/>
                  </a:cubicBezTo>
                  <a:cubicBezTo>
                    <a:pt x="229068" y="260984"/>
                    <a:pt x="226412" y="251601"/>
                    <a:pt x="228085" y="249797"/>
                  </a:cubicBezTo>
                  <a:cubicBezTo>
                    <a:pt x="229721" y="248036"/>
                    <a:pt x="239163" y="245627"/>
                    <a:pt x="248294" y="243296"/>
                  </a:cubicBezTo>
                  <a:cubicBezTo>
                    <a:pt x="255941" y="241345"/>
                    <a:pt x="263849" y="239326"/>
                    <a:pt x="266368" y="237858"/>
                  </a:cubicBezTo>
                  <a:cubicBezTo>
                    <a:pt x="271554" y="234834"/>
                    <a:pt x="283549" y="211197"/>
                    <a:pt x="284551" y="209207"/>
                  </a:cubicBezTo>
                  <a:cubicBezTo>
                    <a:pt x="280625" y="206388"/>
                    <a:pt x="221389" y="163770"/>
                    <a:pt x="220485" y="157883"/>
                  </a:cubicBezTo>
                  <a:cubicBezTo>
                    <a:pt x="220194" y="155991"/>
                    <a:pt x="221296" y="142051"/>
                    <a:pt x="222825" y="122753"/>
                  </a:cubicBezTo>
                  <a:cubicBezTo>
                    <a:pt x="226190" y="80220"/>
                    <a:pt x="231262" y="16103"/>
                    <a:pt x="228112" y="0"/>
                  </a:cubicBezTo>
                  <a:cubicBezTo>
                    <a:pt x="225986" y="2438"/>
                    <a:pt x="209429" y="21611"/>
                    <a:pt x="191594" y="46612"/>
                  </a:cubicBezTo>
                  <a:cubicBezTo>
                    <a:pt x="174055" y="71201"/>
                    <a:pt x="151656" y="106614"/>
                    <a:pt x="144567" y="135687"/>
                  </a:cubicBezTo>
                  <a:cubicBezTo>
                    <a:pt x="130917" y="191646"/>
                    <a:pt x="128218" y="201482"/>
                    <a:pt x="112932" y="220940"/>
                  </a:cubicBezTo>
                  <a:cubicBezTo>
                    <a:pt x="98111" y="239806"/>
                    <a:pt x="2567" y="327998"/>
                    <a:pt x="0" y="330361"/>
                  </a:cubicBezTo>
                  <a:cubicBezTo>
                    <a:pt x="1431" y="332951"/>
                    <a:pt x="2779" y="335470"/>
                    <a:pt x="4011" y="337786"/>
                  </a:cubicBezTo>
                  <a:cubicBezTo>
                    <a:pt x="6027" y="341573"/>
                    <a:pt x="7768" y="344838"/>
                    <a:pt x="9207" y="347147"/>
                  </a:cubicBezTo>
                  <a:cubicBezTo>
                    <a:pt x="11231" y="350385"/>
                    <a:pt x="12740" y="356172"/>
                    <a:pt x="14481" y="362870"/>
                  </a:cubicBezTo>
                  <a:cubicBezTo>
                    <a:pt x="15015" y="364923"/>
                    <a:pt x="15576" y="367066"/>
                    <a:pt x="16181" y="369271"/>
                  </a:cubicBezTo>
                  <a:cubicBezTo>
                    <a:pt x="16183" y="369276"/>
                    <a:pt x="16195" y="369271"/>
                    <a:pt x="16200" y="369276"/>
                  </a:cubicBezTo>
                  <a:cubicBezTo>
                    <a:pt x="18339" y="373972"/>
                    <a:pt x="20092" y="379380"/>
                    <a:pt x="21548" y="385291"/>
                  </a:cubicBezTo>
                  <a:cubicBezTo>
                    <a:pt x="25966" y="395803"/>
                    <a:pt x="32525" y="405632"/>
                    <a:pt x="43486" y="410972"/>
                  </a:cubicBezTo>
                  <a:close/>
                </a:path>
              </a:pathLst>
            </a:custGeom>
            <a:grpFill/>
            <a:ln cap="flat" cmpd="sng" w="0">
              <a:noFill/>
              <a:prstDash val="solid"/>
              <a:miter lim="800000"/>
            </a:ln>
          </p:spPr>
          <p:txBody>
            <a:bodyPr anchor="ctr">
              <a:spAutoFit/>
            </a:bodyPr>
            <a:lstStyle/>
            <a:p>
              <a:pPr algn="ctr"/>
              <a:endParaRPr lang="en-US"/>
            </a:p>
          </p:txBody>
        </p:sp>
        <p:sp>
          <p:nvSpPr>
            <p:cNvPr id="148" name="Free Form 38">
              <a:extLst>
                <a:ext uri="{FF2B5EF4-FFF2-40B4-BE49-F238E27FC236}">
                  <a16:creationId xmlns:a16="http://schemas.microsoft.com/office/drawing/2014/main" id="{675ECBAB-3AB9-48D5-9994-069A6422D95A}"/>
                </a:ext>
              </a:extLst>
            </p:cNvPr>
            <p:cNvSpPr/>
            <p:nvPr/>
          </p:nvSpPr>
          <p:spPr>
            <a:xfrm>
              <a:off x="2118069" y="3876326"/>
              <a:ext cx="148911" cy="148309"/>
            </a:xfrm>
            <a:custGeom>
              <a:avLst/>
              <a:gdLst/>
              <a:ahLst/>
              <a:cxnLst/>
              <a:rect b="0" l="0" r="0" t="0"/>
              <a:pathLst>
                <a:path h="377937" w="379471">
                  <a:moveTo>
                    <a:pt x="338498" y="163562"/>
                  </a:moveTo>
                  <a:cubicBezTo>
                    <a:pt x="336165" y="158995"/>
                    <a:pt x="332249" y="155294"/>
                    <a:pt x="328793" y="152026"/>
                  </a:cubicBezTo>
                  <a:cubicBezTo>
                    <a:pt x="324282" y="147764"/>
                    <a:pt x="320388" y="144082"/>
                    <a:pt x="320388" y="139439"/>
                  </a:cubicBezTo>
                  <a:cubicBezTo>
                    <a:pt x="320388" y="131363"/>
                    <a:pt x="337911" y="13411"/>
                    <a:pt x="338457" y="9729"/>
                  </a:cubicBezTo>
                  <a:cubicBezTo>
                    <a:pt x="337050" y="9517"/>
                    <a:pt x="334609" y="8431"/>
                    <a:pt x="331517" y="7046"/>
                  </a:cubicBezTo>
                  <a:cubicBezTo>
                    <a:pt x="324877" y="4074"/>
                    <a:pt x="315782" y="0"/>
                    <a:pt x="308438" y="612"/>
                  </a:cubicBezTo>
                  <a:cubicBezTo>
                    <a:pt x="302851" y="1075"/>
                    <a:pt x="298172" y="4710"/>
                    <a:pt x="293646" y="8224"/>
                  </a:cubicBezTo>
                  <a:cubicBezTo>
                    <a:pt x="289589" y="11377"/>
                    <a:pt x="285746" y="14362"/>
                    <a:pt x="281820" y="14362"/>
                  </a:cubicBezTo>
                  <a:cubicBezTo>
                    <a:pt x="281676" y="14362"/>
                    <a:pt x="281535" y="14359"/>
                    <a:pt x="281391" y="14349"/>
                  </a:cubicBezTo>
                  <a:cubicBezTo>
                    <a:pt x="278509" y="14191"/>
                    <a:pt x="271952" y="12401"/>
                    <a:pt x="264359" y="10329"/>
                  </a:cubicBezTo>
                  <a:cubicBezTo>
                    <a:pt x="250352" y="6505"/>
                    <a:pt x="231174" y="1282"/>
                    <a:pt x="223742" y="3352"/>
                  </a:cubicBezTo>
                  <a:cubicBezTo>
                    <a:pt x="215478" y="5666"/>
                    <a:pt x="212465" y="13655"/>
                    <a:pt x="209556" y="21377"/>
                  </a:cubicBezTo>
                  <a:cubicBezTo>
                    <a:pt x="208473" y="24249"/>
                    <a:pt x="207356" y="27214"/>
                    <a:pt x="205986" y="29831"/>
                  </a:cubicBezTo>
                  <a:cubicBezTo>
                    <a:pt x="201033" y="39287"/>
                    <a:pt x="186796" y="50960"/>
                    <a:pt x="172429" y="53337"/>
                  </a:cubicBezTo>
                  <a:cubicBezTo>
                    <a:pt x="162914" y="54915"/>
                    <a:pt x="144299" y="54251"/>
                    <a:pt x="129340" y="53727"/>
                  </a:cubicBezTo>
                  <a:cubicBezTo>
                    <a:pt x="121959" y="53466"/>
                    <a:pt x="115589" y="53249"/>
                    <a:pt x="111720" y="53337"/>
                  </a:cubicBezTo>
                  <a:cubicBezTo>
                    <a:pt x="99515" y="53642"/>
                    <a:pt x="90762" y="72525"/>
                    <a:pt x="87838" y="82469"/>
                  </a:cubicBezTo>
                  <a:cubicBezTo>
                    <a:pt x="86236" y="87914"/>
                    <a:pt x="85682" y="93495"/>
                    <a:pt x="85195" y="98423"/>
                  </a:cubicBezTo>
                  <a:cubicBezTo>
                    <a:pt x="84646" y="103978"/>
                    <a:pt x="84171" y="108774"/>
                    <a:pt x="82315" y="111371"/>
                  </a:cubicBezTo>
                  <a:cubicBezTo>
                    <a:pt x="79277" y="115624"/>
                    <a:pt x="40414" y="125309"/>
                    <a:pt x="30202" y="123226"/>
                  </a:cubicBezTo>
                  <a:cubicBezTo>
                    <a:pt x="28738" y="122929"/>
                    <a:pt x="27909" y="122385"/>
                    <a:pt x="27736" y="121615"/>
                  </a:cubicBezTo>
                  <a:cubicBezTo>
                    <a:pt x="27405" y="120125"/>
                    <a:pt x="27449" y="116484"/>
                    <a:pt x="28641" y="108301"/>
                  </a:cubicBezTo>
                  <a:cubicBezTo>
                    <a:pt x="25566" y="110788"/>
                    <a:pt x="3169" y="129108"/>
                    <a:pt x="1277" y="136050"/>
                  </a:cubicBezTo>
                  <a:cubicBezTo>
                    <a:pt x="0" y="140739"/>
                    <a:pt x="8073" y="146891"/>
                    <a:pt x="15878" y="152843"/>
                  </a:cubicBezTo>
                  <a:cubicBezTo>
                    <a:pt x="20482" y="156350"/>
                    <a:pt x="24830" y="159663"/>
                    <a:pt x="27349" y="162690"/>
                  </a:cubicBezTo>
                  <a:cubicBezTo>
                    <a:pt x="30594" y="166579"/>
                    <a:pt x="33225" y="175637"/>
                    <a:pt x="36012" y="185220"/>
                  </a:cubicBezTo>
                  <a:cubicBezTo>
                    <a:pt x="39228" y="196281"/>
                    <a:pt x="42552" y="207712"/>
                    <a:pt x="47273" y="213523"/>
                  </a:cubicBezTo>
                  <a:cubicBezTo>
                    <a:pt x="49258" y="215969"/>
                    <a:pt x="51413" y="218378"/>
                    <a:pt x="53498" y="220719"/>
                  </a:cubicBezTo>
                  <a:cubicBezTo>
                    <a:pt x="60811" y="228909"/>
                    <a:pt x="68370" y="237375"/>
                    <a:pt x="69979" y="248646"/>
                  </a:cubicBezTo>
                  <a:cubicBezTo>
                    <a:pt x="71245" y="257495"/>
                    <a:pt x="62783" y="273981"/>
                    <a:pt x="55983" y="287228"/>
                  </a:cubicBezTo>
                  <a:cubicBezTo>
                    <a:pt x="51701" y="295573"/>
                    <a:pt x="47997" y="302783"/>
                    <a:pt x="47997" y="305687"/>
                  </a:cubicBezTo>
                  <a:cubicBezTo>
                    <a:pt x="47997" y="312644"/>
                    <a:pt x="47919" y="325228"/>
                    <a:pt x="47909" y="327055"/>
                  </a:cubicBezTo>
                  <a:cubicBezTo>
                    <a:pt x="56519" y="324207"/>
                    <a:pt x="65673" y="321768"/>
                    <a:pt x="68492" y="322705"/>
                  </a:cubicBezTo>
                  <a:cubicBezTo>
                    <a:pt x="72405" y="324007"/>
                    <a:pt x="76682" y="341924"/>
                    <a:pt x="78931" y="356433"/>
                  </a:cubicBezTo>
                  <a:cubicBezTo>
                    <a:pt x="81076" y="355830"/>
                    <a:pt x="104319" y="349252"/>
                    <a:pt x="108845" y="344726"/>
                  </a:cubicBezTo>
                  <a:cubicBezTo>
                    <a:pt x="110410" y="343163"/>
                    <a:pt x="110786" y="341273"/>
                    <a:pt x="111188" y="339274"/>
                  </a:cubicBezTo>
                  <a:cubicBezTo>
                    <a:pt x="112005" y="335194"/>
                    <a:pt x="112932" y="330566"/>
                    <a:pt x="124031" y="327125"/>
                  </a:cubicBezTo>
                  <a:cubicBezTo>
                    <a:pt x="140756" y="321941"/>
                    <a:pt x="206093" y="345094"/>
                    <a:pt x="218261" y="349866"/>
                  </a:cubicBezTo>
                  <a:cubicBezTo>
                    <a:pt x="230772" y="354779"/>
                    <a:pt x="246919" y="376274"/>
                    <a:pt x="248155" y="377937"/>
                  </a:cubicBezTo>
                  <a:cubicBezTo>
                    <a:pt x="264529" y="362546"/>
                    <a:pt x="277984" y="351083"/>
                    <a:pt x="283437" y="350173"/>
                  </a:cubicBezTo>
                  <a:cubicBezTo>
                    <a:pt x="284719" y="349959"/>
                    <a:pt x="286492" y="349859"/>
                    <a:pt x="288662" y="349859"/>
                  </a:cubicBezTo>
                  <a:cubicBezTo>
                    <a:pt x="301159" y="349859"/>
                    <a:pt x="326945" y="353133"/>
                    <a:pt x="350020" y="356479"/>
                  </a:cubicBezTo>
                  <a:cubicBezTo>
                    <a:pt x="360241" y="342643"/>
                    <a:pt x="379471" y="315914"/>
                    <a:pt x="379471" y="313246"/>
                  </a:cubicBezTo>
                  <a:cubicBezTo>
                    <a:pt x="379471" y="312190"/>
                    <a:pt x="377030" y="308457"/>
                    <a:pt x="373938" y="303724"/>
                  </a:cubicBezTo>
                  <a:cubicBezTo>
                    <a:pt x="367113" y="293285"/>
                    <a:pt x="356801" y="277506"/>
                    <a:pt x="356801" y="267219"/>
                  </a:cubicBezTo>
                  <a:cubicBezTo>
                    <a:pt x="356801" y="258782"/>
                    <a:pt x="360900" y="250457"/>
                    <a:pt x="364192" y="243764"/>
                  </a:cubicBezTo>
                  <a:cubicBezTo>
                    <a:pt x="366815" y="238436"/>
                    <a:pt x="369081" y="233835"/>
                    <a:pt x="368481" y="230840"/>
                  </a:cubicBezTo>
                  <a:cubicBezTo>
                    <a:pt x="367693" y="226910"/>
                    <a:pt x="360237" y="221170"/>
                    <a:pt x="353658" y="216108"/>
                  </a:cubicBezTo>
                  <a:cubicBezTo>
                    <a:pt x="348764" y="212338"/>
                    <a:pt x="344141" y="208785"/>
                    <a:pt x="342402" y="206176"/>
                  </a:cubicBezTo>
                  <a:cubicBezTo>
                    <a:pt x="340442" y="203235"/>
                    <a:pt x="340615" y="196154"/>
                    <a:pt x="340815" y="187959"/>
                  </a:cubicBezTo>
                  <a:cubicBezTo>
                    <a:pt x="341032" y="179073"/>
                    <a:pt x="341280" y="169003"/>
                    <a:pt x="338498" y="163562"/>
                  </a:cubicBezTo>
                  <a:close/>
                </a:path>
              </a:pathLst>
            </a:custGeom>
            <a:grpFill/>
            <a:ln cap="flat" cmpd="sng" w="0">
              <a:noFill/>
              <a:prstDash val="solid"/>
              <a:miter lim="800000"/>
            </a:ln>
          </p:spPr>
          <p:txBody>
            <a:bodyPr anchor="ctr">
              <a:spAutoFit/>
            </a:bodyPr>
            <a:lstStyle/>
            <a:p>
              <a:pPr algn="ctr"/>
              <a:endParaRPr lang="en-US"/>
            </a:p>
          </p:txBody>
        </p:sp>
        <p:sp>
          <p:nvSpPr>
            <p:cNvPr id="149" name="Free Form 39">
              <a:extLst>
                <a:ext uri="{FF2B5EF4-FFF2-40B4-BE49-F238E27FC236}">
                  <a16:creationId xmlns:a16="http://schemas.microsoft.com/office/drawing/2014/main" id="{37695A6D-F3DC-48B6-BB99-F926573FA4FD}"/>
                </a:ext>
              </a:extLst>
            </p:cNvPr>
            <p:cNvSpPr/>
            <p:nvPr/>
          </p:nvSpPr>
          <p:spPr>
            <a:xfrm>
              <a:off x="2502824" y="3610575"/>
              <a:ext cx="324548" cy="225040"/>
            </a:xfrm>
            <a:custGeom>
              <a:avLst/>
              <a:gdLst/>
              <a:ahLst/>
              <a:cxnLst/>
              <a:rect b="0" l="0" r="0" t="0"/>
              <a:pathLst>
                <a:path h="573472" w="827051">
                  <a:moveTo>
                    <a:pt x="383379" y="424596"/>
                  </a:moveTo>
                  <a:cubicBezTo>
                    <a:pt x="387981" y="428204"/>
                    <a:pt x="494856" y="512107"/>
                    <a:pt x="498128" y="515760"/>
                  </a:cubicBezTo>
                  <a:cubicBezTo>
                    <a:pt x="499808" y="514475"/>
                    <a:pt x="522200" y="497557"/>
                    <a:pt x="532061" y="500708"/>
                  </a:cubicBezTo>
                  <a:cubicBezTo>
                    <a:pt x="538067" y="502620"/>
                    <a:pt x="563375" y="528035"/>
                    <a:pt x="583711" y="548459"/>
                  </a:cubicBezTo>
                  <a:cubicBezTo>
                    <a:pt x="596517" y="561319"/>
                    <a:pt x="608617" y="573472"/>
                    <a:pt x="609797" y="573472"/>
                  </a:cubicBezTo>
                  <a:lnTo>
                    <a:pt x="609809" y="573472"/>
                  </a:lnTo>
                  <a:cubicBezTo>
                    <a:pt x="612184" y="572463"/>
                    <a:pt x="630731" y="557952"/>
                    <a:pt x="629846" y="552651"/>
                  </a:cubicBezTo>
                  <a:cubicBezTo>
                    <a:pt x="629699" y="551763"/>
                    <a:pt x="629394" y="550339"/>
                    <a:pt x="629004" y="548537"/>
                  </a:cubicBezTo>
                  <a:cubicBezTo>
                    <a:pt x="627015" y="539261"/>
                    <a:pt x="622872" y="519964"/>
                    <a:pt x="627117" y="512239"/>
                  </a:cubicBezTo>
                  <a:cubicBezTo>
                    <a:pt x="628144" y="510376"/>
                    <a:pt x="629563" y="508125"/>
                    <a:pt x="631067" y="505741"/>
                  </a:cubicBezTo>
                  <a:cubicBezTo>
                    <a:pt x="636902" y="496497"/>
                    <a:pt x="644895" y="483834"/>
                    <a:pt x="639509" y="478087"/>
                  </a:cubicBezTo>
                  <a:cubicBezTo>
                    <a:pt x="636088" y="474437"/>
                    <a:pt x="622891" y="455971"/>
                    <a:pt x="610697" y="437763"/>
                  </a:cubicBezTo>
                  <a:cubicBezTo>
                    <a:pt x="603594" y="427161"/>
                    <a:pt x="587139" y="402136"/>
                    <a:pt x="587710" y="398712"/>
                  </a:cubicBezTo>
                  <a:cubicBezTo>
                    <a:pt x="588573" y="393533"/>
                    <a:pt x="607215" y="364216"/>
                    <a:pt x="612535" y="360853"/>
                  </a:cubicBezTo>
                  <a:cubicBezTo>
                    <a:pt x="612967" y="360580"/>
                    <a:pt x="613311" y="360485"/>
                    <a:pt x="613577" y="360558"/>
                  </a:cubicBezTo>
                  <a:cubicBezTo>
                    <a:pt x="615496" y="361109"/>
                    <a:pt x="617590" y="368893"/>
                    <a:pt x="620126" y="379015"/>
                  </a:cubicBezTo>
                  <a:cubicBezTo>
                    <a:pt x="621201" y="383309"/>
                    <a:pt x="622313" y="387749"/>
                    <a:pt x="622784" y="388061"/>
                  </a:cubicBezTo>
                  <a:cubicBezTo>
                    <a:pt x="623072" y="388254"/>
                    <a:pt x="624610" y="388322"/>
                    <a:pt x="626559" y="388410"/>
                  </a:cubicBezTo>
                  <a:cubicBezTo>
                    <a:pt x="633645" y="388732"/>
                    <a:pt x="648392" y="389400"/>
                    <a:pt x="661703" y="396756"/>
                  </a:cubicBezTo>
                  <a:cubicBezTo>
                    <a:pt x="671028" y="401909"/>
                    <a:pt x="701005" y="421538"/>
                    <a:pt x="729993" y="440518"/>
                  </a:cubicBezTo>
                  <a:cubicBezTo>
                    <a:pt x="754877" y="456807"/>
                    <a:pt x="778378" y="472196"/>
                    <a:pt x="785820" y="476448"/>
                  </a:cubicBezTo>
                  <a:cubicBezTo>
                    <a:pt x="800646" y="484917"/>
                    <a:pt x="824047" y="480345"/>
                    <a:pt x="827051" y="479703"/>
                  </a:cubicBezTo>
                  <a:cubicBezTo>
                    <a:pt x="823228" y="476161"/>
                    <a:pt x="784060" y="439780"/>
                    <a:pt x="780088" y="432713"/>
                  </a:cubicBezTo>
                  <a:cubicBezTo>
                    <a:pt x="778520" y="429926"/>
                    <a:pt x="778520" y="423442"/>
                    <a:pt x="778520" y="415934"/>
                  </a:cubicBezTo>
                  <a:cubicBezTo>
                    <a:pt x="778520" y="403147"/>
                    <a:pt x="778520" y="387239"/>
                    <a:pt x="771404" y="378698"/>
                  </a:cubicBezTo>
                  <a:cubicBezTo>
                    <a:pt x="765896" y="372090"/>
                    <a:pt x="744650" y="359551"/>
                    <a:pt x="724107" y="347425"/>
                  </a:cubicBezTo>
                  <a:cubicBezTo>
                    <a:pt x="701252" y="333934"/>
                    <a:pt x="679662" y="321190"/>
                    <a:pt x="677033" y="315455"/>
                  </a:cubicBezTo>
                  <a:cubicBezTo>
                    <a:pt x="673790" y="308382"/>
                    <a:pt x="683066" y="289228"/>
                    <a:pt x="689840" y="275244"/>
                  </a:cubicBezTo>
                  <a:cubicBezTo>
                    <a:pt x="693541" y="267597"/>
                    <a:pt x="696741" y="260996"/>
                    <a:pt x="696263" y="259565"/>
                  </a:cubicBezTo>
                  <a:cubicBezTo>
                    <a:pt x="695736" y="257985"/>
                    <a:pt x="688794" y="250591"/>
                    <a:pt x="680752" y="242030"/>
                  </a:cubicBezTo>
                  <a:cubicBezTo>
                    <a:pt x="668070" y="228529"/>
                    <a:pt x="652286" y="211726"/>
                    <a:pt x="652286" y="207756"/>
                  </a:cubicBezTo>
                  <a:cubicBezTo>
                    <a:pt x="652286" y="205040"/>
                    <a:pt x="657655" y="198971"/>
                    <a:pt x="663876" y="191943"/>
                  </a:cubicBezTo>
                  <a:cubicBezTo>
                    <a:pt x="672503" y="182194"/>
                    <a:pt x="683239" y="170061"/>
                    <a:pt x="682971" y="162877"/>
                  </a:cubicBezTo>
                  <a:cubicBezTo>
                    <a:pt x="682532" y="150973"/>
                    <a:pt x="672854" y="97219"/>
                    <a:pt x="672276" y="94005"/>
                  </a:cubicBezTo>
                  <a:cubicBezTo>
                    <a:pt x="667319" y="94758"/>
                    <a:pt x="662893" y="95224"/>
                    <a:pt x="659765" y="94802"/>
                  </a:cubicBezTo>
                  <a:cubicBezTo>
                    <a:pt x="653374" y="93951"/>
                    <a:pt x="645246" y="86638"/>
                    <a:pt x="635837" y="78170"/>
                  </a:cubicBezTo>
                  <a:cubicBezTo>
                    <a:pt x="629867" y="72795"/>
                    <a:pt x="623696" y="67238"/>
                    <a:pt x="617093" y="62484"/>
                  </a:cubicBezTo>
                  <a:cubicBezTo>
                    <a:pt x="606688" y="54993"/>
                    <a:pt x="565021" y="42830"/>
                    <a:pt x="547591" y="37951"/>
                  </a:cubicBezTo>
                  <a:cubicBezTo>
                    <a:pt x="518520" y="29811"/>
                    <a:pt x="488445" y="22669"/>
                    <a:pt x="483229" y="22669"/>
                  </a:cubicBezTo>
                  <a:cubicBezTo>
                    <a:pt x="478255" y="22669"/>
                    <a:pt x="462666" y="26839"/>
                    <a:pt x="446963" y="32367"/>
                  </a:cubicBezTo>
                  <a:cubicBezTo>
                    <a:pt x="428848" y="38741"/>
                    <a:pt x="416261" y="44851"/>
                    <a:pt x="413296" y="48709"/>
                  </a:cubicBezTo>
                  <a:cubicBezTo>
                    <a:pt x="407278" y="56534"/>
                    <a:pt x="393294" y="66890"/>
                    <a:pt x="384977" y="66890"/>
                  </a:cubicBezTo>
                  <a:cubicBezTo>
                    <a:pt x="384233" y="66892"/>
                    <a:pt x="383531" y="66809"/>
                    <a:pt x="382884" y="66631"/>
                  </a:cubicBezTo>
                  <a:cubicBezTo>
                    <a:pt x="379134" y="65610"/>
                    <a:pt x="376247" y="54834"/>
                    <a:pt x="373192" y="43430"/>
                  </a:cubicBezTo>
                  <a:cubicBezTo>
                    <a:pt x="370029" y="31621"/>
                    <a:pt x="366447" y="18241"/>
                    <a:pt x="361541" y="15086"/>
                  </a:cubicBezTo>
                  <a:cubicBezTo>
                    <a:pt x="351878" y="8875"/>
                    <a:pt x="306092" y="8353"/>
                    <a:pt x="299150" y="9617"/>
                  </a:cubicBezTo>
                  <a:cubicBezTo>
                    <a:pt x="295414" y="10294"/>
                    <a:pt x="289145" y="15517"/>
                    <a:pt x="283083" y="20567"/>
                  </a:cubicBezTo>
                  <a:cubicBezTo>
                    <a:pt x="276987" y="25649"/>
                    <a:pt x="270681" y="30904"/>
                    <a:pt x="266860" y="31599"/>
                  </a:cubicBezTo>
                  <a:cubicBezTo>
                    <a:pt x="266656" y="31635"/>
                    <a:pt x="266441" y="31652"/>
                    <a:pt x="266217" y="31652"/>
                  </a:cubicBezTo>
                  <a:cubicBezTo>
                    <a:pt x="261472" y="31652"/>
                    <a:pt x="252430" y="23518"/>
                    <a:pt x="243671" y="15637"/>
                  </a:cubicBezTo>
                  <a:cubicBezTo>
                    <a:pt x="237490" y="10075"/>
                    <a:pt x="231652" y="4823"/>
                    <a:pt x="228290" y="3423"/>
                  </a:cubicBezTo>
                  <a:cubicBezTo>
                    <a:pt x="220146" y="31"/>
                    <a:pt x="187834" y="4125"/>
                    <a:pt x="169300" y="6868"/>
                  </a:cubicBezTo>
                  <a:cubicBezTo>
                    <a:pt x="158652" y="8446"/>
                    <a:pt x="154336" y="13957"/>
                    <a:pt x="150161" y="19290"/>
                  </a:cubicBezTo>
                  <a:cubicBezTo>
                    <a:pt x="147123" y="23174"/>
                    <a:pt x="143980" y="27188"/>
                    <a:pt x="138430" y="29524"/>
                  </a:cubicBezTo>
                  <a:cubicBezTo>
                    <a:pt x="129883" y="33130"/>
                    <a:pt x="124141" y="27314"/>
                    <a:pt x="118576" y="21692"/>
                  </a:cubicBezTo>
                  <a:cubicBezTo>
                    <a:pt x="115524" y="18604"/>
                    <a:pt x="112366" y="15410"/>
                    <a:pt x="108747" y="13723"/>
                  </a:cubicBezTo>
                  <a:cubicBezTo>
                    <a:pt x="103722" y="11380"/>
                    <a:pt x="99654" y="13706"/>
                    <a:pt x="94946" y="16407"/>
                  </a:cubicBezTo>
                  <a:cubicBezTo>
                    <a:pt x="90103" y="19187"/>
                    <a:pt x="84612" y="22352"/>
                    <a:pt x="76687" y="21294"/>
                  </a:cubicBezTo>
                  <a:cubicBezTo>
                    <a:pt x="67872" y="20133"/>
                    <a:pt x="57826" y="13681"/>
                    <a:pt x="48963" y="7993"/>
                  </a:cubicBezTo>
                  <a:cubicBezTo>
                    <a:pt x="42281" y="3703"/>
                    <a:pt x="36515" y="0"/>
                    <a:pt x="33252" y="0"/>
                  </a:cubicBezTo>
                  <a:cubicBezTo>
                    <a:pt x="30219" y="0"/>
                    <a:pt x="23174" y="6847"/>
                    <a:pt x="16473" y="15873"/>
                  </a:cubicBezTo>
                  <a:cubicBezTo>
                    <a:pt x="16471" y="15893"/>
                    <a:pt x="16495" y="15910"/>
                    <a:pt x="16483" y="15925"/>
                  </a:cubicBezTo>
                  <a:cubicBezTo>
                    <a:pt x="16471" y="15944"/>
                    <a:pt x="16447" y="15925"/>
                    <a:pt x="16429" y="15934"/>
                  </a:cubicBezTo>
                  <a:cubicBezTo>
                    <a:pt x="14669" y="18307"/>
                    <a:pt x="12933" y="20823"/>
                    <a:pt x="11301" y="23413"/>
                  </a:cubicBezTo>
                  <a:cubicBezTo>
                    <a:pt x="3211" y="36261"/>
                    <a:pt x="0" y="46614"/>
                    <a:pt x="2494" y="51823"/>
                  </a:cubicBezTo>
                  <a:cubicBezTo>
                    <a:pt x="7758" y="62810"/>
                    <a:pt x="29012" y="56519"/>
                    <a:pt x="40428" y="53140"/>
                  </a:cubicBezTo>
                  <a:cubicBezTo>
                    <a:pt x="42211" y="52613"/>
                    <a:pt x="43747" y="52159"/>
                    <a:pt x="44890" y="51872"/>
                  </a:cubicBezTo>
                  <a:cubicBezTo>
                    <a:pt x="46307" y="51525"/>
                    <a:pt x="47607" y="51801"/>
                    <a:pt x="48768" y="52706"/>
                  </a:cubicBezTo>
                  <a:cubicBezTo>
                    <a:pt x="54932" y="57516"/>
                    <a:pt x="55410" y="78126"/>
                    <a:pt x="55410" y="84327"/>
                  </a:cubicBezTo>
                  <a:cubicBezTo>
                    <a:pt x="55410" y="93422"/>
                    <a:pt x="59367" y="102583"/>
                    <a:pt x="63191" y="111447"/>
                  </a:cubicBezTo>
                  <a:cubicBezTo>
                    <a:pt x="65097" y="115858"/>
                    <a:pt x="67068" y="120420"/>
                    <a:pt x="68455" y="124809"/>
                  </a:cubicBezTo>
                  <a:cubicBezTo>
                    <a:pt x="69684" y="128696"/>
                    <a:pt x="69416" y="132097"/>
                    <a:pt x="67665" y="134914"/>
                  </a:cubicBezTo>
                  <a:cubicBezTo>
                    <a:pt x="64307" y="140317"/>
                    <a:pt x="56075" y="142607"/>
                    <a:pt x="49767" y="143577"/>
                  </a:cubicBezTo>
                  <a:cubicBezTo>
                    <a:pt x="44176" y="144441"/>
                    <a:pt x="40562" y="146264"/>
                    <a:pt x="38721" y="149159"/>
                  </a:cubicBezTo>
                  <a:cubicBezTo>
                    <a:pt x="36980" y="151902"/>
                    <a:pt x="36814" y="155728"/>
                    <a:pt x="38229" y="160536"/>
                  </a:cubicBezTo>
                  <a:cubicBezTo>
                    <a:pt x="39802" y="165881"/>
                    <a:pt x="43537" y="170492"/>
                    <a:pt x="47492" y="175372"/>
                  </a:cubicBezTo>
                  <a:cubicBezTo>
                    <a:pt x="52154" y="181126"/>
                    <a:pt x="56980" y="187076"/>
                    <a:pt x="58838" y="194891"/>
                  </a:cubicBezTo>
                  <a:cubicBezTo>
                    <a:pt x="61506" y="206091"/>
                    <a:pt x="60038" y="245051"/>
                    <a:pt x="59248" y="265985"/>
                  </a:cubicBezTo>
                  <a:cubicBezTo>
                    <a:pt x="59021" y="271993"/>
                    <a:pt x="58843" y="276736"/>
                    <a:pt x="58843" y="278745"/>
                  </a:cubicBezTo>
                  <a:cubicBezTo>
                    <a:pt x="58843" y="283605"/>
                    <a:pt x="50331" y="292954"/>
                    <a:pt x="42098" y="301998"/>
                  </a:cubicBezTo>
                  <a:cubicBezTo>
                    <a:pt x="34942" y="309857"/>
                    <a:pt x="28183" y="317279"/>
                    <a:pt x="27239" y="321376"/>
                  </a:cubicBezTo>
                  <a:cubicBezTo>
                    <a:pt x="26324" y="325333"/>
                    <a:pt x="27054" y="329486"/>
                    <a:pt x="27758" y="333504"/>
                  </a:cubicBezTo>
                  <a:cubicBezTo>
                    <a:pt x="28631" y="338464"/>
                    <a:pt x="29531" y="343597"/>
                    <a:pt x="27222" y="348208"/>
                  </a:cubicBezTo>
                  <a:cubicBezTo>
                    <a:pt x="25188" y="352278"/>
                    <a:pt x="20014" y="352746"/>
                    <a:pt x="15449" y="353155"/>
                  </a:cubicBezTo>
                  <a:cubicBezTo>
                    <a:pt x="10538" y="353594"/>
                    <a:pt x="6291" y="353977"/>
                    <a:pt x="6634" y="358422"/>
                  </a:cubicBezTo>
                  <a:cubicBezTo>
                    <a:pt x="6966" y="362753"/>
                    <a:pt x="12284" y="363611"/>
                    <a:pt x="19638" y="364794"/>
                  </a:cubicBezTo>
                  <a:cubicBezTo>
                    <a:pt x="27266" y="366023"/>
                    <a:pt x="36758" y="367549"/>
                    <a:pt x="45712" y="373404"/>
                  </a:cubicBezTo>
                  <a:cubicBezTo>
                    <a:pt x="63898" y="385296"/>
                    <a:pt x="75380" y="408961"/>
                    <a:pt x="76702" y="418865"/>
                  </a:cubicBezTo>
                  <a:cubicBezTo>
                    <a:pt x="77372" y="423881"/>
                    <a:pt x="76056" y="429924"/>
                    <a:pt x="73149" y="436288"/>
                  </a:cubicBezTo>
                  <a:cubicBezTo>
                    <a:pt x="77519" y="436178"/>
                    <a:pt x="125450" y="435027"/>
                    <a:pt x="128130" y="436312"/>
                  </a:cubicBezTo>
                  <a:cubicBezTo>
                    <a:pt x="129352" y="436895"/>
                    <a:pt x="131800" y="440299"/>
                    <a:pt x="134636" y="444239"/>
                  </a:cubicBezTo>
                  <a:cubicBezTo>
                    <a:pt x="138245" y="449255"/>
                    <a:pt x="142334" y="454942"/>
                    <a:pt x="144219" y="455129"/>
                  </a:cubicBezTo>
                  <a:cubicBezTo>
                    <a:pt x="144248" y="455132"/>
                    <a:pt x="144280" y="455134"/>
                    <a:pt x="144316" y="455134"/>
                  </a:cubicBezTo>
                  <a:cubicBezTo>
                    <a:pt x="146260" y="455134"/>
                    <a:pt x="155633" y="450513"/>
                    <a:pt x="164701" y="446044"/>
                  </a:cubicBezTo>
                  <a:cubicBezTo>
                    <a:pt x="173857" y="441530"/>
                    <a:pt x="182504" y="437268"/>
                    <a:pt x="184391" y="437268"/>
                  </a:cubicBezTo>
                  <a:cubicBezTo>
                    <a:pt x="188237" y="437268"/>
                    <a:pt x="197898" y="438287"/>
                    <a:pt x="198973" y="440806"/>
                  </a:cubicBezTo>
                  <a:cubicBezTo>
                    <a:pt x="199578" y="442208"/>
                    <a:pt x="196783" y="448163"/>
                    <a:pt x="192770" y="456419"/>
                  </a:cubicBezTo>
                  <a:cubicBezTo>
                    <a:pt x="190738" y="460601"/>
                    <a:pt x="188817" y="464551"/>
                    <a:pt x="188683" y="465627"/>
                  </a:cubicBezTo>
                  <a:cubicBezTo>
                    <a:pt x="188539" y="466785"/>
                    <a:pt x="196132" y="473798"/>
                    <a:pt x="206742" y="482303"/>
                  </a:cubicBezTo>
                  <a:cubicBezTo>
                    <a:pt x="215903" y="489650"/>
                    <a:pt x="226471" y="497375"/>
                    <a:pt x="229429" y="498070"/>
                  </a:cubicBezTo>
                  <a:cubicBezTo>
                    <a:pt x="235095" y="499403"/>
                    <a:pt x="282135" y="491952"/>
                    <a:pt x="288374" y="487789"/>
                  </a:cubicBezTo>
                  <a:cubicBezTo>
                    <a:pt x="292198" y="485236"/>
                    <a:pt x="295448" y="476041"/>
                    <a:pt x="297823" y="469323"/>
                  </a:cubicBezTo>
                  <a:cubicBezTo>
                    <a:pt x="299306" y="465127"/>
                    <a:pt x="300479" y="461808"/>
                    <a:pt x="301413" y="461011"/>
                  </a:cubicBezTo>
                  <a:cubicBezTo>
                    <a:pt x="303037" y="459616"/>
                    <a:pt x="336048" y="459153"/>
                    <a:pt x="366864" y="458831"/>
                  </a:cubicBezTo>
                  <a:cubicBezTo>
                    <a:pt x="375611" y="458741"/>
                    <a:pt x="382558" y="458667"/>
                    <a:pt x="383194" y="458577"/>
                  </a:cubicBezTo>
                  <a:cubicBezTo>
                    <a:pt x="383852" y="457468"/>
                    <a:pt x="383501" y="437785"/>
                    <a:pt x="383101" y="424737"/>
                  </a:cubicBezTo>
                  <a:cubicBezTo>
                    <a:pt x="383099" y="424669"/>
                    <a:pt x="383136" y="424605"/>
                    <a:pt x="383197" y="424576"/>
                  </a:cubicBezTo>
                  <a:cubicBezTo>
                    <a:pt x="383255" y="424549"/>
                    <a:pt x="383328" y="424552"/>
                    <a:pt x="383379" y="424596"/>
                  </a:cubicBezTo>
                  <a:close/>
                </a:path>
              </a:pathLst>
            </a:custGeom>
            <a:grpFill/>
            <a:ln cap="flat" cmpd="sng" w="0">
              <a:noFill/>
              <a:prstDash val="solid"/>
              <a:miter lim="800000"/>
            </a:ln>
          </p:spPr>
          <p:txBody>
            <a:bodyPr anchor="ctr">
              <a:spAutoFit/>
            </a:bodyPr>
            <a:lstStyle/>
            <a:p>
              <a:pPr algn="ctr"/>
              <a:endParaRPr lang="en-US"/>
            </a:p>
          </p:txBody>
        </p:sp>
        <p:sp>
          <p:nvSpPr>
            <p:cNvPr id="150" name="Free Form 40">
              <a:extLst>
                <a:ext uri="{FF2B5EF4-FFF2-40B4-BE49-F238E27FC236}">
                  <a16:creationId xmlns:a16="http://schemas.microsoft.com/office/drawing/2014/main" id="{DD1EB450-1338-4F10-B368-0CB1923412AC}"/>
                </a:ext>
              </a:extLst>
            </p:cNvPr>
            <p:cNvSpPr/>
            <p:nvPr/>
          </p:nvSpPr>
          <p:spPr>
            <a:xfrm>
              <a:off x="1698264" y="2870361"/>
              <a:ext cx="271762" cy="293265"/>
            </a:xfrm>
            <a:custGeom>
              <a:avLst/>
              <a:gdLst/>
              <a:ahLst/>
              <a:cxnLst/>
              <a:rect b="0" l="0" r="0" t="0"/>
              <a:pathLst>
                <a:path h="747330" w="692534">
                  <a:moveTo>
                    <a:pt x="203494" y="448199"/>
                  </a:moveTo>
                  <a:cubicBezTo>
                    <a:pt x="203460" y="448204"/>
                    <a:pt x="203428" y="448207"/>
                    <a:pt x="203394" y="448207"/>
                  </a:cubicBezTo>
                  <a:cubicBezTo>
                    <a:pt x="202099" y="448209"/>
                    <a:pt x="200195" y="444786"/>
                    <a:pt x="196737" y="438365"/>
                  </a:cubicBezTo>
                  <a:cubicBezTo>
                    <a:pt x="194852" y="434869"/>
                    <a:pt x="192687" y="430877"/>
                    <a:pt x="190356" y="427151"/>
                  </a:cubicBezTo>
                  <a:cubicBezTo>
                    <a:pt x="187871" y="430957"/>
                    <a:pt x="132058" y="516206"/>
                    <a:pt x="113361" y="533573"/>
                  </a:cubicBezTo>
                  <a:cubicBezTo>
                    <a:pt x="104022" y="542244"/>
                    <a:pt x="93017" y="554714"/>
                    <a:pt x="82376" y="566776"/>
                  </a:cubicBezTo>
                  <a:cubicBezTo>
                    <a:pt x="71062" y="579595"/>
                    <a:pt x="59370" y="592853"/>
                    <a:pt x="49470" y="601802"/>
                  </a:cubicBezTo>
                  <a:cubicBezTo>
                    <a:pt x="37234" y="612857"/>
                    <a:pt x="0" y="646514"/>
                    <a:pt x="751" y="698321"/>
                  </a:cubicBezTo>
                  <a:cubicBezTo>
                    <a:pt x="1102" y="722705"/>
                    <a:pt x="5035" y="734753"/>
                    <a:pt x="8275" y="740566"/>
                  </a:cubicBezTo>
                  <a:cubicBezTo>
                    <a:pt x="11275" y="745950"/>
                    <a:pt x="14223" y="747106"/>
                    <a:pt x="15027" y="747330"/>
                  </a:cubicBezTo>
                  <a:cubicBezTo>
                    <a:pt x="15001" y="747094"/>
                    <a:pt x="15030" y="746835"/>
                    <a:pt x="15176" y="746523"/>
                  </a:cubicBezTo>
                  <a:cubicBezTo>
                    <a:pt x="17073" y="742392"/>
                    <a:pt x="33771" y="731580"/>
                    <a:pt x="41069" y="729757"/>
                  </a:cubicBezTo>
                  <a:cubicBezTo>
                    <a:pt x="43401" y="729174"/>
                    <a:pt x="46139" y="728971"/>
                    <a:pt x="49038" y="728759"/>
                  </a:cubicBezTo>
                  <a:cubicBezTo>
                    <a:pt x="56339" y="728218"/>
                    <a:pt x="65424" y="727550"/>
                    <a:pt x="73281" y="720183"/>
                  </a:cubicBezTo>
                  <a:cubicBezTo>
                    <a:pt x="76061" y="717574"/>
                    <a:pt x="80991" y="712517"/>
                    <a:pt x="87226" y="706111"/>
                  </a:cubicBezTo>
                  <a:cubicBezTo>
                    <a:pt x="105426" y="687426"/>
                    <a:pt x="132931" y="659184"/>
                    <a:pt x="140683" y="657624"/>
                  </a:cubicBezTo>
                  <a:cubicBezTo>
                    <a:pt x="140685" y="657624"/>
                    <a:pt x="140685" y="657621"/>
                    <a:pt x="140685" y="657621"/>
                  </a:cubicBezTo>
                  <a:cubicBezTo>
                    <a:pt x="140685" y="657621"/>
                    <a:pt x="140685" y="657624"/>
                    <a:pt x="140688" y="657621"/>
                  </a:cubicBezTo>
                  <a:lnTo>
                    <a:pt x="140690" y="657621"/>
                  </a:lnTo>
                  <a:cubicBezTo>
                    <a:pt x="143441" y="657073"/>
                    <a:pt x="152436" y="656768"/>
                    <a:pt x="164884" y="656341"/>
                  </a:cubicBezTo>
                  <a:cubicBezTo>
                    <a:pt x="198237" y="655210"/>
                    <a:pt x="260318" y="653101"/>
                    <a:pt x="289055" y="642513"/>
                  </a:cubicBezTo>
                  <a:cubicBezTo>
                    <a:pt x="324336" y="629516"/>
                    <a:pt x="353692" y="601370"/>
                    <a:pt x="372107" y="580046"/>
                  </a:cubicBezTo>
                  <a:cubicBezTo>
                    <a:pt x="372997" y="579020"/>
                    <a:pt x="373992" y="577859"/>
                    <a:pt x="375082" y="576586"/>
                  </a:cubicBezTo>
                  <a:cubicBezTo>
                    <a:pt x="390641" y="558439"/>
                    <a:pt x="423013" y="520688"/>
                    <a:pt x="442284" y="517474"/>
                  </a:cubicBezTo>
                  <a:cubicBezTo>
                    <a:pt x="451001" y="516031"/>
                    <a:pt x="464710" y="517367"/>
                    <a:pt x="479213" y="518781"/>
                  </a:cubicBezTo>
                  <a:cubicBezTo>
                    <a:pt x="498547" y="520673"/>
                    <a:pt x="518537" y="522632"/>
                    <a:pt x="526026" y="517501"/>
                  </a:cubicBezTo>
                  <a:cubicBezTo>
                    <a:pt x="531671" y="513641"/>
                    <a:pt x="536243" y="509179"/>
                    <a:pt x="540663" y="504865"/>
                  </a:cubicBezTo>
                  <a:cubicBezTo>
                    <a:pt x="546479" y="499191"/>
                    <a:pt x="552492" y="493322"/>
                    <a:pt x="561078" y="488640"/>
                  </a:cubicBezTo>
                  <a:cubicBezTo>
                    <a:pt x="575618" y="480711"/>
                    <a:pt x="603182" y="476538"/>
                    <a:pt x="605010" y="476268"/>
                  </a:cubicBezTo>
                  <a:cubicBezTo>
                    <a:pt x="605896" y="474320"/>
                    <a:pt x="621297" y="440755"/>
                    <a:pt x="635232" y="426156"/>
                  </a:cubicBezTo>
                  <a:cubicBezTo>
                    <a:pt x="641482" y="419609"/>
                    <a:pt x="648833" y="414771"/>
                    <a:pt x="655941" y="410094"/>
                  </a:cubicBezTo>
                  <a:cubicBezTo>
                    <a:pt x="665137" y="404042"/>
                    <a:pt x="673825" y="398324"/>
                    <a:pt x="678484" y="389785"/>
                  </a:cubicBezTo>
                  <a:cubicBezTo>
                    <a:pt x="687075" y="374031"/>
                    <a:pt x="692534" y="360651"/>
                    <a:pt x="678504" y="343948"/>
                  </a:cubicBezTo>
                  <a:cubicBezTo>
                    <a:pt x="674407" y="339071"/>
                    <a:pt x="668228" y="333568"/>
                    <a:pt x="661684" y="327742"/>
                  </a:cubicBezTo>
                  <a:cubicBezTo>
                    <a:pt x="644898" y="312802"/>
                    <a:pt x="624013" y="294207"/>
                    <a:pt x="620072" y="271047"/>
                  </a:cubicBezTo>
                  <a:cubicBezTo>
                    <a:pt x="614530" y="238512"/>
                    <a:pt x="632052" y="204606"/>
                    <a:pt x="642084" y="191224"/>
                  </a:cubicBezTo>
                  <a:cubicBezTo>
                    <a:pt x="646834" y="184891"/>
                    <a:pt x="646590" y="177559"/>
                    <a:pt x="645546" y="172519"/>
                  </a:cubicBezTo>
                  <a:cubicBezTo>
                    <a:pt x="643805" y="164106"/>
                    <a:pt x="638790" y="156684"/>
                    <a:pt x="635954" y="155065"/>
                  </a:cubicBezTo>
                  <a:cubicBezTo>
                    <a:pt x="634196" y="154060"/>
                    <a:pt x="631053" y="154482"/>
                    <a:pt x="627405" y="154974"/>
                  </a:cubicBezTo>
                  <a:cubicBezTo>
                    <a:pt x="621384" y="155794"/>
                    <a:pt x="613891" y="156801"/>
                    <a:pt x="609124" y="151597"/>
                  </a:cubicBezTo>
                  <a:cubicBezTo>
                    <a:pt x="604779" y="146859"/>
                    <a:pt x="607607" y="121715"/>
                    <a:pt x="609680" y="107148"/>
                  </a:cubicBezTo>
                  <a:cubicBezTo>
                    <a:pt x="612421" y="87867"/>
                    <a:pt x="616561" y="67772"/>
                    <a:pt x="618027" y="64844"/>
                  </a:cubicBezTo>
                  <a:cubicBezTo>
                    <a:pt x="618956" y="62986"/>
                    <a:pt x="621499" y="60596"/>
                    <a:pt x="624442" y="57829"/>
                  </a:cubicBezTo>
                  <a:cubicBezTo>
                    <a:pt x="630453" y="52184"/>
                    <a:pt x="637931" y="45156"/>
                    <a:pt x="637931" y="37441"/>
                  </a:cubicBezTo>
                  <a:cubicBezTo>
                    <a:pt x="637931" y="26012"/>
                    <a:pt x="595193" y="9599"/>
                    <a:pt x="594762" y="9436"/>
                  </a:cubicBezTo>
                  <a:cubicBezTo>
                    <a:pt x="565742" y="0"/>
                    <a:pt x="518850" y="531"/>
                    <a:pt x="492039" y="6430"/>
                  </a:cubicBezTo>
                  <a:cubicBezTo>
                    <a:pt x="464712" y="12445"/>
                    <a:pt x="425064" y="6639"/>
                    <a:pt x="423745" y="6447"/>
                  </a:cubicBezTo>
                  <a:cubicBezTo>
                    <a:pt x="423103" y="7763"/>
                    <a:pt x="422535" y="9041"/>
                    <a:pt x="422091" y="10248"/>
                  </a:cubicBezTo>
                  <a:cubicBezTo>
                    <a:pt x="418936" y="18870"/>
                    <a:pt x="417634" y="26456"/>
                    <a:pt x="416583" y="32552"/>
                  </a:cubicBezTo>
                  <a:cubicBezTo>
                    <a:pt x="415342" y="39772"/>
                    <a:pt x="414520" y="44544"/>
                    <a:pt x="411475" y="46068"/>
                  </a:cubicBezTo>
                  <a:cubicBezTo>
                    <a:pt x="409509" y="47048"/>
                    <a:pt x="405839" y="47690"/>
                    <a:pt x="401953" y="48368"/>
                  </a:cubicBezTo>
                  <a:cubicBezTo>
                    <a:pt x="394681" y="49638"/>
                    <a:pt x="386442" y="51079"/>
                    <a:pt x="384996" y="55132"/>
                  </a:cubicBezTo>
                  <a:cubicBezTo>
                    <a:pt x="382631" y="61757"/>
                    <a:pt x="385103" y="136394"/>
                    <a:pt x="386376" y="145733"/>
                  </a:cubicBezTo>
                  <a:cubicBezTo>
                    <a:pt x="386847" y="149173"/>
                    <a:pt x="387817" y="153233"/>
                    <a:pt x="388758" y="157159"/>
                  </a:cubicBezTo>
                  <a:cubicBezTo>
                    <a:pt x="390585" y="164796"/>
                    <a:pt x="392472" y="172694"/>
                    <a:pt x="390948" y="176957"/>
                  </a:cubicBezTo>
                  <a:cubicBezTo>
                    <a:pt x="389441" y="181190"/>
                    <a:pt x="379719" y="178934"/>
                    <a:pt x="370322" y="176747"/>
                  </a:cubicBezTo>
                  <a:cubicBezTo>
                    <a:pt x="364965" y="175501"/>
                    <a:pt x="359900" y="174323"/>
                    <a:pt x="356437" y="174323"/>
                  </a:cubicBezTo>
                  <a:cubicBezTo>
                    <a:pt x="347218" y="174323"/>
                    <a:pt x="309457" y="232008"/>
                    <a:pt x="301639" y="252528"/>
                  </a:cubicBezTo>
                  <a:cubicBezTo>
                    <a:pt x="299928" y="257021"/>
                    <a:pt x="298465" y="261269"/>
                    <a:pt x="297050" y="265378"/>
                  </a:cubicBezTo>
                  <a:cubicBezTo>
                    <a:pt x="292525" y="278533"/>
                    <a:pt x="288945" y="288928"/>
                    <a:pt x="281864" y="292466"/>
                  </a:cubicBezTo>
                  <a:cubicBezTo>
                    <a:pt x="277882" y="294458"/>
                    <a:pt x="242867" y="312451"/>
                    <a:pt x="238902" y="331278"/>
                  </a:cubicBezTo>
                  <a:cubicBezTo>
                    <a:pt x="237288" y="338947"/>
                    <a:pt x="236832" y="345699"/>
                    <a:pt x="236432" y="351658"/>
                  </a:cubicBezTo>
                  <a:cubicBezTo>
                    <a:pt x="235917" y="359310"/>
                    <a:pt x="235510" y="365360"/>
                    <a:pt x="232930" y="370251"/>
                  </a:cubicBezTo>
                  <a:cubicBezTo>
                    <a:pt x="230757" y="374384"/>
                    <a:pt x="226876" y="377649"/>
                    <a:pt x="223450" y="380534"/>
                  </a:cubicBezTo>
                  <a:cubicBezTo>
                    <a:pt x="219629" y="383745"/>
                    <a:pt x="216022" y="386781"/>
                    <a:pt x="215547" y="390348"/>
                  </a:cubicBezTo>
                  <a:cubicBezTo>
                    <a:pt x="215025" y="394252"/>
                    <a:pt x="215400" y="404315"/>
                    <a:pt x="215730" y="413196"/>
                  </a:cubicBezTo>
                  <a:cubicBezTo>
                    <a:pt x="215983" y="420055"/>
                    <a:pt x="216205" y="425983"/>
                    <a:pt x="216008" y="428351"/>
                  </a:cubicBezTo>
                  <a:cubicBezTo>
                    <a:pt x="215549" y="433818"/>
                    <a:pt x="206781" y="447731"/>
                    <a:pt x="203494" y="448199"/>
                  </a:cubicBezTo>
                  <a:close/>
                </a:path>
              </a:pathLst>
            </a:custGeom>
            <a:grpFill/>
            <a:ln cap="flat" cmpd="sng" w="0">
              <a:noFill/>
              <a:prstDash val="solid"/>
              <a:miter lim="800000"/>
            </a:ln>
          </p:spPr>
          <p:txBody>
            <a:bodyPr anchor="ctr">
              <a:spAutoFit/>
            </a:bodyPr>
            <a:lstStyle/>
            <a:p>
              <a:pPr algn="ctr"/>
              <a:endParaRPr lang="en-US"/>
            </a:p>
          </p:txBody>
        </p:sp>
        <p:sp>
          <p:nvSpPr>
            <p:cNvPr id="151" name="Free Form 41">
              <a:extLst>
                <a:ext uri="{FF2B5EF4-FFF2-40B4-BE49-F238E27FC236}">
                  <a16:creationId xmlns:a16="http://schemas.microsoft.com/office/drawing/2014/main" id="{4C71E41A-27D0-4A15-BF5A-D3F9F053633E}"/>
                </a:ext>
              </a:extLst>
            </p:cNvPr>
            <p:cNvSpPr/>
            <p:nvPr/>
          </p:nvSpPr>
          <p:spPr>
            <a:xfrm>
              <a:off x="1788600" y="3259843"/>
              <a:ext cx="152963" cy="293236"/>
            </a:xfrm>
            <a:custGeom>
              <a:avLst/>
              <a:gdLst/>
              <a:ahLst/>
              <a:cxnLst/>
              <a:rect b="0" l="0" r="0" t="0"/>
              <a:pathLst>
                <a:path h="747257" w="389797">
                  <a:moveTo>
                    <a:pt x="108291" y="630545"/>
                  </a:moveTo>
                  <a:cubicBezTo>
                    <a:pt x="124346" y="629797"/>
                    <a:pt x="142543" y="628948"/>
                    <a:pt x="146701" y="622833"/>
                  </a:cubicBezTo>
                  <a:cubicBezTo>
                    <a:pt x="151341" y="616008"/>
                    <a:pt x="163153" y="589500"/>
                    <a:pt x="172643" y="568205"/>
                  </a:cubicBezTo>
                  <a:cubicBezTo>
                    <a:pt x="179883" y="551958"/>
                    <a:pt x="184016" y="542739"/>
                    <a:pt x="184752" y="542185"/>
                  </a:cubicBezTo>
                  <a:cubicBezTo>
                    <a:pt x="185413" y="541690"/>
                    <a:pt x="189227" y="541044"/>
                    <a:pt x="195396" y="540034"/>
                  </a:cubicBezTo>
                  <a:cubicBezTo>
                    <a:pt x="203891" y="538642"/>
                    <a:pt x="215527" y="536733"/>
                    <a:pt x="216685" y="534909"/>
                  </a:cubicBezTo>
                  <a:cubicBezTo>
                    <a:pt x="216756" y="534792"/>
                    <a:pt x="216778" y="534687"/>
                    <a:pt x="216749" y="534585"/>
                  </a:cubicBezTo>
                  <a:cubicBezTo>
                    <a:pt x="216293" y="532987"/>
                    <a:pt x="210385" y="529266"/>
                    <a:pt x="205171" y="525982"/>
                  </a:cubicBezTo>
                  <a:cubicBezTo>
                    <a:pt x="198978" y="522078"/>
                    <a:pt x="195215" y="519627"/>
                    <a:pt x="195215" y="518506"/>
                  </a:cubicBezTo>
                  <a:cubicBezTo>
                    <a:pt x="195215" y="517401"/>
                    <a:pt x="197929" y="512929"/>
                    <a:pt x="201363" y="507270"/>
                  </a:cubicBezTo>
                  <a:cubicBezTo>
                    <a:pt x="205210" y="500925"/>
                    <a:pt x="209573" y="493734"/>
                    <a:pt x="210797" y="490057"/>
                  </a:cubicBezTo>
                  <a:cubicBezTo>
                    <a:pt x="211575" y="487721"/>
                    <a:pt x="211935" y="481662"/>
                    <a:pt x="212352" y="474646"/>
                  </a:cubicBezTo>
                  <a:cubicBezTo>
                    <a:pt x="213186" y="460589"/>
                    <a:pt x="214223" y="443096"/>
                    <a:pt x="219082" y="438236"/>
                  </a:cubicBezTo>
                  <a:cubicBezTo>
                    <a:pt x="224983" y="432345"/>
                    <a:pt x="237807" y="436088"/>
                    <a:pt x="246295" y="438555"/>
                  </a:cubicBezTo>
                  <a:cubicBezTo>
                    <a:pt x="248470" y="439192"/>
                    <a:pt x="250357" y="439741"/>
                    <a:pt x="251757" y="440023"/>
                  </a:cubicBezTo>
                  <a:cubicBezTo>
                    <a:pt x="257390" y="441152"/>
                    <a:pt x="268792" y="441087"/>
                    <a:pt x="271713" y="432808"/>
                  </a:cubicBezTo>
                  <a:cubicBezTo>
                    <a:pt x="272617" y="430245"/>
                    <a:pt x="273027" y="427207"/>
                    <a:pt x="273456" y="423991"/>
                  </a:cubicBezTo>
                  <a:cubicBezTo>
                    <a:pt x="274349" y="417393"/>
                    <a:pt x="275353" y="409914"/>
                    <a:pt x="280903" y="403440"/>
                  </a:cubicBezTo>
                  <a:cubicBezTo>
                    <a:pt x="283837" y="400014"/>
                    <a:pt x="291037" y="394662"/>
                    <a:pt x="299377" y="388466"/>
                  </a:cubicBezTo>
                  <a:cubicBezTo>
                    <a:pt x="314056" y="377554"/>
                    <a:pt x="332322" y="363975"/>
                    <a:pt x="332614" y="356374"/>
                  </a:cubicBezTo>
                  <a:cubicBezTo>
                    <a:pt x="332890" y="349205"/>
                    <a:pt x="325992" y="333860"/>
                    <a:pt x="320449" y="321532"/>
                  </a:cubicBezTo>
                  <a:cubicBezTo>
                    <a:pt x="316755" y="313319"/>
                    <a:pt x="313839" y="306831"/>
                    <a:pt x="313839" y="304624"/>
                  </a:cubicBezTo>
                  <a:cubicBezTo>
                    <a:pt x="313839" y="298872"/>
                    <a:pt x="337572" y="282610"/>
                    <a:pt x="346455" y="278557"/>
                  </a:cubicBezTo>
                  <a:cubicBezTo>
                    <a:pt x="352673" y="275729"/>
                    <a:pt x="361619" y="278301"/>
                    <a:pt x="371095" y="281035"/>
                  </a:cubicBezTo>
                  <a:cubicBezTo>
                    <a:pt x="376340" y="282544"/>
                    <a:pt x="381758" y="284105"/>
                    <a:pt x="386852" y="284761"/>
                  </a:cubicBezTo>
                  <a:cubicBezTo>
                    <a:pt x="387844" y="284890"/>
                    <a:pt x="388819" y="284875"/>
                    <a:pt x="389797" y="284873"/>
                  </a:cubicBezTo>
                  <a:cubicBezTo>
                    <a:pt x="387873" y="280910"/>
                    <a:pt x="326413" y="154116"/>
                    <a:pt x="314329" y="137330"/>
                  </a:cubicBezTo>
                  <a:cubicBezTo>
                    <a:pt x="308798" y="129654"/>
                    <a:pt x="300206" y="123324"/>
                    <a:pt x="291103" y="116621"/>
                  </a:cubicBezTo>
                  <a:cubicBezTo>
                    <a:pt x="279606" y="108155"/>
                    <a:pt x="267719" y="99401"/>
                    <a:pt x="259362" y="86487"/>
                  </a:cubicBezTo>
                  <a:cubicBezTo>
                    <a:pt x="250891" y="73398"/>
                    <a:pt x="250604" y="49438"/>
                    <a:pt x="255288" y="23845"/>
                  </a:cubicBezTo>
                  <a:cubicBezTo>
                    <a:pt x="252379" y="22899"/>
                    <a:pt x="182165" y="226"/>
                    <a:pt x="152336" y="4"/>
                  </a:cubicBezTo>
                  <a:cubicBezTo>
                    <a:pt x="151744" y="0"/>
                    <a:pt x="151114" y="0"/>
                    <a:pt x="150459" y="0"/>
                  </a:cubicBezTo>
                  <a:cubicBezTo>
                    <a:pt x="118118" y="0"/>
                    <a:pt x="10953" y="5257"/>
                    <a:pt x="6247" y="5488"/>
                  </a:cubicBezTo>
                  <a:cubicBezTo>
                    <a:pt x="7844" y="9097"/>
                    <a:pt x="4813" y="34269"/>
                    <a:pt x="2357" y="54627"/>
                  </a:cubicBezTo>
                  <a:cubicBezTo>
                    <a:pt x="1092" y="65112"/>
                    <a:pt x="0" y="74166"/>
                    <a:pt x="0" y="76775"/>
                  </a:cubicBezTo>
                  <a:cubicBezTo>
                    <a:pt x="0" y="80250"/>
                    <a:pt x="2860" y="86216"/>
                    <a:pt x="6169" y="93127"/>
                  </a:cubicBezTo>
                  <a:cubicBezTo>
                    <a:pt x="10141" y="101415"/>
                    <a:pt x="14645" y="110810"/>
                    <a:pt x="16483" y="120022"/>
                  </a:cubicBezTo>
                  <a:cubicBezTo>
                    <a:pt x="18921" y="132212"/>
                    <a:pt x="15578" y="143436"/>
                    <a:pt x="11343" y="157649"/>
                  </a:cubicBezTo>
                  <a:cubicBezTo>
                    <a:pt x="9592" y="163523"/>
                    <a:pt x="7783" y="169598"/>
                    <a:pt x="6178" y="176430"/>
                  </a:cubicBezTo>
                  <a:cubicBezTo>
                    <a:pt x="858" y="199036"/>
                    <a:pt x="19794" y="224774"/>
                    <a:pt x="31555" y="238104"/>
                  </a:cubicBezTo>
                  <a:cubicBezTo>
                    <a:pt x="39177" y="246739"/>
                    <a:pt x="59848" y="257938"/>
                    <a:pt x="76453" y="266938"/>
                  </a:cubicBezTo>
                  <a:cubicBezTo>
                    <a:pt x="82069" y="269982"/>
                    <a:pt x="87375" y="272856"/>
                    <a:pt x="91283" y="275166"/>
                  </a:cubicBezTo>
                  <a:cubicBezTo>
                    <a:pt x="98896" y="279664"/>
                    <a:pt x="103417" y="285661"/>
                    <a:pt x="104009" y="292044"/>
                  </a:cubicBezTo>
                  <a:cubicBezTo>
                    <a:pt x="104529" y="297643"/>
                    <a:pt x="101971" y="303215"/>
                    <a:pt x="96804" y="307733"/>
                  </a:cubicBezTo>
                  <a:cubicBezTo>
                    <a:pt x="94439" y="309801"/>
                    <a:pt x="91101" y="312171"/>
                    <a:pt x="87236" y="314916"/>
                  </a:cubicBezTo>
                  <a:cubicBezTo>
                    <a:pt x="72803" y="325163"/>
                    <a:pt x="50996" y="340649"/>
                    <a:pt x="39143" y="368125"/>
                  </a:cubicBezTo>
                  <a:cubicBezTo>
                    <a:pt x="27341" y="395484"/>
                    <a:pt x="23074" y="429390"/>
                    <a:pt x="26103" y="471779"/>
                  </a:cubicBezTo>
                  <a:cubicBezTo>
                    <a:pt x="28192" y="501020"/>
                    <a:pt x="21789" y="585389"/>
                    <a:pt x="19919" y="600968"/>
                  </a:cubicBezTo>
                  <a:cubicBezTo>
                    <a:pt x="18943" y="609100"/>
                    <a:pt x="12323" y="678084"/>
                    <a:pt x="5908" y="747257"/>
                  </a:cubicBezTo>
                  <a:cubicBezTo>
                    <a:pt x="10138" y="746755"/>
                    <a:pt x="80396" y="738264"/>
                    <a:pt x="83015" y="728223"/>
                  </a:cubicBezTo>
                  <a:cubicBezTo>
                    <a:pt x="84380" y="722988"/>
                    <a:pt x="80496" y="717338"/>
                    <a:pt x="75997" y="710796"/>
                  </a:cubicBezTo>
                  <a:cubicBezTo>
                    <a:pt x="71662" y="704490"/>
                    <a:pt x="66748" y="697345"/>
                    <a:pt x="66063" y="689355"/>
                  </a:cubicBezTo>
                  <a:cubicBezTo>
                    <a:pt x="64688" y="673325"/>
                    <a:pt x="74629" y="644200"/>
                    <a:pt x="79367" y="635668"/>
                  </a:cubicBezTo>
                  <a:cubicBezTo>
                    <a:pt x="81520" y="631796"/>
                    <a:pt x="93924" y="631216"/>
                    <a:pt x="108291" y="630545"/>
                  </a:cubicBezTo>
                  <a:close/>
                </a:path>
              </a:pathLst>
            </a:custGeom>
            <a:grpFill/>
            <a:ln cap="flat" cmpd="sng" w="0">
              <a:noFill/>
              <a:prstDash val="solid"/>
              <a:miter lim="800000"/>
            </a:ln>
          </p:spPr>
          <p:txBody>
            <a:bodyPr anchor="ctr">
              <a:spAutoFit/>
            </a:bodyPr>
            <a:lstStyle/>
            <a:p>
              <a:pPr algn="ctr"/>
              <a:endParaRPr lang="en-US"/>
            </a:p>
          </p:txBody>
        </p:sp>
        <p:sp>
          <p:nvSpPr>
            <p:cNvPr id="152" name="Free Form 42">
              <a:extLst>
                <a:ext uri="{FF2B5EF4-FFF2-40B4-BE49-F238E27FC236}">
                  <a16:creationId xmlns:a16="http://schemas.microsoft.com/office/drawing/2014/main" id="{40B262C4-4282-46DE-9B5C-6281B96716C0}"/>
                </a:ext>
              </a:extLst>
            </p:cNvPr>
            <p:cNvSpPr/>
            <p:nvPr/>
          </p:nvSpPr>
          <p:spPr>
            <a:xfrm>
              <a:off x="2019381" y="3200677"/>
              <a:ext cx="242987" cy="246203"/>
            </a:xfrm>
            <a:custGeom>
              <a:avLst/>
              <a:gdLst/>
              <a:ahLst/>
              <a:cxnLst/>
              <a:rect b="0" l="0" r="0" t="0"/>
              <a:pathLst>
                <a:path h="627402" w="619207">
                  <a:moveTo>
                    <a:pt x="140034" y="492517"/>
                  </a:moveTo>
                  <a:cubicBezTo>
                    <a:pt x="134019" y="497177"/>
                    <a:pt x="131224" y="500652"/>
                    <a:pt x="130968" y="503792"/>
                  </a:cubicBezTo>
                  <a:cubicBezTo>
                    <a:pt x="130803" y="505841"/>
                    <a:pt x="131700" y="507794"/>
                    <a:pt x="133875" y="510125"/>
                  </a:cubicBezTo>
                  <a:cubicBezTo>
                    <a:pt x="135328" y="511683"/>
                    <a:pt x="139859" y="516075"/>
                    <a:pt x="145594" y="521632"/>
                  </a:cubicBezTo>
                  <a:cubicBezTo>
                    <a:pt x="159012" y="534638"/>
                    <a:pt x="179295" y="554292"/>
                    <a:pt x="186318" y="562916"/>
                  </a:cubicBezTo>
                  <a:cubicBezTo>
                    <a:pt x="186927" y="563665"/>
                    <a:pt x="187537" y="564401"/>
                    <a:pt x="188142" y="565135"/>
                  </a:cubicBezTo>
                  <a:cubicBezTo>
                    <a:pt x="197729" y="576771"/>
                    <a:pt x="206010" y="586818"/>
                    <a:pt x="197798" y="608427"/>
                  </a:cubicBezTo>
                  <a:cubicBezTo>
                    <a:pt x="197425" y="609414"/>
                    <a:pt x="197147" y="610331"/>
                    <a:pt x="196810" y="611287"/>
                  </a:cubicBezTo>
                  <a:cubicBezTo>
                    <a:pt x="201324" y="609307"/>
                    <a:pt x="244110" y="590585"/>
                    <a:pt x="255754" y="587135"/>
                  </a:cubicBezTo>
                  <a:cubicBezTo>
                    <a:pt x="262464" y="585147"/>
                    <a:pt x="269779" y="585067"/>
                    <a:pt x="276358" y="586903"/>
                  </a:cubicBezTo>
                  <a:cubicBezTo>
                    <a:pt x="284105" y="589073"/>
                    <a:pt x="290786" y="593886"/>
                    <a:pt x="295673" y="600824"/>
                  </a:cubicBezTo>
                  <a:cubicBezTo>
                    <a:pt x="301905" y="609668"/>
                    <a:pt x="306577" y="608890"/>
                    <a:pt x="314307" y="607617"/>
                  </a:cubicBezTo>
                  <a:cubicBezTo>
                    <a:pt x="319769" y="606715"/>
                    <a:pt x="326567" y="605593"/>
                    <a:pt x="336438" y="607281"/>
                  </a:cubicBezTo>
                  <a:cubicBezTo>
                    <a:pt x="346811" y="609058"/>
                    <a:pt x="358915" y="613221"/>
                    <a:pt x="370619" y="617246"/>
                  </a:cubicBezTo>
                  <a:cubicBezTo>
                    <a:pt x="385776" y="622465"/>
                    <a:pt x="400092" y="627402"/>
                    <a:pt x="407478" y="625829"/>
                  </a:cubicBezTo>
                  <a:cubicBezTo>
                    <a:pt x="414081" y="624440"/>
                    <a:pt x="419933" y="618041"/>
                    <a:pt x="426127" y="611270"/>
                  </a:cubicBezTo>
                  <a:cubicBezTo>
                    <a:pt x="432028" y="604818"/>
                    <a:pt x="438131" y="598146"/>
                    <a:pt x="445237" y="595610"/>
                  </a:cubicBezTo>
                  <a:cubicBezTo>
                    <a:pt x="455307" y="592026"/>
                    <a:pt x="469906" y="600636"/>
                    <a:pt x="481642" y="607559"/>
                  </a:cubicBezTo>
                  <a:cubicBezTo>
                    <a:pt x="486902" y="610663"/>
                    <a:pt x="491444" y="613342"/>
                    <a:pt x="494814" y="614503"/>
                  </a:cubicBezTo>
                  <a:cubicBezTo>
                    <a:pt x="505243" y="618085"/>
                    <a:pt x="545684" y="620780"/>
                    <a:pt x="549154" y="621004"/>
                  </a:cubicBezTo>
                  <a:cubicBezTo>
                    <a:pt x="548501" y="618368"/>
                    <a:pt x="542244" y="593782"/>
                    <a:pt x="535182" y="588003"/>
                  </a:cubicBezTo>
                  <a:cubicBezTo>
                    <a:pt x="532463" y="585776"/>
                    <a:pt x="523195" y="581360"/>
                    <a:pt x="512461" y="576245"/>
                  </a:cubicBezTo>
                  <a:cubicBezTo>
                    <a:pt x="492598" y="566776"/>
                    <a:pt x="467875" y="554994"/>
                    <a:pt x="460623" y="546421"/>
                  </a:cubicBezTo>
                  <a:cubicBezTo>
                    <a:pt x="455012" y="539791"/>
                    <a:pt x="451879" y="528803"/>
                    <a:pt x="448248" y="516080"/>
                  </a:cubicBezTo>
                  <a:cubicBezTo>
                    <a:pt x="444588" y="503236"/>
                    <a:pt x="440438" y="488679"/>
                    <a:pt x="432784" y="475980"/>
                  </a:cubicBezTo>
                  <a:cubicBezTo>
                    <a:pt x="425174" y="463354"/>
                    <a:pt x="406537" y="443427"/>
                    <a:pt x="390095" y="425844"/>
                  </a:cubicBezTo>
                  <a:cubicBezTo>
                    <a:pt x="373792" y="408410"/>
                    <a:pt x="358396" y="391943"/>
                    <a:pt x="356169" y="385267"/>
                  </a:cubicBezTo>
                  <a:cubicBezTo>
                    <a:pt x="353521" y="377320"/>
                    <a:pt x="363097" y="373326"/>
                    <a:pt x="372358" y="369463"/>
                  </a:cubicBezTo>
                  <a:cubicBezTo>
                    <a:pt x="379059" y="366667"/>
                    <a:pt x="385391" y="364028"/>
                    <a:pt x="387088" y="360068"/>
                  </a:cubicBezTo>
                  <a:cubicBezTo>
                    <a:pt x="388227" y="357410"/>
                    <a:pt x="388239" y="354933"/>
                    <a:pt x="387122" y="352699"/>
                  </a:cubicBezTo>
                  <a:cubicBezTo>
                    <a:pt x="384908" y="348274"/>
                    <a:pt x="378347" y="344706"/>
                    <a:pt x="367627" y="342097"/>
                  </a:cubicBezTo>
                  <a:cubicBezTo>
                    <a:pt x="360049" y="340254"/>
                    <a:pt x="356413" y="336060"/>
                    <a:pt x="354696" y="332863"/>
                  </a:cubicBezTo>
                  <a:cubicBezTo>
                    <a:pt x="352517" y="328810"/>
                    <a:pt x="352178" y="323956"/>
                    <a:pt x="353765" y="319545"/>
                  </a:cubicBezTo>
                  <a:cubicBezTo>
                    <a:pt x="356064" y="313166"/>
                    <a:pt x="371114" y="303839"/>
                    <a:pt x="388541" y="293039"/>
                  </a:cubicBezTo>
                  <a:cubicBezTo>
                    <a:pt x="394672" y="289240"/>
                    <a:pt x="401011" y="285312"/>
                    <a:pt x="407076" y="281332"/>
                  </a:cubicBezTo>
                  <a:cubicBezTo>
                    <a:pt x="420068" y="272798"/>
                    <a:pt x="424988" y="258480"/>
                    <a:pt x="429333" y="245844"/>
                  </a:cubicBezTo>
                  <a:cubicBezTo>
                    <a:pt x="432662" y="236156"/>
                    <a:pt x="435807" y="227010"/>
                    <a:pt x="442096" y="221916"/>
                  </a:cubicBezTo>
                  <a:cubicBezTo>
                    <a:pt x="456344" y="210387"/>
                    <a:pt x="485836" y="207334"/>
                    <a:pt x="495153" y="210209"/>
                  </a:cubicBezTo>
                  <a:cubicBezTo>
                    <a:pt x="505092" y="213267"/>
                    <a:pt x="514556" y="215303"/>
                    <a:pt x="521073" y="206832"/>
                  </a:cubicBezTo>
                  <a:cubicBezTo>
                    <a:pt x="524626" y="202216"/>
                    <a:pt x="522951" y="193804"/>
                    <a:pt x="521332" y="185667"/>
                  </a:cubicBezTo>
                  <a:cubicBezTo>
                    <a:pt x="519830" y="178115"/>
                    <a:pt x="518411" y="170980"/>
                    <a:pt x="521066" y="166998"/>
                  </a:cubicBezTo>
                  <a:cubicBezTo>
                    <a:pt x="523490" y="163360"/>
                    <a:pt x="532224" y="158688"/>
                    <a:pt x="542339" y="153275"/>
                  </a:cubicBezTo>
                  <a:cubicBezTo>
                    <a:pt x="555665" y="146150"/>
                    <a:pt x="570768" y="138071"/>
                    <a:pt x="578095" y="129196"/>
                  </a:cubicBezTo>
                  <a:cubicBezTo>
                    <a:pt x="586669" y="118818"/>
                    <a:pt x="589963" y="105482"/>
                    <a:pt x="592865" y="93719"/>
                  </a:cubicBezTo>
                  <a:cubicBezTo>
                    <a:pt x="594416" y="87438"/>
                    <a:pt x="595879" y="81513"/>
                    <a:pt x="597993" y="76346"/>
                  </a:cubicBezTo>
                  <a:cubicBezTo>
                    <a:pt x="601419" y="67970"/>
                    <a:pt x="607137" y="64461"/>
                    <a:pt x="611331" y="62991"/>
                  </a:cubicBezTo>
                  <a:cubicBezTo>
                    <a:pt x="613845" y="62108"/>
                    <a:pt x="616529" y="61747"/>
                    <a:pt x="619207" y="61828"/>
                  </a:cubicBezTo>
                  <a:cubicBezTo>
                    <a:pt x="618695" y="59394"/>
                    <a:pt x="613811" y="36834"/>
                    <a:pt x="606951" y="29121"/>
                  </a:cubicBezTo>
                  <a:cubicBezTo>
                    <a:pt x="600078" y="21384"/>
                    <a:pt x="588266" y="10721"/>
                    <a:pt x="583087" y="10721"/>
                  </a:cubicBezTo>
                  <a:cubicBezTo>
                    <a:pt x="582992" y="10721"/>
                    <a:pt x="582899" y="10724"/>
                    <a:pt x="582809" y="10731"/>
                  </a:cubicBezTo>
                  <a:cubicBezTo>
                    <a:pt x="582048" y="10792"/>
                    <a:pt x="581497" y="11106"/>
                    <a:pt x="581124" y="11697"/>
                  </a:cubicBezTo>
                  <a:cubicBezTo>
                    <a:pt x="579773" y="13813"/>
                    <a:pt x="579056" y="23837"/>
                    <a:pt x="578293" y="34454"/>
                  </a:cubicBezTo>
                  <a:cubicBezTo>
                    <a:pt x="577242" y="49138"/>
                    <a:pt x="576047" y="65783"/>
                    <a:pt x="572855" y="68975"/>
                  </a:cubicBezTo>
                  <a:cubicBezTo>
                    <a:pt x="570112" y="71720"/>
                    <a:pt x="563609" y="72557"/>
                    <a:pt x="556728" y="73444"/>
                  </a:cubicBezTo>
                  <a:cubicBezTo>
                    <a:pt x="549700" y="74351"/>
                    <a:pt x="541732" y="75378"/>
                    <a:pt x="536643" y="78616"/>
                  </a:cubicBezTo>
                  <a:cubicBezTo>
                    <a:pt x="532144" y="81481"/>
                    <a:pt x="529354" y="88416"/>
                    <a:pt x="526662" y="95126"/>
                  </a:cubicBezTo>
                  <a:cubicBezTo>
                    <a:pt x="523261" y="103578"/>
                    <a:pt x="520054" y="111564"/>
                    <a:pt x="513668" y="112076"/>
                  </a:cubicBezTo>
                  <a:cubicBezTo>
                    <a:pt x="508033" y="112517"/>
                    <a:pt x="502059" y="108299"/>
                    <a:pt x="493761" y="102449"/>
                  </a:cubicBezTo>
                  <a:cubicBezTo>
                    <a:pt x="485029" y="96292"/>
                    <a:pt x="474166" y="88628"/>
                    <a:pt x="459094" y="83212"/>
                  </a:cubicBezTo>
                  <a:cubicBezTo>
                    <a:pt x="446295" y="78611"/>
                    <a:pt x="435459" y="77414"/>
                    <a:pt x="426754" y="76453"/>
                  </a:cubicBezTo>
                  <a:cubicBezTo>
                    <a:pt x="415452" y="75202"/>
                    <a:pt x="407288" y="74298"/>
                    <a:pt x="402216" y="66887"/>
                  </a:cubicBezTo>
                  <a:cubicBezTo>
                    <a:pt x="396642" y="58738"/>
                    <a:pt x="402455" y="36507"/>
                    <a:pt x="406700" y="20272"/>
                  </a:cubicBezTo>
                  <a:cubicBezTo>
                    <a:pt x="409161" y="10867"/>
                    <a:pt x="411282" y="2748"/>
                    <a:pt x="409838" y="2023"/>
                  </a:cubicBezTo>
                  <a:cubicBezTo>
                    <a:pt x="405774" y="0"/>
                    <a:pt x="364723" y="5066"/>
                    <a:pt x="340644" y="25703"/>
                  </a:cubicBezTo>
                  <a:cubicBezTo>
                    <a:pt x="333358" y="31947"/>
                    <a:pt x="326301" y="38690"/>
                    <a:pt x="319476" y="45207"/>
                  </a:cubicBezTo>
                  <a:cubicBezTo>
                    <a:pt x="303792" y="60189"/>
                    <a:pt x="288977" y="74337"/>
                    <a:pt x="274366" y="79633"/>
                  </a:cubicBezTo>
                  <a:cubicBezTo>
                    <a:pt x="273566" y="81298"/>
                    <a:pt x="239333" y="152339"/>
                    <a:pt x="220409" y="165859"/>
                  </a:cubicBezTo>
                  <a:cubicBezTo>
                    <a:pt x="210833" y="172699"/>
                    <a:pt x="180851" y="190441"/>
                    <a:pt x="149115" y="207176"/>
                  </a:cubicBezTo>
                  <a:cubicBezTo>
                    <a:pt x="126935" y="218870"/>
                    <a:pt x="87241" y="238785"/>
                    <a:pt x="70567" y="240770"/>
                  </a:cubicBezTo>
                  <a:lnTo>
                    <a:pt x="68711" y="240991"/>
                  </a:lnTo>
                  <a:cubicBezTo>
                    <a:pt x="41045" y="244276"/>
                    <a:pt x="27163" y="245927"/>
                    <a:pt x="17795" y="261981"/>
                  </a:cubicBezTo>
                  <a:cubicBezTo>
                    <a:pt x="8075" y="278643"/>
                    <a:pt x="0" y="332178"/>
                    <a:pt x="2014" y="342241"/>
                  </a:cubicBezTo>
                  <a:cubicBezTo>
                    <a:pt x="2845" y="346391"/>
                    <a:pt x="10197" y="354582"/>
                    <a:pt x="19499" y="364948"/>
                  </a:cubicBezTo>
                  <a:cubicBezTo>
                    <a:pt x="33162" y="380168"/>
                    <a:pt x="50162" y="399105"/>
                    <a:pt x="56280" y="415981"/>
                  </a:cubicBezTo>
                  <a:cubicBezTo>
                    <a:pt x="66297" y="443608"/>
                    <a:pt x="59316" y="471842"/>
                    <a:pt x="58982" y="473149"/>
                  </a:cubicBezTo>
                  <a:cubicBezTo>
                    <a:pt x="68723" y="479304"/>
                    <a:pt x="78721" y="484361"/>
                    <a:pt x="86390" y="484361"/>
                  </a:cubicBezTo>
                  <a:cubicBezTo>
                    <a:pt x="86836" y="484361"/>
                    <a:pt x="87275" y="484344"/>
                    <a:pt x="87704" y="484307"/>
                  </a:cubicBezTo>
                  <a:cubicBezTo>
                    <a:pt x="94690" y="483739"/>
                    <a:pt x="103961" y="480686"/>
                    <a:pt x="112929" y="477733"/>
                  </a:cubicBezTo>
                  <a:cubicBezTo>
                    <a:pt x="125484" y="473600"/>
                    <a:pt x="138481" y="469323"/>
                    <a:pt x="145145" y="471954"/>
                  </a:cubicBezTo>
                  <a:cubicBezTo>
                    <a:pt x="148991" y="473469"/>
                    <a:pt x="151027" y="475366"/>
                    <a:pt x="151363" y="477755"/>
                  </a:cubicBezTo>
                  <a:cubicBezTo>
                    <a:pt x="151890" y="481435"/>
                    <a:pt x="148291" y="486124"/>
                    <a:pt x="140034" y="492517"/>
                  </a:cubicBezTo>
                  <a:close/>
                </a:path>
              </a:pathLst>
            </a:custGeom>
            <a:grpFill/>
            <a:ln cap="flat" cmpd="sng" w="0">
              <a:noFill/>
              <a:prstDash val="solid"/>
              <a:miter lim="800000"/>
            </a:ln>
          </p:spPr>
          <p:txBody>
            <a:bodyPr anchor="ctr">
              <a:spAutoFit/>
            </a:bodyPr>
            <a:lstStyle/>
            <a:p>
              <a:pPr algn="ctr"/>
              <a:endParaRPr lang="en-US"/>
            </a:p>
          </p:txBody>
        </p:sp>
        <p:sp>
          <p:nvSpPr>
            <p:cNvPr id="153" name="Free Form 43">
              <a:extLst>
                <a:ext uri="{FF2B5EF4-FFF2-40B4-BE49-F238E27FC236}">
                  <a16:creationId xmlns:a16="http://schemas.microsoft.com/office/drawing/2014/main" id="{0BAB41AC-62CF-4784-9010-F047C754790A}"/>
                </a:ext>
              </a:extLst>
            </p:cNvPr>
            <p:cNvSpPr/>
            <p:nvPr/>
          </p:nvSpPr>
          <p:spPr>
            <a:xfrm>
              <a:off x="1737875" y="3057386"/>
              <a:ext cx="243240" cy="214755"/>
            </a:xfrm>
            <a:custGeom>
              <a:avLst/>
              <a:gdLst/>
              <a:ahLst/>
              <a:cxnLst/>
              <a:rect b="0" l="0" r="0" t="0"/>
              <a:pathLst>
                <a:path h="547262" w="619851">
                  <a:moveTo>
                    <a:pt x="32360" y="538320"/>
                  </a:moveTo>
                  <a:cubicBezTo>
                    <a:pt x="37000" y="544285"/>
                    <a:pt x="71891" y="547262"/>
                    <a:pt x="80228" y="542400"/>
                  </a:cubicBezTo>
                  <a:cubicBezTo>
                    <a:pt x="83676" y="540388"/>
                    <a:pt x="89584" y="535423"/>
                    <a:pt x="95833" y="530169"/>
                  </a:cubicBezTo>
                  <a:cubicBezTo>
                    <a:pt x="104319" y="523036"/>
                    <a:pt x="113080" y="515675"/>
                    <a:pt x="115980" y="515599"/>
                  </a:cubicBezTo>
                  <a:cubicBezTo>
                    <a:pt x="115982" y="515597"/>
                    <a:pt x="115980" y="515592"/>
                    <a:pt x="115982" y="515592"/>
                  </a:cubicBezTo>
                  <a:cubicBezTo>
                    <a:pt x="116536" y="515409"/>
                    <a:pt x="171441" y="497087"/>
                    <a:pt x="197581" y="480862"/>
                  </a:cubicBezTo>
                  <a:cubicBezTo>
                    <a:pt x="211818" y="472025"/>
                    <a:pt x="220697" y="458253"/>
                    <a:pt x="229285" y="444934"/>
                  </a:cubicBezTo>
                  <a:cubicBezTo>
                    <a:pt x="236615" y="433569"/>
                    <a:pt x="243535" y="422830"/>
                    <a:pt x="253227" y="416088"/>
                  </a:cubicBezTo>
                  <a:cubicBezTo>
                    <a:pt x="258970" y="412094"/>
                    <a:pt x="267102" y="407822"/>
                    <a:pt x="275709" y="403299"/>
                  </a:cubicBezTo>
                  <a:cubicBezTo>
                    <a:pt x="298899" y="391114"/>
                    <a:pt x="327757" y="375952"/>
                    <a:pt x="334368" y="354133"/>
                  </a:cubicBezTo>
                  <a:cubicBezTo>
                    <a:pt x="336457" y="347237"/>
                    <a:pt x="338076" y="340354"/>
                    <a:pt x="339642" y="333699"/>
                  </a:cubicBezTo>
                  <a:cubicBezTo>
                    <a:pt x="344853" y="311529"/>
                    <a:pt x="349778" y="290589"/>
                    <a:pt x="370934" y="276487"/>
                  </a:cubicBezTo>
                  <a:cubicBezTo>
                    <a:pt x="388800" y="264576"/>
                    <a:pt x="415576" y="261589"/>
                    <a:pt x="437092" y="259189"/>
                  </a:cubicBezTo>
                  <a:cubicBezTo>
                    <a:pt x="448638" y="257904"/>
                    <a:pt x="458609" y="256790"/>
                    <a:pt x="464949" y="254571"/>
                  </a:cubicBezTo>
                  <a:cubicBezTo>
                    <a:pt x="474556" y="251208"/>
                    <a:pt x="491020" y="237397"/>
                    <a:pt x="508452" y="222774"/>
                  </a:cubicBezTo>
                  <a:cubicBezTo>
                    <a:pt x="523707" y="209980"/>
                    <a:pt x="539478" y="196749"/>
                    <a:pt x="550690" y="190714"/>
                  </a:cubicBezTo>
                  <a:cubicBezTo>
                    <a:pt x="562421" y="184396"/>
                    <a:pt x="576564" y="179946"/>
                    <a:pt x="589041" y="176018"/>
                  </a:cubicBezTo>
                  <a:cubicBezTo>
                    <a:pt x="601236" y="172177"/>
                    <a:pt x="611765" y="168864"/>
                    <a:pt x="614501" y="165213"/>
                  </a:cubicBezTo>
                  <a:cubicBezTo>
                    <a:pt x="619851" y="158083"/>
                    <a:pt x="615396" y="111086"/>
                    <a:pt x="615305" y="110176"/>
                  </a:cubicBezTo>
                  <a:cubicBezTo>
                    <a:pt x="610024" y="100752"/>
                    <a:pt x="605730" y="89060"/>
                    <a:pt x="601185" y="76680"/>
                  </a:cubicBezTo>
                  <a:cubicBezTo>
                    <a:pt x="593372" y="55410"/>
                    <a:pt x="585296" y="33415"/>
                    <a:pt x="571397" y="21255"/>
                  </a:cubicBezTo>
                  <a:cubicBezTo>
                    <a:pt x="549766" y="2328"/>
                    <a:pt x="504878" y="34"/>
                    <a:pt x="504192" y="0"/>
                  </a:cubicBezTo>
                  <a:cubicBezTo>
                    <a:pt x="503724" y="68"/>
                    <a:pt x="475168" y="4235"/>
                    <a:pt x="460301" y="12343"/>
                  </a:cubicBezTo>
                  <a:cubicBezTo>
                    <a:pt x="451757" y="17002"/>
                    <a:pt x="445761" y="22855"/>
                    <a:pt x="439962" y="28512"/>
                  </a:cubicBezTo>
                  <a:cubicBezTo>
                    <a:pt x="435529" y="32837"/>
                    <a:pt x="430948" y="37309"/>
                    <a:pt x="425278" y="41189"/>
                  </a:cubicBezTo>
                  <a:cubicBezTo>
                    <a:pt x="417683" y="46380"/>
                    <a:pt x="397632" y="44420"/>
                    <a:pt x="378239" y="42525"/>
                  </a:cubicBezTo>
                  <a:cubicBezTo>
                    <a:pt x="363758" y="41106"/>
                    <a:pt x="350078" y="39765"/>
                    <a:pt x="341397" y="41216"/>
                  </a:cubicBezTo>
                  <a:cubicBezTo>
                    <a:pt x="322251" y="44408"/>
                    <a:pt x="288721" y="83512"/>
                    <a:pt x="274402" y="100213"/>
                  </a:cubicBezTo>
                  <a:cubicBezTo>
                    <a:pt x="273310" y="101486"/>
                    <a:pt x="272315" y="102646"/>
                    <a:pt x="271425" y="103673"/>
                  </a:cubicBezTo>
                  <a:cubicBezTo>
                    <a:pt x="252984" y="125028"/>
                    <a:pt x="223581" y="153214"/>
                    <a:pt x="188229" y="166240"/>
                  </a:cubicBezTo>
                  <a:cubicBezTo>
                    <a:pt x="159442" y="176844"/>
                    <a:pt x="97326" y="178954"/>
                    <a:pt x="63956" y="180088"/>
                  </a:cubicBezTo>
                  <a:cubicBezTo>
                    <a:pt x="51728" y="180504"/>
                    <a:pt x="42874" y="180807"/>
                    <a:pt x="39989" y="181334"/>
                  </a:cubicBezTo>
                  <a:cubicBezTo>
                    <a:pt x="40701" y="184472"/>
                    <a:pt x="50533" y="227392"/>
                    <a:pt x="57073" y="233274"/>
                  </a:cubicBezTo>
                  <a:cubicBezTo>
                    <a:pt x="59657" y="235603"/>
                    <a:pt x="64678" y="237826"/>
                    <a:pt x="70496" y="240399"/>
                  </a:cubicBezTo>
                  <a:cubicBezTo>
                    <a:pt x="79796" y="244513"/>
                    <a:pt x="91369" y="249633"/>
                    <a:pt x="96941" y="257348"/>
                  </a:cubicBezTo>
                  <a:cubicBezTo>
                    <a:pt x="105443" y="269118"/>
                    <a:pt x="104304" y="289979"/>
                    <a:pt x="100401" y="305580"/>
                  </a:cubicBezTo>
                  <a:cubicBezTo>
                    <a:pt x="98977" y="311286"/>
                    <a:pt x="96546" y="316167"/>
                    <a:pt x="93973" y="321334"/>
                  </a:cubicBezTo>
                  <a:cubicBezTo>
                    <a:pt x="90437" y="328428"/>
                    <a:pt x="86785" y="335765"/>
                    <a:pt x="85982" y="345396"/>
                  </a:cubicBezTo>
                  <a:cubicBezTo>
                    <a:pt x="85424" y="352092"/>
                    <a:pt x="86109" y="357840"/>
                    <a:pt x="86714" y="362909"/>
                  </a:cubicBezTo>
                  <a:cubicBezTo>
                    <a:pt x="87587" y="370219"/>
                    <a:pt x="88282" y="375991"/>
                    <a:pt x="84568" y="380529"/>
                  </a:cubicBezTo>
                  <a:cubicBezTo>
                    <a:pt x="82322" y="383275"/>
                    <a:pt x="70674" y="393226"/>
                    <a:pt x="57185" y="404750"/>
                  </a:cubicBezTo>
                  <a:cubicBezTo>
                    <a:pt x="33749" y="424771"/>
                    <a:pt x="1658" y="452191"/>
                    <a:pt x="794" y="457392"/>
                  </a:cubicBezTo>
                  <a:cubicBezTo>
                    <a:pt x="0" y="462149"/>
                    <a:pt x="7120" y="472135"/>
                    <a:pt x="13408" y="480947"/>
                  </a:cubicBezTo>
                  <a:cubicBezTo>
                    <a:pt x="17985" y="487367"/>
                    <a:pt x="22311" y="493432"/>
                    <a:pt x="23459" y="497158"/>
                  </a:cubicBezTo>
                  <a:cubicBezTo>
                    <a:pt x="24503" y="500554"/>
                    <a:pt x="25356" y="506465"/>
                    <a:pt x="26259" y="512722"/>
                  </a:cubicBezTo>
                  <a:cubicBezTo>
                    <a:pt x="26732" y="516009"/>
                    <a:pt x="27232" y="519418"/>
                    <a:pt x="27783" y="522678"/>
                  </a:cubicBezTo>
                  <a:cubicBezTo>
                    <a:pt x="27785" y="522683"/>
                    <a:pt x="27795" y="522683"/>
                    <a:pt x="27795" y="522688"/>
                  </a:cubicBezTo>
                  <a:cubicBezTo>
                    <a:pt x="27795" y="522692"/>
                    <a:pt x="27788" y="522692"/>
                    <a:pt x="27788" y="522695"/>
                  </a:cubicBezTo>
                  <a:cubicBezTo>
                    <a:pt x="28951" y="529574"/>
                    <a:pt x="30358" y="535743"/>
                    <a:pt x="32360" y="538320"/>
                  </a:cubicBezTo>
                  <a:close/>
                </a:path>
              </a:pathLst>
            </a:custGeom>
            <a:grpFill/>
            <a:ln cap="flat" cmpd="sng" w="0">
              <a:noFill/>
              <a:prstDash val="solid"/>
              <a:miter lim="800000"/>
            </a:ln>
          </p:spPr>
          <p:txBody>
            <a:bodyPr anchor="ctr">
              <a:spAutoFit/>
            </a:bodyPr>
            <a:lstStyle/>
            <a:p>
              <a:pPr algn="ctr"/>
              <a:endParaRPr lang="en-US"/>
            </a:p>
          </p:txBody>
        </p:sp>
        <p:sp>
          <p:nvSpPr>
            <p:cNvPr id="154" name="Free Form 44">
              <a:extLst>
                <a:ext uri="{FF2B5EF4-FFF2-40B4-BE49-F238E27FC236}">
                  <a16:creationId xmlns:a16="http://schemas.microsoft.com/office/drawing/2014/main" id="{BA5A40A0-0EB6-4FB5-AABF-9BA594AD0151}"/>
                </a:ext>
              </a:extLst>
            </p:cNvPr>
            <p:cNvSpPr/>
            <p:nvPr/>
          </p:nvSpPr>
          <p:spPr>
            <a:xfrm>
              <a:off x="2094287" y="3429813"/>
              <a:ext cx="310037" cy="178954"/>
            </a:xfrm>
            <a:custGeom>
              <a:avLst/>
              <a:gdLst/>
              <a:ahLst/>
              <a:cxnLst/>
              <a:rect b="0" l="0" r="0" t="0"/>
              <a:pathLst>
                <a:path h="456029" w="790070">
                  <a:moveTo>
                    <a:pt x="195608" y="453439"/>
                  </a:moveTo>
                  <a:cubicBezTo>
                    <a:pt x="197837" y="452447"/>
                    <a:pt x="199624" y="450074"/>
                    <a:pt x="201884" y="447070"/>
                  </a:cubicBezTo>
                  <a:cubicBezTo>
                    <a:pt x="205759" y="441923"/>
                    <a:pt x="211063" y="434876"/>
                    <a:pt x="222401" y="430080"/>
                  </a:cubicBezTo>
                  <a:cubicBezTo>
                    <a:pt x="230896" y="426485"/>
                    <a:pt x="241257" y="424254"/>
                    <a:pt x="251281" y="422094"/>
                  </a:cubicBezTo>
                  <a:cubicBezTo>
                    <a:pt x="262371" y="419704"/>
                    <a:pt x="273844" y="417232"/>
                    <a:pt x="282849" y="412908"/>
                  </a:cubicBezTo>
                  <a:cubicBezTo>
                    <a:pt x="293805" y="407651"/>
                    <a:pt x="307899" y="385077"/>
                    <a:pt x="320327" y="365165"/>
                  </a:cubicBezTo>
                  <a:cubicBezTo>
                    <a:pt x="327289" y="354019"/>
                    <a:pt x="333300" y="344392"/>
                    <a:pt x="337754" y="339442"/>
                  </a:cubicBezTo>
                  <a:cubicBezTo>
                    <a:pt x="343670" y="332865"/>
                    <a:pt x="353253" y="330144"/>
                    <a:pt x="363414" y="332173"/>
                  </a:cubicBezTo>
                  <a:cubicBezTo>
                    <a:pt x="371580" y="333802"/>
                    <a:pt x="378071" y="338296"/>
                    <a:pt x="379951" y="343621"/>
                  </a:cubicBezTo>
                  <a:cubicBezTo>
                    <a:pt x="381221" y="347223"/>
                    <a:pt x="381651" y="350846"/>
                    <a:pt x="382065" y="354353"/>
                  </a:cubicBezTo>
                  <a:cubicBezTo>
                    <a:pt x="383009" y="362341"/>
                    <a:pt x="383901" y="369885"/>
                    <a:pt x="394306" y="376510"/>
                  </a:cubicBezTo>
                  <a:cubicBezTo>
                    <a:pt x="409682" y="386291"/>
                    <a:pt x="437636" y="390126"/>
                    <a:pt x="469077" y="386788"/>
                  </a:cubicBezTo>
                  <a:cubicBezTo>
                    <a:pt x="486314" y="384955"/>
                    <a:pt x="521044" y="377181"/>
                    <a:pt x="547803" y="370519"/>
                  </a:cubicBezTo>
                  <a:cubicBezTo>
                    <a:pt x="580190" y="362455"/>
                    <a:pt x="605388" y="355033"/>
                    <a:pt x="610497" y="352051"/>
                  </a:cubicBezTo>
                  <a:cubicBezTo>
                    <a:pt x="616239" y="348703"/>
                    <a:pt x="619275" y="339788"/>
                    <a:pt x="622216" y="331168"/>
                  </a:cubicBezTo>
                  <a:cubicBezTo>
                    <a:pt x="624869" y="323385"/>
                    <a:pt x="627612" y="315338"/>
                    <a:pt x="632367" y="311015"/>
                  </a:cubicBezTo>
                  <a:cubicBezTo>
                    <a:pt x="638709" y="305253"/>
                    <a:pt x="649258" y="302100"/>
                    <a:pt x="658019" y="303334"/>
                  </a:cubicBezTo>
                  <a:cubicBezTo>
                    <a:pt x="663883" y="304168"/>
                    <a:pt x="668355" y="306836"/>
                    <a:pt x="670950" y="311052"/>
                  </a:cubicBezTo>
                  <a:cubicBezTo>
                    <a:pt x="673488" y="315177"/>
                    <a:pt x="675339" y="320435"/>
                    <a:pt x="677302" y="325999"/>
                  </a:cubicBezTo>
                  <a:cubicBezTo>
                    <a:pt x="680993" y="336477"/>
                    <a:pt x="684805" y="347308"/>
                    <a:pt x="693697" y="352048"/>
                  </a:cubicBezTo>
                  <a:cubicBezTo>
                    <a:pt x="701942" y="356452"/>
                    <a:pt x="712919" y="351158"/>
                    <a:pt x="718728" y="347608"/>
                  </a:cubicBezTo>
                  <a:cubicBezTo>
                    <a:pt x="727396" y="342317"/>
                    <a:pt x="735384" y="334416"/>
                    <a:pt x="739083" y="327484"/>
                  </a:cubicBezTo>
                  <a:cubicBezTo>
                    <a:pt x="744280" y="317743"/>
                    <a:pt x="749551" y="283861"/>
                    <a:pt x="752702" y="263615"/>
                  </a:cubicBezTo>
                  <a:cubicBezTo>
                    <a:pt x="754016" y="255168"/>
                    <a:pt x="754967" y="249067"/>
                    <a:pt x="755489" y="247226"/>
                  </a:cubicBezTo>
                  <a:cubicBezTo>
                    <a:pt x="756618" y="243279"/>
                    <a:pt x="761426" y="239080"/>
                    <a:pt x="766996" y="234218"/>
                  </a:cubicBezTo>
                  <a:cubicBezTo>
                    <a:pt x="770553" y="231109"/>
                    <a:pt x="774238" y="227895"/>
                    <a:pt x="777425" y="224349"/>
                  </a:cubicBezTo>
                  <a:cubicBezTo>
                    <a:pt x="785013" y="215920"/>
                    <a:pt x="789507" y="195310"/>
                    <a:pt x="790070" y="192606"/>
                  </a:cubicBezTo>
                  <a:cubicBezTo>
                    <a:pt x="786249" y="193131"/>
                    <a:pt x="783109" y="193223"/>
                    <a:pt x="780951" y="192709"/>
                  </a:cubicBezTo>
                  <a:cubicBezTo>
                    <a:pt x="772906" y="190792"/>
                    <a:pt x="764752" y="183896"/>
                    <a:pt x="756867" y="177230"/>
                  </a:cubicBezTo>
                  <a:cubicBezTo>
                    <a:pt x="750561" y="171895"/>
                    <a:pt x="744038" y="166379"/>
                    <a:pt x="737637" y="163472"/>
                  </a:cubicBezTo>
                  <a:cubicBezTo>
                    <a:pt x="726189" y="158266"/>
                    <a:pt x="706706" y="160266"/>
                    <a:pt x="689513" y="162024"/>
                  </a:cubicBezTo>
                  <a:cubicBezTo>
                    <a:pt x="685158" y="162473"/>
                    <a:pt x="681042" y="162892"/>
                    <a:pt x="677268" y="163172"/>
                  </a:cubicBezTo>
                  <a:cubicBezTo>
                    <a:pt x="657802" y="164609"/>
                    <a:pt x="647587" y="161209"/>
                    <a:pt x="629748" y="147335"/>
                  </a:cubicBezTo>
                  <a:cubicBezTo>
                    <a:pt x="622955" y="142053"/>
                    <a:pt x="616039" y="135533"/>
                    <a:pt x="608719" y="128632"/>
                  </a:cubicBezTo>
                  <a:cubicBezTo>
                    <a:pt x="596352" y="116977"/>
                    <a:pt x="583560" y="104919"/>
                    <a:pt x="571385" y="99264"/>
                  </a:cubicBezTo>
                  <a:cubicBezTo>
                    <a:pt x="559646" y="93817"/>
                    <a:pt x="545687" y="94012"/>
                    <a:pt x="532178" y="94200"/>
                  </a:cubicBezTo>
                  <a:cubicBezTo>
                    <a:pt x="523573" y="94317"/>
                    <a:pt x="515438" y="94434"/>
                    <a:pt x="508225" y="93098"/>
                  </a:cubicBezTo>
                  <a:cubicBezTo>
                    <a:pt x="497704" y="91149"/>
                    <a:pt x="490191" y="87397"/>
                    <a:pt x="483559" y="84085"/>
                  </a:cubicBezTo>
                  <a:cubicBezTo>
                    <a:pt x="478499" y="81557"/>
                    <a:pt x="473720" y="79169"/>
                    <a:pt x="468372" y="77982"/>
                  </a:cubicBezTo>
                  <a:cubicBezTo>
                    <a:pt x="462369" y="76655"/>
                    <a:pt x="456746" y="79543"/>
                    <a:pt x="450791" y="82603"/>
                  </a:cubicBezTo>
                  <a:cubicBezTo>
                    <a:pt x="444671" y="85753"/>
                    <a:pt x="438341" y="89008"/>
                    <a:pt x="431277" y="87599"/>
                  </a:cubicBezTo>
                  <a:cubicBezTo>
                    <a:pt x="417739" y="84890"/>
                    <a:pt x="359710" y="38477"/>
                    <a:pt x="358427" y="37448"/>
                  </a:cubicBezTo>
                  <a:cubicBezTo>
                    <a:pt x="357137" y="37368"/>
                    <a:pt x="314597" y="34622"/>
                    <a:pt x="303819" y="30916"/>
                  </a:cubicBezTo>
                  <a:cubicBezTo>
                    <a:pt x="300418" y="29748"/>
                    <a:pt x="295860" y="27061"/>
                    <a:pt x="290581" y="23947"/>
                  </a:cubicBezTo>
                  <a:cubicBezTo>
                    <a:pt x="278906" y="17056"/>
                    <a:pt x="264366" y="8485"/>
                    <a:pt x="254473" y="12023"/>
                  </a:cubicBezTo>
                  <a:cubicBezTo>
                    <a:pt x="247446" y="14535"/>
                    <a:pt x="241374" y="21172"/>
                    <a:pt x="235498" y="27592"/>
                  </a:cubicBezTo>
                  <a:cubicBezTo>
                    <a:pt x="229265" y="34408"/>
                    <a:pt x="223376" y="40843"/>
                    <a:pt x="216666" y="42259"/>
                  </a:cubicBezTo>
                  <a:cubicBezTo>
                    <a:pt x="215703" y="42462"/>
                    <a:pt x="214625" y="42557"/>
                    <a:pt x="213445" y="42557"/>
                  </a:cubicBezTo>
                  <a:cubicBezTo>
                    <a:pt x="205476" y="42557"/>
                    <a:pt x="192870" y="38219"/>
                    <a:pt x="179622" y="33664"/>
                  </a:cubicBezTo>
                  <a:cubicBezTo>
                    <a:pt x="167930" y="29643"/>
                    <a:pt x="155843" y="25486"/>
                    <a:pt x="145494" y="23713"/>
                  </a:cubicBezTo>
                  <a:cubicBezTo>
                    <a:pt x="135687" y="22030"/>
                    <a:pt x="128918" y="23150"/>
                    <a:pt x="123480" y="24045"/>
                  </a:cubicBezTo>
                  <a:cubicBezTo>
                    <a:pt x="115619" y="25349"/>
                    <a:pt x="110864" y="26137"/>
                    <a:pt x="104509" y="17115"/>
                  </a:cubicBezTo>
                  <a:cubicBezTo>
                    <a:pt x="93649" y="1697"/>
                    <a:pt x="76960" y="0"/>
                    <a:pt x="64968" y="3555"/>
                  </a:cubicBezTo>
                  <a:cubicBezTo>
                    <a:pt x="53013" y="7095"/>
                    <a:pt x="8132" y="26788"/>
                    <a:pt x="5771" y="27822"/>
                  </a:cubicBezTo>
                  <a:cubicBezTo>
                    <a:pt x="0" y="44486"/>
                    <a:pt x="12" y="56907"/>
                    <a:pt x="5974" y="64656"/>
                  </a:cubicBezTo>
                  <a:cubicBezTo>
                    <a:pt x="7858" y="67107"/>
                    <a:pt x="19416" y="70940"/>
                    <a:pt x="32803" y="75380"/>
                  </a:cubicBezTo>
                  <a:cubicBezTo>
                    <a:pt x="51635" y="81627"/>
                    <a:pt x="75068" y="89401"/>
                    <a:pt x="83356" y="97153"/>
                  </a:cubicBezTo>
                  <a:cubicBezTo>
                    <a:pt x="98070" y="110917"/>
                    <a:pt x="100474" y="135265"/>
                    <a:pt x="88404" y="148235"/>
                  </a:cubicBezTo>
                  <a:cubicBezTo>
                    <a:pt x="79662" y="157623"/>
                    <a:pt x="69074" y="158815"/>
                    <a:pt x="58838" y="159968"/>
                  </a:cubicBezTo>
                  <a:cubicBezTo>
                    <a:pt x="54617" y="160444"/>
                    <a:pt x="50252" y="160936"/>
                    <a:pt x="46188" y="162021"/>
                  </a:cubicBezTo>
                  <a:cubicBezTo>
                    <a:pt x="31908" y="165828"/>
                    <a:pt x="26193" y="173857"/>
                    <a:pt x="27078" y="188866"/>
                  </a:cubicBezTo>
                  <a:cubicBezTo>
                    <a:pt x="27746" y="200251"/>
                    <a:pt x="36451" y="208834"/>
                    <a:pt x="42803" y="215098"/>
                  </a:cubicBezTo>
                  <a:cubicBezTo>
                    <a:pt x="45178" y="217439"/>
                    <a:pt x="47226" y="219463"/>
                    <a:pt x="48570" y="221292"/>
                  </a:cubicBezTo>
                  <a:cubicBezTo>
                    <a:pt x="49853" y="223040"/>
                    <a:pt x="50331" y="224935"/>
                    <a:pt x="49994" y="226922"/>
                  </a:cubicBezTo>
                  <a:cubicBezTo>
                    <a:pt x="49084" y="232284"/>
                    <a:pt x="42447" y="237392"/>
                    <a:pt x="37536" y="240774"/>
                  </a:cubicBezTo>
                  <a:cubicBezTo>
                    <a:pt x="30182" y="245827"/>
                    <a:pt x="31760" y="251506"/>
                    <a:pt x="33942" y="259362"/>
                  </a:cubicBezTo>
                  <a:cubicBezTo>
                    <a:pt x="34942" y="262969"/>
                    <a:pt x="40626" y="273225"/>
                    <a:pt x="47209" y="285095"/>
                  </a:cubicBezTo>
                  <a:cubicBezTo>
                    <a:pt x="55483" y="300020"/>
                    <a:pt x="64859" y="316938"/>
                    <a:pt x="66917" y="324397"/>
                  </a:cubicBezTo>
                  <a:cubicBezTo>
                    <a:pt x="67858" y="327811"/>
                    <a:pt x="67775" y="330356"/>
                    <a:pt x="66660" y="332178"/>
                  </a:cubicBezTo>
                  <a:cubicBezTo>
                    <a:pt x="65000" y="334887"/>
                    <a:pt x="61259" y="335657"/>
                    <a:pt x="57299" y="336469"/>
                  </a:cubicBezTo>
                  <a:cubicBezTo>
                    <a:pt x="54610" y="337023"/>
                    <a:pt x="51825" y="337594"/>
                    <a:pt x="49426" y="338793"/>
                  </a:cubicBezTo>
                  <a:cubicBezTo>
                    <a:pt x="46344" y="340334"/>
                    <a:pt x="44237" y="343429"/>
                    <a:pt x="43491" y="347506"/>
                  </a:cubicBezTo>
                  <a:cubicBezTo>
                    <a:pt x="42518" y="352829"/>
                    <a:pt x="44037" y="358930"/>
                    <a:pt x="47185" y="362338"/>
                  </a:cubicBezTo>
                  <a:cubicBezTo>
                    <a:pt x="49450" y="364796"/>
                    <a:pt x="55110" y="365835"/>
                    <a:pt x="62271" y="367154"/>
                  </a:cubicBezTo>
                  <a:cubicBezTo>
                    <a:pt x="72418" y="369017"/>
                    <a:pt x="85039" y="371339"/>
                    <a:pt x="95702" y="378803"/>
                  </a:cubicBezTo>
                  <a:cubicBezTo>
                    <a:pt x="108228" y="387571"/>
                    <a:pt x="118618" y="396149"/>
                    <a:pt x="126582" y="404301"/>
                  </a:cubicBezTo>
                  <a:cubicBezTo>
                    <a:pt x="138152" y="416134"/>
                    <a:pt x="144738" y="427166"/>
                    <a:pt x="146152" y="437083"/>
                  </a:cubicBezTo>
                  <a:cubicBezTo>
                    <a:pt x="146828" y="441821"/>
                    <a:pt x="146367" y="445829"/>
                    <a:pt x="145287" y="449397"/>
                  </a:cubicBezTo>
                  <a:cubicBezTo>
                    <a:pt x="148896" y="449940"/>
                    <a:pt x="189770" y="456029"/>
                    <a:pt x="195608" y="453439"/>
                  </a:cubicBezTo>
                  <a:close/>
                </a:path>
              </a:pathLst>
            </a:custGeom>
            <a:grpFill/>
            <a:ln cap="flat" cmpd="sng" w="0">
              <a:noFill/>
              <a:prstDash val="solid"/>
              <a:miter lim="800000"/>
            </a:ln>
          </p:spPr>
          <p:txBody>
            <a:bodyPr anchor="ctr">
              <a:spAutoFit/>
            </a:bodyPr>
            <a:lstStyle/>
            <a:p>
              <a:pPr algn="ctr"/>
              <a:endParaRPr lang="en-US"/>
            </a:p>
          </p:txBody>
        </p:sp>
        <p:sp>
          <p:nvSpPr>
            <p:cNvPr id="155" name="Free Form 45">
              <a:extLst>
                <a:ext uri="{FF2B5EF4-FFF2-40B4-BE49-F238E27FC236}">
                  <a16:creationId xmlns:a16="http://schemas.microsoft.com/office/drawing/2014/main" id="{AF65C873-0883-4254-80EA-17753073ACE7}"/>
                </a:ext>
              </a:extLst>
            </p:cNvPr>
            <p:cNvSpPr/>
            <p:nvPr/>
          </p:nvSpPr>
          <p:spPr>
            <a:xfrm>
              <a:off x="3622211" y="4464749"/>
              <a:ext cx="283479" cy="216803"/>
            </a:xfrm>
            <a:custGeom>
              <a:avLst/>
              <a:gdLst/>
              <a:ahLst/>
              <a:cxnLst/>
              <a:rect b="0" l="0" r="0" t="0"/>
              <a:pathLst>
                <a:path h="552480" w="722393">
                  <a:moveTo>
                    <a:pt x="511651" y="48792"/>
                  </a:moveTo>
                  <a:cubicBezTo>
                    <a:pt x="495231" y="42406"/>
                    <a:pt x="504353" y="30545"/>
                    <a:pt x="498879" y="18683"/>
                  </a:cubicBezTo>
                  <a:cubicBezTo>
                    <a:pt x="493405" y="6822"/>
                    <a:pt x="474241" y="25069"/>
                    <a:pt x="460557" y="24157"/>
                  </a:cubicBezTo>
                  <a:cubicBezTo>
                    <a:pt x="449523" y="23423"/>
                    <a:pt x="440116" y="6534"/>
                    <a:pt x="436878" y="0"/>
                  </a:cubicBezTo>
                  <a:cubicBezTo>
                    <a:pt x="436863" y="7"/>
                    <a:pt x="436846" y="17"/>
                    <a:pt x="436832" y="19"/>
                  </a:cubicBezTo>
                  <a:cubicBezTo>
                    <a:pt x="433601" y="451"/>
                    <a:pt x="357879" y="10536"/>
                    <a:pt x="349159" y="7936"/>
                  </a:cubicBezTo>
                  <a:cubicBezTo>
                    <a:pt x="347401" y="10107"/>
                    <a:pt x="279194" y="94071"/>
                    <a:pt x="247500" y="110259"/>
                  </a:cubicBezTo>
                  <a:cubicBezTo>
                    <a:pt x="234698" y="116796"/>
                    <a:pt x="213952" y="119925"/>
                    <a:pt x="189926" y="123546"/>
                  </a:cubicBezTo>
                  <a:cubicBezTo>
                    <a:pt x="153497" y="129037"/>
                    <a:pt x="112210" y="135262"/>
                    <a:pt x="86082" y="155582"/>
                  </a:cubicBezTo>
                  <a:cubicBezTo>
                    <a:pt x="53527" y="180907"/>
                    <a:pt x="50604" y="211701"/>
                    <a:pt x="49026" y="228248"/>
                  </a:cubicBezTo>
                  <a:cubicBezTo>
                    <a:pt x="48509" y="233693"/>
                    <a:pt x="48170" y="237295"/>
                    <a:pt x="46948" y="238687"/>
                  </a:cubicBezTo>
                  <a:cubicBezTo>
                    <a:pt x="44020" y="242045"/>
                    <a:pt x="26224" y="239748"/>
                    <a:pt x="9009" y="237541"/>
                  </a:cubicBezTo>
                  <a:cubicBezTo>
                    <a:pt x="6498" y="237217"/>
                    <a:pt x="4030" y="236905"/>
                    <a:pt x="1645" y="236605"/>
                  </a:cubicBezTo>
                  <a:cubicBezTo>
                    <a:pt x="1499" y="238321"/>
                    <a:pt x="0" y="258409"/>
                    <a:pt x="7805" y="270767"/>
                  </a:cubicBezTo>
                  <a:cubicBezTo>
                    <a:pt x="10955" y="275756"/>
                    <a:pt x="21111" y="288748"/>
                    <a:pt x="32874" y="303792"/>
                  </a:cubicBezTo>
                  <a:cubicBezTo>
                    <a:pt x="51533" y="327655"/>
                    <a:pt x="74751" y="357359"/>
                    <a:pt x="78579" y="366286"/>
                  </a:cubicBezTo>
                  <a:cubicBezTo>
                    <a:pt x="81708" y="373592"/>
                    <a:pt x="79974" y="388098"/>
                    <a:pt x="78297" y="402126"/>
                  </a:cubicBezTo>
                  <a:cubicBezTo>
                    <a:pt x="76699" y="415508"/>
                    <a:pt x="75188" y="428144"/>
                    <a:pt x="78540" y="431496"/>
                  </a:cubicBezTo>
                  <a:cubicBezTo>
                    <a:pt x="79601" y="432555"/>
                    <a:pt x="81435" y="434476"/>
                    <a:pt x="83759" y="436900"/>
                  </a:cubicBezTo>
                  <a:cubicBezTo>
                    <a:pt x="96229" y="449931"/>
                    <a:pt x="125433" y="480442"/>
                    <a:pt x="134087" y="481596"/>
                  </a:cubicBezTo>
                  <a:cubicBezTo>
                    <a:pt x="139298" y="482283"/>
                    <a:pt x="149683" y="480654"/>
                    <a:pt x="158849" y="479213"/>
                  </a:cubicBezTo>
                  <a:cubicBezTo>
                    <a:pt x="168252" y="477731"/>
                    <a:pt x="176381" y="476463"/>
                    <a:pt x="178788" y="477487"/>
                  </a:cubicBezTo>
                  <a:cubicBezTo>
                    <a:pt x="181404" y="478609"/>
                    <a:pt x="184735" y="483624"/>
                    <a:pt x="190243" y="491942"/>
                  </a:cubicBezTo>
                  <a:cubicBezTo>
                    <a:pt x="194947" y="499033"/>
                    <a:pt x="201380" y="508730"/>
                    <a:pt x="210297" y="520376"/>
                  </a:cubicBezTo>
                  <a:cubicBezTo>
                    <a:pt x="211601" y="517906"/>
                    <a:pt x="228490" y="485790"/>
                    <a:pt x="228926" y="474890"/>
                  </a:cubicBezTo>
                  <a:cubicBezTo>
                    <a:pt x="229148" y="469370"/>
                    <a:pt x="227353" y="461459"/>
                    <a:pt x="225452" y="453086"/>
                  </a:cubicBezTo>
                  <a:cubicBezTo>
                    <a:pt x="223445" y="444217"/>
                    <a:pt x="221362" y="435049"/>
                    <a:pt x="221599" y="428178"/>
                  </a:cubicBezTo>
                  <a:cubicBezTo>
                    <a:pt x="221716" y="424725"/>
                    <a:pt x="223506" y="422069"/>
                    <a:pt x="226766" y="420494"/>
                  </a:cubicBezTo>
                  <a:cubicBezTo>
                    <a:pt x="231140" y="418387"/>
                    <a:pt x="237797" y="418317"/>
                    <a:pt x="245524" y="420316"/>
                  </a:cubicBezTo>
                  <a:cubicBezTo>
                    <a:pt x="253835" y="422464"/>
                    <a:pt x="262442" y="426720"/>
                    <a:pt x="270421" y="432623"/>
                  </a:cubicBezTo>
                  <a:cubicBezTo>
                    <a:pt x="287541" y="445293"/>
                    <a:pt x="305963" y="449565"/>
                    <a:pt x="325470" y="454086"/>
                  </a:cubicBezTo>
                  <a:cubicBezTo>
                    <a:pt x="332075" y="455619"/>
                    <a:pt x="338915" y="457202"/>
                    <a:pt x="345933" y="459162"/>
                  </a:cubicBezTo>
                  <a:cubicBezTo>
                    <a:pt x="359232" y="462866"/>
                    <a:pt x="371829" y="470140"/>
                    <a:pt x="381385" y="479640"/>
                  </a:cubicBezTo>
                  <a:cubicBezTo>
                    <a:pt x="390707" y="488901"/>
                    <a:pt x="396215" y="499247"/>
                    <a:pt x="396895" y="508779"/>
                  </a:cubicBezTo>
                  <a:cubicBezTo>
                    <a:pt x="397481" y="516960"/>
                    <a:pt x="395581" y="524007"/>
                    <a:pt x="394055" y="529669"/>
                  </a:cubicBezTo>
                  <a:cubicBezTo>
                    <a:pt x="391977" y="537391"/>
                    <a:pt x="390597" y="542492"/>
                    <a:pt x="396783" y="544811"/>
                  </a:cubicBezTo>
                  <a:cubicBezTo>
                    <a:pt x="407978" y="549008"/>
                    <a:pt x="448948" y="552480"/>
                    <a:pt x="461272" y="550298"/>
                  </a:cubicBezTo>
                  <a:cubicBezTo>
                    <a:pt x="464044" y="549803"/>
                    <a:pt x="465846" y="548293"/>
                    <a:pt x="466626" y="545813"/>
                  </a:cubicBezTo>
                  <a:cubicBezTo>
                    <a:pt x="468950" y="538420"/>
                    <a:pt x="461667" y="523595"/>
                    <a:pt x="453852" y="515782"/>
                  </a:cubicBezTo>
                  <a:cubicBezTo>
                    <a:pt x="448807" y="510735"/>
                    <a:pt x="441077" y="506302"/>
                    <a:pt x="434254" y="502395"/>
                  </a:cubicBezTo>
                  <a:cubicBezTo>
                    <a:pt x="427997" y="498808"/>
                    <a:pt x="422596" y="495712"/>
                    <a:pt x="420406" y="492864"/>
                  </a:cubicBezTo>
                  <a:cubicBezTo>
                    <a:pt x="416790" y="488160"/>
                    <a:pt x="422818" y="470711"/>
                    <a:pt x="426690" y="462842"/>
                  </a:cubicBezTo>
                  <a:cubicBezTo>
                    <a:pt x="428509" y="459153"/>
                    <a:pt x="429060" y="459153"/>
                    <a:pt x="429241" y="459153"/>
                  </a:cubicBezTo>
                  <a:cubicBezTo>
                    <a:pt x="430862" y="459153"/>
                    <a:pt x="461262" y="466341"/>
                    <a:pt x="475173" y="482571"/>
                  </a:cubicBezTo>
                  <a:cubicBezTo>
                    <a:pt x="482127" y="490684"/>
                    <a:pt x="486660" y="500045"/>
                    <a:pt x="490301" y="507567"/>
                  </a:cubicBezTo>
                  <a:cubicBezTo>
                    <a:pt x="493895" y="514982"/>
                    <a:pt x="496728" y="520839"/>
                    <a:pt x="500301" y="522429"/>
                  </a:cubicBezTo>
                  <a:cubicBezTo>
                    <a:pt x="505336" y="524670"/>
                    <a:pt x="524290" y="523758"/>
                    <a:pt x="539522" y="523031"/>
                  </a:cubicBezTo>
                  <a:cubicBezTo>
                    <a:pt x="546147" y="522712"/>
                    <a:pt x="552421" y="522412"/>
                    <a:pt x="556659" y="522412"/>
                  </a:cubicBezTo>
                  <a:lnTo>
                    <a:pt x="557020" y="522412"/>
                  </a:lnTo>
                  <a:cubicBezTo>
                    <a:pt x="562936" y="522439"/>
                    <a:pt x="573745" y="526089"/>
                    <a:pt x="585189" y="529954"/>
                  </a:cubicBezTo>
                  <a:cubicBezTo>
                    <a:pt x="600329" y="535072"/>
                    <a:pt x="617463" y="540871"/>
                    <a:pt x="626610" y="539308"/>
                  </a:cubicBezTo>
                  <a:cubicBezTo>
                    <a:pt x="634008" y="538040"/>
                    <a:pt x="642750" y="533648"/>
                    <a:pt x="650462" y="529774"/>
                  </a:cubicBezTo>
                  <a:cubicBezTo>
                    <a:pt x="658243" y="525870"/>
                    <a:pt x="665137" y="522410"/>
                    <a:pt x="669672" y="522410"/>
                  </a:cubicBezTo>
                  <a:cubicBezTo>
                    <a:pt x="670552" y="522410"/>
                    <a:pt x="671347" y="522539"/>
                    <a:pt x="672044" y="522824"/>
                  </a:cubicBezTo>
                  <a:cubicBezTo>
                    <a:pt x="675551" y="524268"/>
                    <a:pt x="687153" y="536813"/>
                    <a:pt x="698972" y="550317"/>
                  </a:cubicBezTo>
                  <a:cubicBezTo>
                    <a:pt x="722393" y="525884"/>
                    <a:pt x="721410" y="513153"/>
                    <a:pt x="698694" y="500435"/>
                  </a:cubicBezTo>
                  <a:cubicBezTo>
                    <a:pt x="675885" y="487660"/>
                    <a:pt x="641213" y="487660"/>
                    <a:pt x="625703" y="483098"/>
                  </a:cubicBezTo>
                  <a:cubicBezTo>
                    <a:pt x="610190" y="478536"/>
                    <a:pt x="622964" y="472149"/>
                    <a:pt x="618402" y="449594"/>
                  </a:cubicBezTo>
                  <a:cubicBezTo>
                    <a:pt x="613840" y="427044"/>
                    <a:pt x="595593" y="431092"/>
                    <a:pt x="591031" y="410107"/>
                  </a:cubicBezTo>
                  <a:cubicBezTo>
                    <a:pt x="586469" y="389119"/>
                    <a:pt x="582821" y="208463"/>
                    <a:pt x="579168" y="183828"/>
                  </a:cubicBezTo>
                  <a:cubicBezTo>
                    <a:pt x="575520" y="159193"/>
                    <a:pt x="573694" y="162843"/>
                    <a:pt x="560922" y="159193"/>
                  </a:cubicBezTo>
                  <a:cubicBezTo>
                    <a:pt x="548147" y="155543"/>
                    <a:pt x="543585" y="144597"/>
                    <a:pt x="545411" y="124524"/>
                  </a:cubicBezTo>
                  <a:cubicBezTo>
                    <a:pt x="547237" y="104448"/>
                    <a:pt x="576430" y="104448"/>
                    <a:pt x="581907" y="89852"/>
                  </a:cubicBezTo>
                  <a:cubicBezTo>
                    <a:pt x="587383" y="75253"/>
                    <a:pt x="586469" y="17771"/>
                    <a:pt x="581907" y="11382"/>
                  </a:cubicBezTo>
                  <a:cubicBezTo>
                    <a:pt x="577344" y="4998"/>
                    <a:pt x="567308" y="23245"/>
                    <a:pt x="560922" y="34196"/>
                  </a:cubicBezTo>
                  <a:cubicBezTo>
                    <a:pt x="554536" y="45144"/>
                    <a:pt x="528074" y="55180"/>
                    <a:pt x="511651" y="48792"/>
                  </a:cubicBezTo>
                  <a:close/>
                </a:path>
              </a:pathLst>
            </a:custGeom>
            <a:grpFill/>
            <a:ln cap="flat" cmpd="sng" w="0">
              <a:noFill/>
              <a:prstDash val="solid"/>
              <a:miter lim="800000"/>
            </a:ln>
          </p:spPr>
          <p:txBody>
            <a:bodyPr anchor="ctr">
              <a:spAutoFit/>
            </a:bodyPr>
            <a:lstStyle/>
            <a:p>
              <a:pPr algn="ctr"/>
              <a:endParaRPr lang="en-US"/>
            </a:p>
          </p:txBody>
        </p:sp>
        <p:sp>
          <p:nvSpPr>
            <p:cNvPr id="156" name="Free Form 46">
              <a:extLst>
                <a:ext uri="{FF2B5EF4-FFF2-40B4-BE49-F238E27FC236}">
                  <a16:creationId xmlns:a16="http://schemas.microsoft.com/office/drawing/2014/main" id="{D5C6A2ED-B84C-4C6F-B0E2-FF3885C4B79A}"/>
                </a:ext>
              </a:extLst>
            </p:cNvPr>
            <p:cNvSpPr/>
            <p:nvPr/>
          </p:nvSpPr>
          <p:spPr>
            <a:xfrm>
              <a:off x="1887075" y="3163856"/>
              <a:ext cx="239792" cy="227164"/>
            </a:xfrm>
            <a:custGeom>
              <a:avLst/>
              <a:gdLst/>
              <a:ahLst/>
              <a:cxnLst/>
              <a:rect b="0" l="0" r="0" t="0"/>
              <a:pathLst>
                <a:path h="578883" w="611065">
                  <a:moveTo>
                    <a:pt x="152690" y="526901"/>
                  </a:moveTo>
                  <a:cubicBezTo>
                    <a:pt x="161665" y="524351"/>
                    <a:pt x="172836" y="521178"/>
                    <a:pt x="189505" y="524787"/>
                  </a:cubicBezTo>
                  <a:cubicBezTo>
                    <a:pt x="206734" y="528520"/>
                    <a:pt x="223118" y="545772"/>
                    <a:pt x="235083" y="558369"/>
                  </a:cubicBezTo>
                  <a:cubicBezTo>
                    <a:pt x="242272" y="565938"/>
                    <a:pt x="247946" y="571912"/>
                    <a:pt x="251323" y="572419"/>
                  </a:cubicBezTo>
                  <a:cubicBezTo>
                    <a:pt x="255461" y="573045"/>
                    <a:pt x="260274" y="568905"/>
                    <a:pt x="265819" y="564111"/>
                  </a:cubicBezTo>
                  <a:cubicBezTo>
                    <a:pt x="272335" y="558478"/>
                    <a:pt x="279721" y="552092"/>
                    <a:pt x="288379" y="551349"/>
                  </a:cubicBezTo>
                  <a:cubicBezTo>
                    <a:pt x="288857" y="551307"/>
                    <a:pt x="289311" y="551288"/>
                    <a:pt x="289752" y="551288"/>
                  </a:cubicBezTo>
                  <a:cubicBezTo>
                    <a:pt x="299576" y="551288"/>
                    <a:pt x="301305" y="561105"/>
                    <a:pt x="302583" y="568356"/>
                  </a:cubicBezTo>
                  <a:cubicBezTo>
                    <a:pt x="303190" y="571819"/>
                    <a:pt x="303719" y="574808"/>
                    <a:pt x="304978" y="575652"/>
                  </a:cubicBezTo>
                  <a:cubicBezTo>
                    <a:pt x="309001" y="578329"/>
                    <a:pt x="325799" y="578883"/>
                    <a:pt x="329535" y="577015"/>
                  </a:cubicBezTo>
                  <a:cubicBezTo>
                    <a:pt x="331737" y="575918"/>
                    <a:pt x="334338" y="568356"/>
                    <a:pt x="336635" y="561687"/>
                  </a:cubicBezTo>
                  <a:cubicBezTo>
                    <a:pt x="338054" y="557559"/>
                    <a:pt x="339396" y="553660"/>
                    <a:pt x="340459" y="551890"/>
                  </a:cubicBezTo>
                  <a:cubicBezTo>
                    <a:pt x="343597" y="546652"/>
                    <a:pt x="352953" y="538749"/>
                    <a:pt x="365884" y="546333"/>
                  </a:cubicBezTo>
                  <a:cubicBezTo>
                    <a:pt x="369373" y="548381"/>
                    <a:pt x="373870" y="551588"/>
                    <a:pt x="379078" y="555304"/>
                  </a:cubicBezTo>
                  <a:cubicBezTo>
                    <a:pt x="384174" y="558939"/>
                    <a:pt x="389951" y="563060"/>
                    <a:pt x="395832" y="566791"/>
                  </a:cubicBezTo>
                  <a:cubicBezTo>
                    <a:pt x="396378" y="564604"/>
                    <a:pt x="402921" y="536982"/>
                    <a:pt x="393116" y="509932"/>
                  </a:cubicBezTo>
                  <a:cubicBezTo>
                    <a:pt x="387020" y="493117"/>
                    <a:pt x="370044" y="474207"/>
                    <a:pt x="356403" y="459014"/>
                  </a:cubicBezTo>
                  <a:cubicBezTo>
                    <a:pt x="347062" y="448604"/>
                    <a:pt x="339686" y="440384"/>
                    <a:pt x="338835" y="436141"/>
                  </a:cubicBezTo>
                  <a:cubicBezTo>
                    <a:pt x="336818" y="426044"/>
                    <a:pt x="344911" y="372346"/>
                    <a:pt x="354655" y="355643"/>
                  </a:cubicBezTo>
                  <a:cubicBezTo>
                    <a:pt x="364109" y="339437"/>
                    <a:pt x="378051" y="337781"/>
                    <a:pt x="405827" y="334482"/>
                  </a:cubicBezTo>
                  <a:lnTo>
                    <a:pt x="407680" y="334263"/>
                  </a:lnTo>
                  <a:cubicBezTo>
                    <a:pt x="436695" y="330810"/>
                    <a:pt x="539171" y="272408"/>
                    <a:pt x="557367" y="259411"/>
                  </a:cubicBezTo>
                  <a:cubicBezTo>
                    <a:pt x="575672" y="246334"/>
                    <a:pt x="608449" y="179029"/>
                    <a:pt x="611065" y="173623"/>
                  </a:cubicBezTo>
                  <a:cubicBezTo>
                    <a:pt x="589534" y="181241"/>
                    <a:pt x="527660" y="190336"/>
                    <a:pt x="504568" y="190336"/>
                  </a:cubicBezTo>
                  <a:cubicBezTo>
                    <a:pt x="490735" y="190336"/>
                    <a:pt x="483105" y="185525"/>
                    <a:pt x="476368" y="181282"/>
                  </a:cubicBezTo>
                  <a:cubicBezTo>
                    <a:pt x="471981" y="178517"/>
                    <a:pt x="467836" y="175906"/>
                    <a:pt x="462637" y="175220"/>
                  </a:cubicBezTo>
                  <a:cubicBezTo>
                    <a:pt x="462271" y="175172"/>
                    <a:pt x="461906" y="175150"/>
                    <a:pt x="461537" y="175150"/>
                  </a:cubicBezTo>
                  <a:cubicBezTo>
                    <a:pt x="453459" y="175150"/>
                    <a:pt x="445227" y="186530"/>
                    <a:pt x="438551" y="195747"/>
                  </a:cubicBezTo>
                  <a:cubicBezTo>
                    <a:pt x="434656" y="201133"/>
                    <a:pt x="431292" y="205786"/>
                    <a:pt x="428409" y="207824"/>
                  </a:cubicBezTo>
                  <a:cubicBezTo>
                    <a:pt x="425047" y="210207"/>
                    <a:pt x="413825" y="211048"/>
                    <a:pt x="400643" y="211048"/>
                  </a:cubicBezTo>
                  <a:cubicBezTo>
                    <a:pt x="381526" y="211048"/>
                    <a:pt x="358293" y="209275"/>
                    <a:pt x="348939" y="207854"/>
                  </a:cubicBezTo>
                  <a:cubicBezTo>
                    <a:pt x="340286" y="206537"/>
                    <a:pt x="334980" y="203872"/>
                    <a:pt x="332239" y="199470"/>
                  </a:cubicBezTo>
                  <a:cubicBezTo>
                    <a:pt x="329308" y="194764"/>
                    <a:pt x="329330" y="187888"/>
                    <a:pt x="332312" y="178451"/>
                  </a:cubicBezTo>
                  <a:cubicBezTo>
                    <a:pt x="337211" y="162965"/>
                    <a:pt x="352682" y="152119"/>
                    <a:pt x="362921" y="144940"/>
                  </a:cubicBezTo>
                  <a:cubicBezTo>
                    <a:pt x="365686" y="143002"/>
                    <a:pt x="368074" y="141329"/>
                    <a:pt x="369810" y="139883"/>
                  </a:cubicBezTo>
                  <a:cubicBezTo>
                    <a:pt x="374874" y="135660"/>
                    <a:pt x="374952" y="127108"/>
                    <a:pt x="375023" y="119564"/>
                  </a:cubicBezTo>
                  <a:cubicBezTo>
                    <a:pt x="375064" y="114929"/>
                    <a:pt x="375103" y="110547"/>
                    <a:pt x="376284" y="107662"/>
                  </a:cubicBezTo>
                  <a:cubicBezTo>
                    <a:pt x="377942" y="103612"/>
                    <a:pt x="387469" y="97206"/>
                    <a:pt x="396683" y="91013"/>
                  </a:cubicBezTo>
                  <a:cubicBezTo>
                    <a:pt x="404903" y="85490"/>
                    <a:pt x="412662" y="80269"/>
                    <a:pt x="414420" y="77072"/>
                  </a:cubicBezTo>
                  <a:cubicBezTo>
                    <a:pt x="417234" y="71962"/>
                    <a:pt x="418090" y="58326"/>
                    <a:pt x="415113" y="51386"/>
                  </a:cubicBezTo>
                  <a:cubicBezTo>
                    <a:pt x="414240" y="49345"/>
                    <a:pt x="413116" y="48134"/>
                    <a:pt x="411779" y="47780"/>
                  </a:cubicBezTo>
                  <a:cubicBezTo>
                    <a:pt x="405366" y="46090"/>
                    <a:pt x="346586" y="56251"/>
                    <a:pt x="345908" y="56373"/>
                  </a:cubicBezTo>
                  <a:cubicBezTo>
                    <a:pt x="345492" y="56470"/>
                    <a:pt x="308506" y="65146"/>
                    <a:pt x="289438" y="50845"/>
                  </a:cubicBezTo>
                  <a:cubicBezTo>
                    <a:pt x="274251" y="39455"/>
                    <a:pt x="260148" y="24878"/>
                    <a:pt x="248816" y="13164"/>
                  </a:cubicBezTo>
                  <a:cubicBezTo>
                    <a:pt x="245880" y="10131"/>
                    <a:pt x="243108" y="7266"/>
                    <a:pt x="240643" y="4801"/>
                  </a:cubicBezTo>
                  <a:cubicBezTo>
                    <a:pt x="237273" y="1433"/>
                    <a:pt x="234193" y="0"/>
                    <a:pt x="231179" y="460"/>
                  </a:cubicBezTo>
                  <a:cubicBezTo>
                    <a:pt x="225274" y="1343"/>
                    <a:pt x="221019" y="9329"/>
                    <a:pt x="217268" y="16376"/>
                  </a:cubicBezTo>
                  <a:lnTo>
                    <a:pt x="216871" y="17127"/>
                  </a:lnTo>
                  <a:cubicBezTo>
                    <a:pt x="211433" y="27327"/>
                    <a:pt x="195179" y="29487"/>
                    <a:pt x="177576" y="30955"/>
                  </a:cubicBezTo>
                  <a:cubicBezTo>
                    <a:pt x="159656" y="32450"/>
                    <a:pt x="134265" y="50233"/>
                    <a:pt x="95241" y="88611"/>
                  </a:cubicBezTo>
                  <a:cubicBezTo>
                    <a:pt x="61454" y="121846"/>
                    <a:pt x="47190" y="154962"/>
                    <a:pt x="33393" y="186988"/>
                  </a:cubicBezTo>
                  <a:cubicBezTo>
                    <a:pt x="30116" y="194596"/>
                    <a:pt x="26729" y="202462"/>
                    <a:pt x="23145" y="210160"/>
                  </a:cubicBezTo>
                  <a:cubicBezTo>
                    <a:pt x="14998" y="227661"/>
                    <a:pt x="8346" y="248514"/>
                    <a:pt x="4696" y="268380"/>
                  </a:cubicBezTo>
                  <a:cubicBezTo>
                    <a:pt x="4696" y="268380"/>
                    <a:pt x="4698" y="268380"/>
                    <a:pt x="4698" y="268382"/>
                  </a:cubicBezTo>
                  <a:cubicBezTo>
                    <a:pt x="4698" y="268384"/>
                    <a:pt x="4696" y="268382"/>
                    <a:pt x="4693" y="268384"/>
                  </a:cubicBezTo>
                  <a:cubicBezTo>
                    <a:pt x="0" y="293939"/>
                    <a:pt x="265" y="317860"/>
                    <a:pt x="8707" y="330907"/>
                  </a:cubicBezTo>
                  <a:cubicBezTo>
                    <a:pt x="17029" y="343768"/>
                    <a:pt x="28890" y="352502"/>
                    <a:pt x="40362" y="360949"/>
                  </a:cubicBezTo>
                  <a:cubicBezTo>
                    <a:pt x="49487" y="367669"/>
                    <a:pt x="58102" y="374013"/>
                    <a:pt x="63661" y="381733"/>
                  </a:cubicBezTo>
                  <a:cubicBezTo>
                    <a:pt x="75895" y="398722"/>
                    <a:pt x="138603" y="528174"/>
                    <a:pt x="139242" y="529496"/>
                  </a:cubicBezTo>
                  <a:cubicBezTo>
                    <a:pt x="143602" y="529425"/>
                    <a:pt x="147888" y="528264"/>
                    <a:pt x="152690" y="526901"/>
                  </a:cubicBezTo>
                  <a:close/>
                </a:path>
              </a:pathLst>
            </a:custGeom>
            <a:grpFill/>
            <a:ln cap="flat" cmpd="sng" w="0">
              <a:noFill/>
              <a:prstDash val="solid"/>
              <a:miter lim="800000"/>
            </a:ln>
          </p:spPr>
          <p:txBody>
            <a:bodyPr anchor="ctr">
              <a:spAutoFit/>
            </a:bodyPr>
            <a:lstStyle/>
            <a:p>
              <a:pPr algn="ctr"/>
              <a:endParaRPr lang="en-US"/>
            </a:p>
          </p:txBody>
        </p:sp>
        <p:sp>
          <p:nvSpPr>
            <p:cNvPr id="157" name="Free Form 47">
              <a:extLst>
                <a:ext uri="{FF2B5EF4-FFF2-40B4-BE49-F238E27FC236}">
                  <a16:creationId xmlns:a16="http://schemas.microsoft.com/office/drawing/2014/main" id="{974EE6D8-F674-401F-A8CB-52F851E7AD09}"/>
                </a:ext>
              </a:extLst>
            </p:cNvPr>
            <p:cNvSpPr/>
            <p:nvPr/>
          </p:nvSpPr>
          <p:spPr>
            <a:xfrm>
              <a:off x="1783787" y="3096216"/>
              <a:ext cx="280705" cy="172850"/>
            </a:xfrm>
            <a:custGeom>
              <a:avLst/>
              <a:gdLst/>
              <a:ahLst/>
              <a:cxnLst/>
              <a:rect b="0" l="0" r="0" t="0"/>
              <a:pathLst>
                <a:path h="440477" w="715324">
                  <a:moveTo>
                    <a:pt x="162726" y="416627"/>
                  </a:moveTo>
                  <a:cubicBezTo>
                    <a:pt x="163384" y="416627"/>
                    <a:pt x="164011" y="416629"/>
                    <a:pt x="164606" y="416632"/>
                  </a:cubicBezTo>
                  <a:cubicBezTo>
                    <a:pt x="194352" y="416856"/>
                    <a:pt x="264132" y="439346"/>
                    <a:pt x="267621" y="440477"/>
                  </a:cubicBezTo>
                  <a:cubicBezTo>
                    <a:pt x="271286" y="420638"/>
                    <a:pt x="277916" y="399841"/>
                    <a:pt x="286043" y="382382"/>
                  </a:cubicBezTo>
                  <a:cubicBezTo>
                    <a:pt x="289625" y="374689"/>
                    <a:pt x="293012" y="366825"/>
                    <a:pt x="296287" y="359222"/>
                  </a:cubicBezTo>
                  <a:cubicBezTo>
                    <a:pt x="310098" y="327167"/>
                    <a:pt x="324377" y="294017"/>
                    <a:pt x="358215" y="260735"/>
                  </a:cubicBezTo>
                  <a:cubicBezTo>
                    <a:pt x="397298" y="222294"/>
                    <a:pt x="422757" y="204484"/>
                    <a:pt x="440755" y="202979"/>
                  </a:cubicBezTo>
                  <a:cubicBezTo>
                    <a:pt x="458263" y="201521"/>
                    <a:pt x="474422" y="199380"/>
                    <a:pt x="479779" y="189332"/>
                  </a:cubicBezTo>
                  <a:lnTo>
                    <a:pt x="480177" y="188583"/>
                  </a:lnTo>
                  <a:cubicBezTo>
                    <a:pt x="483966" y="181465"/>
                    <a:pt x="488260" y="173397"/>
                    <a:pt x="494341" y="172487"/>
                  </a:cubicBezTo>
                  <a:cubicBezTo>
                    <a:pt x="497465" y="172009"/>
                    <a:pt x="500647" y="173477"/>
                    <a:pt x="504097" y="176925"/>
                  </a:cubicBezTo>
                  <a:cubicBezTo>
                    <a:pt x="506565" y="179390"/>
                    <a:pt x="509335" y="182258"/>
                    <a:pt x="512278" y="185296"/>
                  </a:cubicBezTo>
                  <a:cubicBezTo>
                    <a:pt x="523597" y="196998"/>
                    <a:pt x="537689" y="211562"/>
                    <a:pt x="552855" y="222935"/>
                  </a:cubicBezTo>
                  <a:cubicBezTo>
                    <a:pt x="571287" y="236761"/>
                    <a:pt x="606676" y="228941"/>
                    <a:pt x="608934" y="228429"/>
                  </a:cubicBezTo>
                  <a:cubicBezTo>
                    <a:pt x="609548" y="224708"/>
                    <a:pt x="624340" y="136067"/>
                    <a:pt x="635054" y="122668"/>
                  </a:cubicBezTo>
                  <a:cubicBezTo>
                    <a:pt x="640735" y="115565"/>
                    <a:pt x="657965" y="109064"/>
                    <a:pt x="674624" y="102776"/>
                  </a:cubicBezTo>
                  <a:cubicBezTo>
                    <a:pt x="690386" y="96828"/>
                    <a:pt x="705270" y="91208"/>
                    <a:pt x="709245" y="85580"/>
                  </a:cubicBezTo>
                  <a:cubicBezTo>
                    <a:pt x="713268" y="79877"/>
                    <a:pt x="715324" y="67292"/>
                    <a:pt x="711466" y="54264"/>
                  </a:cubicBezTo>
                  <a:cubicBezTo>
                    <a:pt x="707479" y="40799"/>
                    <a:pt x="698179" y="30545"/>
                    <a:pt x="685278" y="25383"/>
                  </a:cubicBezTo>
                  <a:cubicBezTo>
                    <a:pt x="669262" y="18975"/>
                    <a:pt x="662801" y="12374"/>
                    <a:pt x="660204" y="7963"/>
                  </a:cubicBezTo>
                  <a:cubicBezTo>
                    <a:pt x="657758" y="3813"/>
                    <a:pt x="658141" y="836"/>
                    <a:pt x="658324" y="0"/>
                  </a:cubicBezTo>
                  <a:cubicBezTo>
                    <a:pt x="654500" y="360"/>
                    <a:pt x="604428" y="5271"/>
                    <a:pt x="577544" y="15764"/>
                  </a:cubicBezTo>
                  <a:cubicBezTo>
                    <a:pt x="555833" y="24237"/>
                    <a:pt x="546462" y="37119"/>
                    <a:pt x="541958" y="43308"/>
                  </a:cubicBezTo>
                  <a:cubicBezTo>
                    <a:pt x="540629" y="45134"/>
                    <a:pt x="539752" y="46344"/>
                    <a:pt x="539091" y="46673"/>
                  </a:cubicBezTo>
                  <a:cubicBezTo>
                    <a:pt x="538927" y="46753"/>
                    <a:pt x="538698" y="46795"/>
                    <a:pt x="538408" y="46795"/>
                  </a:cubicBezTo>
                  <a:cubicBezTo>
                    <a:pt x="533680" y="46795"/>
                    <a:pt x="512517" y="36017"/>
                    <a:pt x="498723" y="11921"/>
                  </a:cubicBezTo>
                  <a:cubicBezTo>
                    <a:pt x="499306" y="18212"/>
                    <a:pt x="502927" y="59611"/>
                    <a:pt x="497782" y="66470"/>
                  </a:cubicBezTo>
                  <a:cubicBezTo>
                    <a:pt x="494975" y="70208"/>
                    <a:pt x="484900" y="73378"/>
                    <a:pt x="472149" y="77394"/>
                  </a:cubicBezTo>
                  <a:cubicBezTo>
                    <a:pt x="459682" y="81320"/>
                    <a:pt x="445556" y="85768"/>
                    <a:pt x="433857" y="92066"/>
                  </a:cubicBezTo>
                  <a:cubicBezTo>
                    <a:pt x="422674" y="98087"/>
                    <a:pt x="406917" y="111305"/>
                    <a:pt x="391677" y="124087"/>
                  </a:cubicBezTo>
                  <a:cubicBezTo>
                    <a:pt x="374218" y="138730"/>
                    <a:pt x="357730" y="152563"/>
                    <a:pt x="348064" y="155945"/>
                  </a:cubicBezTo>
                  <a:cubicBezTo>
                    <a:pt x="341685" y="158179"/>
                    <a:pt x="331700" y="159290"/>
                    <a:pt x="320135" y="160580"/>
                  </a:cubicBezTo>
                  <a:cubicBezTo>
                    <a:pt x="298655" y="162977"/>
                    <a:pt x="271923" y="165957"/>
                    <a:pt x="254122" y="177822"/>
                  </a:cubicBezTo>
                  <a:cubicBezTo>
                    <a:pt x="233084" y="191850"/>
                    <a:pt x="228175" y="212726"/>
                    <a:pt x="222977" y="234830"/>
                  </a:cubicBezTo>
                  <a:cubicBezTo>
                    <a:pt x="221411" y="241489"/>
                    <a:pt x="219792" y="248377"/>
                    <a:pt x="217697" y="255285"/>
                  </a:cubicBezTo>
                  <a:cubicBezTo>
                    <a:pt x="211045" y="277238"/>
                    <a:pt x="182116" y="292439"/>
                    <a:pt x="158871" y="304653"/>
                  </a:cubicBezTo>
                  <a:cubicBezTo>
                    <a:pt x="150273" y="309169"/>
                    <a:pt x="142151" y="313439"/>
                    <a:pt x="136428" y="317418"/>
                  </a:cubicBezTo>
                  <a:cubicBezTo>
                    <a:pt x="126791" y="324124"/>
                    <a:pt x="119888" y="334836"/>
                    <a:pt x="112576" y="346172"/>
                  </a:cubicBezTo>
                  <a:cubicBezTo>
                    <a:pt x="103968" y="359522"/>
                    <a:pt x="95068" y="373326"/>
                    <a:pt x="80764" y="382204"/>
                  </a:cubicBezTo>
                  <a:cubicBezTo>
                    <a:pt x="56414" y="397320"/>
                    <a:pt x="7195" y="414230"/>
                    <a:pt x="0" y="416666"/>
                  </a:cubicBezTo>
                  <a:cubicBezTo>
                    <a:pt x="5266" y="416817"/>
                    <a:pt x="15617" y="418256"/>
                    <a:pt x="18334" y="422123"/>
                  </a:cubicBezTo>
                  <a:cubicBezTo>
                    <a:pt x="20599" y="422013"/>
                    <a:pt x="129981" y="416627"/>
                    <a:pt x="162726" y="416627"/>
                  </a:cubicBezTo>
                  <a:close/>
                </a:path>
              </a:pathLst>
            </a:custGeom>
            <a:grpFill/>
            <a:ln cap="flat" cmpd="sng" w="0">
              <a:noFill/>
              <a:prstDash val="solid"/>
              <a:miter lim="800000"/>
            </a:ln>
          </p:spPr>
          <p:txBody>
            <a:bodyPr anchor="ctr">
              <a:spAutoFit/>
            </a:bodyPr>
            <a:lstStyle/>
            <a:p>
              <a:pPr algn="ctr"/>
              <a:endParaRPr lang="en-US"/>
            </a:p>
          </p:txBody>
        </p:sp>
        <p:sp>
          <p:nvSpPr>
            <p:cNvPr id="158" name="Free Form 48">
              <a:extLst>
                <a:ext uri="{FF2B5EF4-FFF2-40B4-BE49-F238E27FC236}">
                  <a16:creationId xmlns:a16="http://schemas.microsoft.com/office/drawing/2014/main" id="{DE9C8219-EC8B-4790-A414-C6139DE42EC1}"/>
                </a:ext>
              </a:extLst>
            </p:cNvPr>
            <p:cNvSpPr/>
            <p:nvPr/>
          </p:nvSpPr>
          <p:spPr>
            <a:xfrm>
              <a:off x="2463978" y="3080300"/>
              <a:ext cx="251298" cy="258099"/>
            </a:xfrm>
            <a:custGeom>
              <a:avLst/>
              <a:gdLst/>
              <a:ahLst/>
              <a:cxnLst/>
              <a:rect b="0" l="0" r="0" t="0"/>
              <a:pathLst>
                <a:path h="657716" w="640384">
                  <a:moveTo>
                    <a:pt x="276558" y="150444"/>
                  </a:moveTo>
                  <a:cubicBezTo>
                    <a:pt x="268172" y="152709"/>
                    <a:pt x="255207" y="155860"/>
                    <a:pt x="241479" y="159193"/>
                  </a:cubicBezTo>
                  <a:cubicBezTo>
                    <a:pt x="212445" y="166242"/>
                    <a:pt x="179539" y="174233"/>
                    <a:pt x="166659" y="179290"/>
                  </a:cubicBezTo>
                  <a:cubicBezTo>
                    <a:pt x="159381" y="182150"/>
                    <a:pt x="152992" y="185935"/>
                    <a:pt x="146813" y="189595"/>
                  </a:cubicBezTo>
                  <a:cubicBezTo>
                    <a:pt x="137418" y="195159"/>
                    <a:pt x="129210" y="200019"/>
                    <a:pt x="120539" y="200019"/>
                  </a:cubicBezTo>
                  <a:cubicBezTo>
                    <a:pt x="119857" y="200019"/>
                    <a:pt x="119174" y="199990"/>
                    <a:pt x="118491" y="199929"/>
                  </a:cubicBezTo>
                  <a:cubicBezTo>
                    <a:pt x="110720" y="199229"/>
                    <a:pt x="93895" y="192472"/>
                    <a:pt x="79050" y="186510"/>
                  </a:cubicBezTo>
                  <a:cubicBezTo>
                    <a:pt x="65034" y="180880"/>
                    <a:pt x="51806" y="175576"/>
                    <a:pt x="49182" y="176547"/>
                  </a:cubicBezTo>
                  <a:cubicBezTo>
                    <a:pt x="46483" y="177556"/>
                    <a:pt x="40428" y="183433"/>
                    <a:pt x="34574" y="189114"/>
                  </a:cubicBezTo>
                  <a:cubicBezTo>
                    <a:pt x="27692" y="195796"/>
                    <a:pt x="23318" y="199929"/>
                    <a:pt x="21772" y="199929"/>
                  </a:cubicBezTo>
                  <a:cubicBezTo>
                    <a:pt x="21706" y="199929"/>
                    <a:pt x="21652" y="199924"/>
                    <a:pt x="21599" y="199909"/>
                  </a:cubicBezTo>
                  <a:cubicBezTo>
                    <a:pt x="20899" y="199734"/>
                    <a:pt x="18146" y="197495"/>
                    <a:pt x="12487" y="192862"/>
                  </a:cubicBezTo>
                  <a:cubicBezTo>
                    <a:pt x="9080" y="190068"/>
                    <a:pt x="4779" y="186552"/>
                    <a:pt x="0" y="182775"/>
                  </a:cubicBezTo>
                  <a:lnTo>
                    <a:pt x="0" y="210034"/>
                  </a:lnTo>
                  <a:cubicBezTo>
                    <a:pt x="8997" y="273066"/>
                    <a:pt x="41011" y="339176"/>
                    <a:pt x="66734" y="392297"/>
                  </a:cubicBezTo>
                  <a:cubicBezTo>
                    <a:pt x="72581" y="404374"/>
                    <a:pt x="78104" y="415778"/>
                    <a:pt x="82883" y="426193"/>
                  </a:cubicBezTo>
                  <a:cubicBezTo>
                    <a:pt x="108130" y="481188"/>
                    <a:pt x="165313" y="545940"/>
                    <a:pt x="165884" y="546589"/>
                  </a:cubicBezTo>
                  <a:cubicBezTo>
                    <a:pt x="165916" y="546621"/>
                    <a:pt x="165930" y="546662"/>
                    <a:pt x="165930" y="546703"/>
                  </a:cubicBezTo>
                  <a:cubicBezTo>
                    <a:pt x="165925" y="547067"/>
                    <a:pt x="165555" y="583309"/>
                    <a:pt x="165930" y="603226"/>
                  </a:cubicBezTo>
                  <a:cubicBezTo>
                    <a:pt x="166147" y="614752"/>
                    <a:pt x="172219" y="632172"/>
                    <a:pt x="183974" y="655007"/>
                  </a:cubicBezTo>
                  <a:cubicBezTo>
                    <a:pt x="184599" y="656219"/>
                    <a:pt x="184962" y="656924"/>
                    <a:pt x="185064" y="657173"/>
                  </a:cubicBezTo>
                  <a:cubicBezTo>
                    <a:pt x="186291" y="657716"/>
                    <a:pt x="209841" y="657480"/>
                    <a:pt x="237100" y="656156"/>
                  </a:cubicBezTo>
                  <a:cubicBezTo>
                    <a:pt x="269774" y="654568"/>
                    <a:pt x="290784" y="652252"/>
                    <a:pt x="294741" y="649801"/>
                  </a:cubicBezTo>
                  <a:cubicBezTo>
                    <a:pt x="299069" y="647122"/>
                    <a:pt x="303358" y="639928"/>
                    <a:pt x="307901" y="632311"/>
                  </a:cubicBezTo>
                  <a:cubicBezTo>
                    <a:pt x="313327" y="623206"/>
                    <a:pt x="318940" y="613794"/>
                    <a:pt x="325004" y="611770"/>
                  </a:cubicBezTo>
                  <a:cubicBezTo>
                    <a:pt x="330703" y="609873"/>
                    <a:pt x="347269" y="612728"/>
                    <a:pt x="363294" y="615486"/>
                  </a:cubicBezTo>
                  <a:cubicBezTo>
                    <a:pt x="378703" y="618136"/>
                    <a:pt x="393252" y="620638"/>
                    <a:pt x="398163" y="619100"/>
                  </a:cubicBezTo>
                  <a:cubicBezTo>
                    <a:pt x="403240" y="617502"/>
                    <a:pt x="411877" y="612099"/>
                    <a:pt x="419165" y="605961"/>
                  </a:cubicBezTo>
                  <a:cubicBezTo>
                    <a:pt x="427651" y="598817"/>
                    <a:pt x="432516" y="592314"/>
                    <a:pt x="432516" y="588117"/>
                  </a:cubicBezTo>
                  <a:cubicBezTo>
                    <a:pt x="432516" y="582738"/>
                    <a:pt x="419224" y="571687"/>
                    <a:pt x="407498" y="561939"/>
                  </a:cubicBezTo>
                  <a:cubicBezTo>
                    <a:pt x="398480" y="554443"/>
                    <a:pt x="389963" y="547362"/>
                    <a:pt x="388561" y="543758"/>
                  </a:cubicBezTo>
                  <a:cubicBezTo>
                    <a:pt x="388066" y="542487"/>
                    <a:pt x="388481" y="540698"/>
                    <a:pt x="389790" y="538442"/>
                  </a:cubicBezTo>
                  <a:cubicBezTo>
                    <a:pt x="396274" y="527264"/>
                    <a:pt x="424557" y="505809"/>
                    <a:pt x="432664" y="504595"/>
                  </a:cubicBezTo>
                  <a:cubicBezTo>
                    <a:pt x="434544" y="504312"/>
                    <a:pt x="436568" y="504183"/>
                    <a:pt x="438707" y="504044"/>
                  </a:cubicBezTo>
                  <a:cubicBezTo>
                    <a:pt x="446936" y="503517"/>
                    <a:pt x="458202" y="502793"/>
                    <a:pt x="475651" y="492252"/>
                  </a:cubicBezTo>
                  <a:cubicBezTo>
                    <a:pt x="498269" y="478584"/>
                    <a:pt x="518857" y="440957"/>
                    <a:pt x="523661" y="419997"/>
                  </a:cubicBezTo>
                  <a:cubicBezTo>
                    <a:pt x="524770" y="415149"/>
                    <a:pt x="525848" y="409819"/>
                    <a:pt x="526991" y="404176"/>
                  </a:cubicBezTo>
                  <a:cubicBezTo>
                    <a:pt x="530985" y="384443"/>
                    <a:pt x="535509" y="362075"/>
                    <a:pt x="543387" y="351690"/>
                  </a:cubicBezTo>
                  <a:cubicBezTo>
                    <a:pt x="553226" y="338720"/>
                    <a:pt x="637149" y="293468"/>
                    <a:pt x="640384" y="291727"/>
                  </a:cubicBezTo>
                  <a:cubicBezTo>
                    <a:pt x="638892" y="288867"/>
                    <a:pt x="612569" y="238624"/>
                    <a:pt x="600658" y="228034"/>
                  </a:cubicBezTo>
                  <a:cubicBezTo>
                    <a:pt x="594169" y="222267"/>
                    <a:pt x="576220" y="219000"/>
                    <a:pt x="560380" y="216117"/>
                  </a:cubicBezTo>
                  <a:cubicBezTo>
                    <a:pt x="545816" y="213464"/>
                    <a:pt x="534309" y="211370"/>
                    <a:pt x="534650" y="207968"/>
                  </a:cubicBezTo>
                  <a:cubicBezTo>
                    <a:pt x="534980" y="204650"/>
                    <a:pt x="545740" y="199383"/>
                    <a:pt x="557128" y="193806"/>
                  </a:cubicBezTo>
                  <a:cubicBezTo>
                    <a:pt x="569076" y="187956"/>
                    <a:pt x="582616" y="181324"/>
                    <a:pt x="581048" y="177827"/>
                  </a:cubicBezTo>
                  <a:cubicBezTo>
                    <a:pt x="576181" y="166959"/>
                    <a:pt x="564926" y="140446"/>
                    <a:pt x="565562" y="128971"/>
                  </a:cubicBezTo>
                  <a:cubicBezTo>
                    <a:pt x="566028" y="120569"/>
                    <a:pt x="571907" y="112412"/>
                    <a:pt x="576198" y="106458"/>
                  </a:cubicBezTo>
                  <a:cubicBezTo>
                    <a:pt x="578254" y="103607"/>
                    <a:pt x="580027" y="101142"/>
                    <a:pt x="580687" y="99381"/>
                  </a:cubicBezTo>
                  <a:cubicBezTo>
                    <a:pt x="582816" y="93707"/>
                    <a:pt x="575323" y="84012"/>
                    <a:pt x="560137" y="72786"/>
                  </a:cubicBezTo>
                  <a:cubicBezTo>
                    <a:pt x="549427" y="64871"/>
                    <a:pt x="540288" y="50967"/>
                    <a:pt x="534241" y="41767"/>
                  </a:cubicBezTo>
                  <a:cubicBezTo>
                    <a:pt x="531400" y="37446"/>
                    <a:pt x="529154" y="34032"/>
                    <a:pt x="527842" y="32935"/>
                  </a:cubicBezTo>
                  <a:cubicBezTo>
                    <a:pt x="525450" y="30945"/>
                    <a:pt x="518642" y="29894"/>
                    <a:pt x="511437" y="28785"/>
                  </a:cubicBezTo>
                  <a:cubicBezTo>
                    <a:pt x="506484" y="28022"/>
                    <a:pt x="501361" y="27234"/>
                    <a:pt x="497675" y="26098"/>
                  </a:cubicBezTo>
                  <a:cubicBezTo>
                    <a:pt x="493293" y="24752"/>
                    <a:pt x="486972" y="18517"/>
                    <a:pt x="480864" y="12487"/>
                  </a:cubicBezTo>
                  <a:cubicBezTo>
                    <a:pt x="474354" y="6066"/>
                    <a:pt x="468209" y="0"/>
                    <a:pt x="464749" y="0"/>
                  </a:cubicBezTo>
                  <a:cubicBezTo>
                    <a:pt x="457319" y="0"/>
                    <a:pt x="415927" y="3506"/>
                    <a:pt x="411262" y="6839"/>
                  </a:cubicBezTo>
                  <a:cubicBezTo>
                    <a:pt x="409236" y="8288"/>
                    <a:pt x="406961" y="12713"/>
                    <a:pt x="404325" y="17839"/>
                  </a:cubicBezTo>
                  <a:cubicBezTo>
                    <a:pt x="400782" y="24722"/>
                    <a:pt x="396771" y="32528"/>
                    <a:pt x="392024" y="35695"/>
                  </a:cubicBezTo>
                  <a:cubicBezTo>
                    <a:pt x="390261" y="36871"/>
                    <a:pt x="348820" y="64576"/>
                    <a:pt x="348820" y="71962"/>
                  </a:cubicBezTo>
                  <a:cubicBezTo>
                    <a:pt x="348820" y="75231"/>
                    <a:pt x="350737" y="86570"/>
                    <a:pt x="352592" y="97533"/>
                  </a:cubicBezTo>
                  <a:cubicBezTo>
                    <a:pt x="354726" y="110127"/>
                    <a:pt x="356737" y="122019"/>
                    <a:pt x="356372" y="124202"/>
                  </a:cubicBezTo>
                  <a:cubicBezTo>
                    <a:pt x="356138" y="125626"/>
                    <a:pt x="353077" y="127801"/>
                    <a:pt x="348191" y="130025"/>
                  </a:cubicBezTo>
                  <a:cubicBezTo>
                    <a:pt x="340137" y="133690"/>
                    <a:pt x="325909" y="137750"/>
                    <a:pt x="319703" y="133936"/>
                  </a:cubicBezTo>
                  <a:cubicBezTo>
                    <a:pt x="316065" y="131697"/>
                    <a:pt x="311208" y="125755"/>
                    <a:pt x="306065" y="119462"/>
                  </a:cubicBezTo>
                  <a:cubicBezTo>
                    <a:pt x="298723" y="110479"/>
                    <a:pt x="290403" y="100301"/>
                    <a:pt x="284758" y="100301"/>
                  </a:cubicBezTo>
                  <a:cubicBezTo>
                    <a:pt x="282500" y="100301"/>
                    <a:pt x="281006" y="101035"/>
                    <a:pt x="280318" y="102483"/>
                  </a:cubicBezTo>
                  <a:cubicBezTo>
                    <a:pt x="278236" y="106855"/>
                    <a:pt x="283529" y="116472"/>
                    <a:pt x="289701" y="124065"/>
                  </a:cubicBezTo>
                  <a:cubicBezTo>
                    <a:pt x="294490" y="129964"/>
                    <a:pt x="297397" y="134772"/>
                    <a:pt x="296007" y="139088"/>
                  </a:cubicBezTo>
                  <a:cubicBezTo>
                    <a:pt x="294531" y="143648"/>
                    <a:pt x="288355" y="147257"/>
                    <a:pt x="276558" y="150444"/>
                  </a:cubicBezTo>
                  <a:close/>
                </a:path>
              </a:pathLst>
            </a:custGeom>
            <a:grpFill/>
            <a:ln cap="flat" cmpd="sng" w="0">
              <a:noFill/>
              <a:prstDash val="solid"/>
              <a:miter lim="800000"/>
            </a:ln>
          </p:spPr>
          <p:txBody>
            <a:bodyPr anchor="ctr">
              <a:spAutoFit/>
            </a:bodyPr>
            <a:lstStyle/>
            <a:p>
              <a:pPr algn="ctr"/>
              <a:endParaRPr lang="en-US"/>
            </a:p>
          </p:txBody>
        </p:sp>
        <p:sp>
          <p:nvSpPr>
            <p:cNvPr id="159" name="Free Form 49">
              <a:extLst>
                <a:ext uri="{FF2B5EF4-FFF2-40B4-BE49-F238E27FC236}">
                  <a16:creationId xmlns:a16="http://schemas.microsoft.com/office/drawing/2014/main" id="{E8671184-2102-4A0C-AB6F-81E19061A1EA}"/>
                </a:ext>
              </a:extLst>
            </p:cNvPr>
            <p:cNvSpPr/>
            <p:nvPr/>
          </p:nvSpPr>
          <p:spPr>
            <a:xfrm>
              <a:off x="1520026" y="3307201"/>
              <a:ext cx="156342" cy="150934"/>
            </a:xfrm>
            <a:custGeom>
              <a:avLst/>
              <a:gdLst/>
              <a:ahLst/>
              <a:cxnLst/>
              <a:rect b="0" l="0" r="0" t="0"/>
              <a:pathLst>
                <a:path h="384625" w="398407">
                  <a:moveTo>
                    <a:pt x="8695" y="165625"/>
                  </a:moveTo>
                  <a:cubicBezTo>
                    <a:pt x="0" y="175235"/>
                    <a:pt x="15110" y="215552"/>
                    <a:pt x="16934" y="219658"/>
                  </a:cubicBezTo>
                  <a:cubicBezTo>
                    <a:pt x="18787" y="223791"/>
                    <a:pt x="45790" y="226985"/>
                    <a:pt x="54944" y="233857"/>
                  </a:cubicBezTo>
                  <a:cubicBezTo>
                    <a:pt x="64122" y="240728"/>
                    <a:pt x="58163" y="254017"/>
                    <a:pt x="51294" y="260430"/>
                  </a:cubicBezTo>
                  <a:cubicBezTo>
                    <a:pt x="51294" y="260430"/>
                    <a:pt x="42593" y="271408"/>
                    <a:pt x="50382" y="292478"/>
                  </a:cubicBezTo>
                  <a:cubicBezTo>
                    <a:pt x="58163" y="313551"/>
                    <a:pt x="66404" y="342860"/>
                    <a:pt x="75100" y="356603"/>
                  </a:cubicBezTo>
                  <a:cubicBezTo>
                    <a:pt x="79357" y="363333"/>
                    <a:pt x="79435" y="369949"/>
                    <a:pt x="78043" y="376081"/>
                  </a:cubicBezTo>
                  <a:cubicBezTo>
                    <a:pt x="95324" y="379463"/>
                    <a:pt x="114582" y="382709"/>
                    <a:pt x="132751" y="384625"/>
                  </a:cubicBezTo>
                  <a:cubicBezTo>
                    <a:pt x="134019" y="382360"/>
                    <a:pt x="153521" y="347657"/>
                    <a:pt x="162965" y="342714"/>
                  </a:cubicBezTo>
                  <a:cubicBezTo>
                    <a:pt x="167442" y="340371"/>
                    <a:pt x="175157" y="341812"/>
                    <a:pt x="183321" y="343338"/>
                  </a:cubicBezTo>
                  <a:cubicBezTo>
                    <a:pt x="192636" y="345079"/>
                    <a:pt x="202262" y="346881"/>
                    <a:pt x="206895" y="342739"/>
                  </a:cubicBezTo>
                  <a:cubicBezTo>
                    <a:pt x="211031" y="339040"/>
                    <a:pt x="211389" y="331422"/>
                    <a:pt x="211775" y="323356"/>
                  </a:cubicBezTo>
                  <a:cubicBezTo>
                    <a:pt x="212184" y="314743"/>
                    <a:pt x="212606" y="305838"/>
                    <a:pt x="217895" y="301515"/>
                  </a:cubicBezTo>
                  <a:cubicBezTo>
                    <a:pt x="222560" y="297696"/>
                    <a:pt x="251072" y="293288"/>
                    <a:pt x="281259" y="288623"/>
                  </a:cubicBezTo>
                  <a:cubicBezTo>
                    <a:pt x="315999" y="283251"/>
                    <a:pt x="355374" y="277168"/>
                    <a:pt x="361231" y="271289"/>
                  </a:cubicBezTo>
                  <a:cubicBezTo>
                    <a:pt x="372524" y="259950"/>
                    <a:pt x="398407" y="175384"/>
                    <a:pt x="384952" y="106297"/>
                  </a:cubicBezTo>
                  <a:cubicBezTo>
                    <a:pt x="377891" y="70052"/>
                    <a:pt x="368949" y="48336"/>
                    <a:pt x="362692" y="36505"/>
                  </a:cubicBezTo>
                  <a:cubicBezTo>
                    <a:pt x="356259" y="24342"/>
                    <a:pt x="351329" y="19894"/>
                    <a:pt x="350788" y="19426"/>
                  </a:cubicBezTo>
                  <a:cubicBezTo>
                    <a:pt x="342192" y="26583"/>
                    <a:pt x="336238" y="31409"/>
                    <a:pt x="336043" y="31567"/>
                  </a:cubicBezTo>
                  <a:cubicBezTo>
                    <a:pt x="336001" y="31601"/>
                    <a:pt x="335955" y="31611"/>
                    <a:pt x="335896" y="31601"/>
                  </a:cubicBezTo>
                  <a:cubicBezTo>
                    <a:pt x="335665" y="31552"/>
                    <a:pt x="313826" y="26963"/>
                    <a:pt x="289818" y="26963"/>
                  </a:cubicBezTo>
                  <a:cubicBezTo>
                    <a:pt x="288253" y="26963"/>
                    <a:pt x="286682" y="26983"/>
                    <a:pt x="285100" y="27024"/>
                  </a:cubicBezTo>
                  <a:cubicBezTo>
                    <a:pt x="272420" y="27358"/>
                    <a:pt x="262964" y="28831"/>
                    <a:pt x="255368" y="30014"/>
                  </a:cubicBezTo>
                  <a:cubicBezTo>
                    <a:pt x="249701" y="30896"/>
                    <a:pt x="245120" y="31608"/>
                    <a:pt x="240955" y="31608"/>
                  </a:cubicBezTo>
                  <a:cubicBezTo>
                    <a:pt x="239109" y="31608"/>
                    <a:pt x="237346" y="31469"/>
                    <a:pt x="235605" y="31143"/>
                  </a:cubicBezTo>
                  <a:cubicBezTo>
                    <a:pt x="229992" y="30092"/>
                    <a:pt x="225544" y="25591"/>
                    <a:pt x="220394" y="20385"/>
                  </a:cubicBezTo>
                  <a:cubicBezTo>
                    <a:pt x="215537" y="15466"/>
                    <a:pt x="210029" y="9897"/>
                    <a:pt x="202592" y="6625"/>
                  </a:cubicBezTo>
                  <a:cubicBezTo>
                    <a:pt x="187937" y="185"/>
                    <a:pt x="103717" y="4"/>
                    <a:pt x="100020" y="0"/>
                  </a:cubicBezTo>
                  <a:cubicBezTo>
                    <a:pt x="104275" y="4554"/>
                    <a:pt x="116284" y="9987"/>
                    <a:pt x="112654" y="17702"/>
                  </a:cubicBezTo>
                  <a:cubicBezTo>
                    <a:pt x="109001" y="25486"/>
                    <a:pt x="90213" y="32813"/>
                    <a:pt x="86565" y="40599"/>
                  </a:cubicBezTo>
                  <a:cubicBezTo>
                    <a:pt x="82886" y="48380"/>
                    <a:pt x="84739" y="73103"/>
                    <a:pt x="83798" y="79062"/>
                  </a:cubicBezTo>
                  <a:cubicBezTo>
                    <a:pt x="82886" y="85022"/>
                    <a:pt x="43966" y="80430"/>
                    <a:pt x="32530" y="80430"/>
                  </a:cubicBezTo>
                  <a:cubicBezTo>
                    <a:pt x="21067" y="80430"/>
                    <a:pt x="16478" y="91893"/>
                    <a:pt x="18787" y="104268"/>
                  </a:cubicBezTo>
                  <a:cubicBezTo>
                    <a:pt x="21067" y="116611"/>
                    <a:pt x="35269" y="117070"/>
                    <a:pt x="30679" y="128076"/>
                  </a:cubicBezTo>
                  <a:cubicBezTo>
                    <a:pt x="26117" y="139054"/>
                    <a:pt x="17390" y="155989"/>
                    <a:pt x="8695" y="165625"/>
                  </a:cubicBezTo>
                  <a:close/>
                </a:path>
              </a:pathLst>
            </a:custGeom>
            <a:grpFill/>
            <a:ln cap="flat" cmpd="sng" w="0">
              <a:noFill/>
              <a:prstDash val="solid"/>
              <a:miter lim="800000"/>
            </a:ln>
          </p:spPr>
          <p:txBody>
            <a:bodyPr anchor="ctr">
              <a:spAutoFit/>
            </a:bodyPr>
            <a:lstStyle/>
            <a:p>
              <a:pPr algn="ctr"/>
              <a:endParaRPr lang="en-US"/>
            </a:p>
          </p:txBody>
        </p:sp>
        <p:sp>
          <p:nvSpPr>
            <p:cNvPr id="160" name="Free Form 50">
              <a:extLst>
                <a:ext uri="{FF2B5EF4-FFF2-40B4-BE49-F238E27FC236}">
                  <a16:creationId xmlns:a16="http://schemas.microsoft.com/office/drawing/2014/main" id="{D9F39A17-6595-49A1-913A-747F0F6347E6}"/>
                </a:ext>
              </a:extLst>
            </p:cNvPr>
            <p:cNvSpPr/>
            <p:nvPr/>
          </p:nvSpPr>
          <p:spPr>
            <a:xfrm>
              <a:off x="2609217" y="3415150"/>
              <a:ext cx="259254" cy="238203"/>
            </a:xfrm>
            <a:custGeom>
              <a:avLst/>
              <a:gdLst/>
              <a:ahLst/>
              <a:cxnLst/>
              <a:rect b="0" l="0" r="0" t="0"/>
              <a:pathLst>
                <a:path h="607015" w="660660">
                  <a:moveTo>
                    <a:pt x="579202" y="422984"/>
                  </a:moveTo>
                  <a:cubicBezTo>
                    <a:pt x="586881" y="417497"/>
                    <a:pt x="598193" y="413386"/>
                    <a:pt x="611906" y="411102"/>
                  </a:cubicBezTo>
                  <a:cubicBezTo>
                    <a:pt x="625305" y="408868"/>
                    <a:pt x="634320" y="405149"/>
                    <a:pt x="639460" y="399731"/>
                  </a:cubicBezTo>
                  <a:cubicBezTo>
                    <a:pt x="644744" y="394164"/>
                    <a:pt x="645422" y="387188"/>
                    <a:pt x="645422" y="381733"/>
                  </a:cubicBezTo>
                  <a:cubicBezTo>
                    <a:pt x="645422" y="375138"/>
                    <a:pt x="641479" y="366389"/>
                    <a:pt x="637300" y="357123"/>
                  </a:cubicBezTo>
                  <a:cubicBezTo>
                    <a:pt x="632852" y="347252"/>
                    <a:pt x="628248" y="337047"/>
                    <a:pt x="628248" y="328832"/>
                  </a:cubicBezTo>
                  <a:cubicBezTo>
                    <a:pt x="628248" y="313183"/>
                    <a:pt x="660330" y="222311"/>
                    <a:pt x="660657" y="221394"/>
                  </a:cubicBezTo>
                  <a:lnTo>
                    <a:pt x="660660" y="221384"/>
                  </a:lnTo>
                  <a:cubicBezTo>
                    <a:pt x="659699" y="221340"/>
                    <a:pt x="658694" y="221314"/>
                    <a:pt x="657609" y="221314"/>
                  </a:cubicBezTo>
                  <a:cubicBezTo>
                    <a:pt x="642155" y="221314"/>
                    <a:pt x="617093" y="228185"/>
                    <a:pt x="596135" y="228526"/>
                  </a:cubicBezTo>
                  <a:cubicBezTo>
                    <a:pt x="575181" y="228870"/>
                    <a:pt x="573126" y="223394"/>
                    <a:pt x="574494" y="217892"/>
                  </a:cubicBezTo>
                  <a:cubicBezTo>
                    <a:pt x="575862" y="212389"/>
                    <a:pt x="582733" y="192458"/>
                    <a:pt x="586871" y="182509"/>
                  </a:cubicBezTo>
                  <a:cubicBezTo>
                    <a:pt x="590975" y="172528"/>
                    <a:pt x="585501" y="168081"/>
                    <a:pt x="573126" y="169449"/>
                  </a:cubicBezTo>
                  <a:cubicBezTo>
                    <a:pt x="560751" y="170819"/>
                    <a:pt x="555933" y="169793"/>
                    <a:pt x="552512" y="165001"/>
                  </a:cubicBezTo>
                  <a:cubicBezTo>
                    <a:pt x="549061" y="160183"/>
                    <a:pt x="545638" y="132356"/>
                    <a:pt x="543587" y="127535"/>
                  </a:cubicBezTo>
                  <a:cubicBezTo>
                    <a:pt x="541505" y="122746"/>
                    <a:pt x="506492" y="125482"/>
                    <a:pt x="496170" y="124799"/>
                  </a:cubicBezTo>
                  <a:cubicBezTo>
                    <a:pt x="485878" y="124114"/>
                    <a:pt x="481059" y="121378"/>
                    <a:pt x="480715" y="112251"/>
                  </a:cubicBezTo>
                  <a:cubicBezTo>
                    <a:pt x="480374" y="103129"/>
                    <a:pt x="472474" y="95599"/>
                    <a:pt x="464578" y="102132"/>
                  </a:cubicBezTo>
                  <a:cubicBezTo>
                    <a:pt x="456680" y="108659"/>
                    <a:pt x="460101" y="114475"/>
                    <a:pt x="449467" y="111398"/>
                  </a:cubicBezTo>
                  <a:cubicBezTo>
                    <a:pt x="438802" y="108318"/>
                    <a:pt x="427827" y="80832"/>
                    <a:pt x="425771" y="77409"/>
                  </a:cubicBezTo>
                  <a:cubicBezTo>
                    <a:pt x="423691" y="73961"/>
                    <a:pt x="414766" y="71908"/>
                    <a:pt x="398971" y="76697"/>
                  </a:cubicBezTo>
                  <a:cubicBezTo>
                    <a:pt x="383172" y="81515"/>
                    <a:pt x="339208" y="93890"/>
                    <a:pt x="330254" y="87704"/>
                  </a:cubicBezTo>
                  <a:cubicBezTo>
                    <a:pt x="321329" y="81515"/>
                    <a:pt x="268211" y="40287"/>
                    <a:pt x="257663" y="30677"/>
                  </a:cubicBezTo>
                  <a:cubicBezTo>
                    <a:pt x="247139" y="21070"/>
                    <a:pt x="249906" y="16478"/>
                    <a:pt x="248965" y="10063"/>
                  </a:cubicBezTo>
                  <a:cubicBezTo>
                    <a:pt x="248053" y="3647"/>
                    <a:pt x="241179" y="0"/>
                    <a:pt x="226068" y="3191"/>
                  </a:cubicBezTo>
                  <a:cubicBezTo>
                    <a:pt x="211063" y="6391"/>
                    <a:pt x="213645" y="10448"/>
                    <a:pt x="206986" y="3333"/>
                  </a:cubicBezTo>
                  <a:cubicBezTo>
                    <a:pt x="206961" y="3338"/>
                    <a:pt x="206929" y="3347"/>
                    <a:pt x="206907" y="3355"/>
                  </a:cubicBezTo>
                  <a:cubicBezTo>
                    <a:pt x="198180" y="6332"/>
                    <a:pt x="175396" y="11855"/>
                    <a:pt x="145345" y="13669"/>
                  </a:cubicBezTo>
                  <a:cubicBezTo>
                    <a:pt x="139688" y="14011"/>
                    <a:pt x="133373" y="14237"/>
                    <a:pt x="126577" y="14237"/>
                  </a:cubicBezTo>
                  <a:cubicBezTo>
                    <a:pt x="104631" y="14237"/>
                    <a:pt x="77660" y="11872"/>
                    <a:pt x="51547" y="3399"/>
                  </a:cubicBezTo>
                  <a:cubicBezTo>
                    <a:pt x="46590" y="12838"/>
                    <a:pt x="36171" y="30662"/>
                    <a:pt x="26000" y="48060"/>
                  </a:cubicBezTo>
                  <a:cubicBezTo>
                    <a:pt x="13218" y="69923"/>
                    <a:pt x="0" y="92532"/>
                    <a:pt x="0" y="94568"/>
                  </a:cubicBezTo>
                  <a:cubicBezTo>
                    <a:pt x="0" y="96489"/>
                    <a:pt x="16951" y="102578"/>
                    <a:pt x="33347" y="108467"/>
                  </a:cubicBezTo>
                  <a:cubicBezTo>
                    <a:pt x="50816" y="114743"/>
                    <a:pt x="70613" y="121854"/>
                    <a:pt x="76185" y="126033"/>
                  </a:cubicBezTo>
                  <a:cubicBezTo>
                    <a:pt x="87124" y="134236"/>
                    <a:pt x="86568" y="158905"/>
                    <a:pt x="86560" y="159151"/>
                  </a:cubicBezTo>
                  <a:cubicBezTo>
                    <a:pt x="86558" y="159203"/>
                    <a:pt x="86536" y="159249"/>
                    <a:pt x="86499" y="159281"/>
                  </a:cubicBezTo>
                  <a:cubicBezTo>
                    <a:pt x="86463" y="159312"/>
                    <a:pt x="86414" y="159337"/>
                    <a:pt x="86363" y="159317"/>
                  </a:cubicBezTo>
                  <a:cubicBezTo>
                    <a:pt x="86041" y="159271"/>
                    <a:pt x="54088" y="154575"/>
                    <a:pt x="48716" y="159278"/>
                  </a:cubicBezTo>
                  <a:cubicBezTo>
                    <a:pt x="48202" y="159727"/>
                    <a:pt x="47938" y="160319"/>
                    <a:pt x="47904" y="161092"/>
                  </a:cubicBezTo>
                  <a:cubicBezTo>
                    <a:pt x="47673" y="166645"/>
                    <a:pt x="59579" y="178978"/>
                    <a:pt x="67463" y="187137"/>
                  </a:cubicBezTo>
                  <a:cubicBezTo>
                    <a:pt x="69316" y="189058"/>
                    <a:pt x="70915" y="190717"/>
                    <a:pt x="72088" y="192006"/>
                  </a:cubicBezTo>
                  <a:cubicBezTo>
                    <a:pt x="76353" y="196698"/>
                    <a:pt x="76438" y="222786"/>
                    <a:pt x="76114" y="237919"/>
                  </a:cubicBezTo>
                  <a:cubicBezTo>
                    <a:pt x="75614" y="260903"/>
                    <a:pt x="73583" y="288523"/>
                    <a:pt x="70803" y="310035"/>
                  </a:cubicBezTo>
                  <a:cubicBezTo>
                    <a:pt x="72608" y="311539"/>
                    <a:pt x="74422" y="313073"/>
                    <a:pt x="76256" y="314636"/>
                  </a:cubicBezTo>
                  <a:cubicBezTo>
                    <a:pt x="82881" y="320291"/>
                    <a:pt x="89728" y="326133"/>
                    <a:pt x="96553" y="330059"/>
                  </a:cubicBezTo>
                  <a:cubicBezTo>
                    <a:pt x="106409" y="335728"/>
                    <a:pt x="132505" y="336891"/>
                    <a:pt x="155528" y="337915"/>
                  </a:cubicBezTo>
                  <a:cubicBezTo>
                    <a:pt x="175179" y="338791"/>
                    <a:pt x="193738" y="339617"/>
                    <a:pt x="199149" y="343114"/>
                  </a:cubicBezTo>
                  <a:cubicBezTo>
                    <a:pt x="211170" y="350897"/>
                    <a:pt x="226812" y="367425"/>
                    <a:pt x="231487" y="374769"/>
                  </a:cubicBezTo>
                  <a:cubicBezTo>
                    <a:pt x="236307" y="382343"/>
                    <a:pt x="228848" y="480167"/>
                    <a:pt x="227390" y="488928"/>
                  </a:cubicBezTo>
                  <a:cubicBezTo>
                    <a:pt x="226093" y="496702"/>
                    <a:pt x="213740" y="518040"/>
                    <a:pt x="212396" y="520349"/>
                  </a:cubicBezTo>
                  <a:cubicBezTo>
                    <a:pt x="218327" y="520544"/>
                    <a:pt x="247375" y="527452"/>
                    <a:pt x="276558" y="535623"/>
                  </a:cubicBezTo>
                  <a:cubicBezTo>
                    <a:pt x="294005" y="540510"/>
                    <a:pt x="335718" y="552685"/>
                    <a:pt x="346172" y="560207"/>
                  </a:cubicBezTo>
                  <a:cubicBezTo>
                    <a:pt x="352787" y="564974"/>
                    <a:pt x="358969" y="570536"/>
                    <a:pt x="364945" y="575915"/>
                  </a:cubicBezTo>
                  <a:cubicBezTo>
                    <a:pt x="374311" y="584347"/>
                    <a:pt x="382399" y="591628"/>
                    <a:pt x="388685" y="592467"/>
                  </a:cubicBezTo>
                  <a:cubicBezTo>
                    <a:pt x="391802" y="592884"/>
                    <a:pt x="396261" y="592406"/>
                    <a:pt x="401253" y="591641"/>
                  </a:cubicBezTo>
                  <a:cubicBezTo>
                    <a:pt x="401255" y="591641"/>
                    <a:pt x="401255" y="591636"/>
                    <a:pt x="401258" y="591636"/>
                  </a:cubicBezTo>
                  <a:cubicBezTo>
                    <a:pt x="401260" y="591636"/>
                    <a:pt x="401260" y="591641"/>
                    <a:pt x="401265" y="591641"/>
                  </a:cubicBezTo>
                  <a:cubicBezTo>
                    <a:pt x="403435" y="591307"/>
                    <a:pt x="405696" y="590929"/>
                    <a:pt x="408007" y="590534"/>
                  </a:cubicBezTo>
                  <a:cubicBezTo>
                    <a:pt x="417939" y="588837"/>
                    <a:pt x="428207" y="587088"/>
                    <a:pt x="434059" y="589036"/>
                  </a:cubicBezTo>
                  <a:cubicBezTo>
                    <a:pt x="438292" y="590451"/>
                    <a:pt x="440504" y="593867"/>
                    <a:pt x="442645" y="597169"/>
                  </a:cubicBezTo>
                  <a:cubicBezTo>
                    <a:pt x="445778" y="602009"/>
                    <a:pt x="449045" y="607015"/>
                    <a:pt x="458721" y="606205"/>
                  </a:cubicBezTo>
                  <a:cubicBezTo>
                    <a:pt x="475236" y="604830"/>
                    <a:pt x="505992" y="579373"/>
                    <a:pt x="507340" y="568571"/>
                  </a:cubicBezTo>
                  <a:cubicBezTo>
                    <a:pt x="508857" y="556435"/>
                    <a:pt x="517884" y="508550"/>
                    <a:pt x="528013" y="500447"/>
                  </a:cubicBezTo>
                  <a:cubicBezTo>
                    <a:pt x="534068" y="495602"/>
                    <a:pt x="551648" y="494763"/>
                    <a:pt x="565777" y="494085"/>
                  </a:cubicBezTo>
                  <a:cubicBezTo>
                    <a:pt x="575723" y="493610"/>
                    <a:pt x="584313" y="493198"/>
                    <a:pt x="585696" y="491539"/>
                  </a:cubicBezTo>
                  <a:cubicBezTo>
                    <a:pt x="589119" y="487428"/>
                    <a:pt x="591141" y="466261"/>
                    <a:pt x="589117" y="462883"/>
                  </a:cubicBezTo>
                  <a:cubicBezTo>
                    <a:pt x="588520" y="461891"/>
                    <a:pt x="586640" y="460513"/>
                    <a:pt x="584257" y="458767"/>
                  </a:cubicBezTo>
                  <a:cubicBezTo>
                    <a:pt x="578639" y="454644"/>
                    <a:pt x="570141" y="448419"/>
                    <a:pt x="569171" y="440148"/>
                  </a:cubicBezTo>
                  <a:cubicBezTo>
                    <a:pt x="568471" y="434198"/>
                    <a:pt x="572034" y="428102"/>
                    <a:pt x="579202" y="422984"/>
                  </a:cubicBezTo>
                  <a:close/>
                </a:path>
              </a:pathLst>
            </a:custGeom>
            <a:grpFill/>
            <a:ln cap="flat" cmpd="sng" w="0">
              <a:noFill/>
              <a:prstDash val="solid"/>
              <a:miter lim="800000"/>
            </a:ln>
          </p:spPr>
          <p:txBody>
            <a:bodyPr anchor="ctr">
              <a:spAutoFit/>
            </a:bodyPr>
            <a:lstStyle/>
            <a:p>
              <a:pPr algn="ctr"/>
              <a:endParaRPr lang="en-US"/>
            </a:p>
          </p:txBody>
        </p:sp>
        <p:sp>
          <p:nvSpPr>
            <p:cNvPr id="161" name="Free Form 51">
              <a:extLst>
                <a:ext uri="{FF2B5EF4-FFF2-40B4-BE49-F238E27FC236}">
                  <a16:creationId xmlns:a16="http://schemas.microsoft.com/office/drawing/2014/main" id="{7E9FE617-05ED-4C2A-A347-D12861C8B4F8}"/>
                </a:ext>
              </a:extLst>
            </p:cNvPr>
            <p:cNvSpPr/>
            <p:nvPr/>
          </p:nvSpPr>
          <p:spPr>
            <a:xfrm>
              <a:off x="2065621" y="3695426"/>
              <a:ext cx="121632" cy="117975"/>
            </a:xfrm>
            <a:custGeom>
              <a:avLst/>
              <a:gdLst/>
              <a:ahLst/>
              <a:cxnLst/>
              <a:rect b="0" l="0" r="0" t="0"/>
              <a:pathLst>
                <a:path h="300637" w="309957">
                  <a:moveTo>
                    <a:pt x="194577" y="289333"/>
                  </a:moveTo>
                  <a:cubicBezTo>
                    <a:pt x="201004" y="282586"/>
                    <a:pt x="205247" y="278131"/>
                    <a:pt x="205620" y="277665"/>
                  </a:cubicBezTo>
                  <a:cubicBezTo>
                    <a:pt x="206637" y="276390"/>
                    <a:pt x="221555" y="275290"/>
                    <a:pt x="244200" y="273756"/>
                  </a:cubicBezTo>
                  <a:cubicBezTo>
                    <a:pt x="257729" y="272839"/>
                    <a:pt x="270511" y="271974"/>
                    <a:pt x="274417" y="271193"/>
                  </a:cubicBezTo>
                  <a:cubicBezTo>
                    <a:pt x="283249" y="269426"/>
                    <a:pt x="308659" y="250740"/>
                    <a:pt x="309957" y="249779"/>
                  </a:cubicBezTo>
                  <a:cubicBezTo>
                    <a:pt x="303512" y="236629"/>
                    <a:pt x="290918" y="201967"/>
                    <a:pt x="277580" y="165264"/>
                  </a:cubicBezTo>
                  <a:cubicBezTo>
                    <a:pt x="260267" y="117625"/>
                    <a:pt x="242369" y="68360"/>
                    <a:pt x="234922" y="57580"/>
                  </a:cubicBezTo>
                  <a:cubicBezTo>
                    <a:pt x="233540" y="55578"/>
                    <a:pt x="231884" y="53279"/>
                    <a:pt x="230060" y="50801"/>
                  </a:cubicBezTo>
                  <a:cubicBezTo>
                    <a:pt x="227314" y="52154"/>
                    <a:pt x="152726" y="88826"/>
                    <a:pt x="127901" y="90169"/>
                  </a:cubicBezTo>
                  <a:cubicBezTo>
                    <a:pt x="111722" y="91049"/>
                    <a:pt x="100727" y="91252"/>
                    <a:pt x="95590" y="86387"/>
                  </a:cubicBezTo>
                  <a:cubicBezTo>
                    <a:pt x="93142" y="84066"/>
                    <a:pt x="92000" y="80628"/>
                    <a:pt x="92000" y="75570"/>
                  </a:cubicBezTo>
                  <a:cubicBezTo>
                    <a:pt x="92000" y="59870"/>
                    <a:pt x="79028" y="24791"/>
                    <a:pt x="65249" y="9044"/>
                  </a:cubicBezTo>
                  <a:cubicBezTo>
                    <a:pt x="60065" y="3121"/>
                    <a:pt x="53449" y="0"/>
                    <a:pt x="46090" y="0"/>
                  </a:cubicBezTo>
                  <a:cubicBezTo>
                    <a:pt x="45900" y="0"/>
                    <a:pt x="45707" y="2"/>
                    <a:pt x="45515" y="7"/>
                  </a:cubicBezTo>
                  <a:cubicBezTo>
                    <a:pt x="36719" y="199"/>
                    <a:pt x="28368" y="4803"/>
                    <a:pt x="24978" y="9039"/>
                  </a:cubicBezTo>
                  <a:cubicBezTo>
                    <a:pt x="19658" y="15695"/>
                    <a:pt x="8410" y="29589"/>
                    <a:pt x="7854" y="30277"/>
                  </a:cubicBezTo>
                  <a:cubicBezTo>
                    <a:pt x="11126" y="45983"/>
                    <a:pt x="6013" y="110600"/>
                    <a:pt x="2628" y="153387"/>
                  </a:cubicBezTo>
                  <a:cubicBezTo>
                    <a:pt x="1102" y="172660"/>
                    <a:pt x="0" y="186586"/>
                    <a:pt x="285" y="188439"/>
                  </a:cubicBezTo>
                  <a:cubicBezTo>
                    <a:pt x="1177" y="194221"/>
                    <a:pt x="62937" y="238616"/>
                    <a:pt x="64290" y="239589"/>
                  </a:cubicBezTo>
                  <a:cubicBezTo>
                    <a:pt x="67572" y="239543"/>
                    <a:pt x="132539" y="238685"/>
                    <a:pt x="134828" y="239599"/>
                  </a:cubicBezTo>
                  <a:cubicBezTo>
                    <a:pt x="137301" y="240589"/>
                    <a:pt x="140890" y="247112"/>
                    <a:pt x="139966" y="249889"/>
                  </a:cubicBezTo>
                  <a:cubicBezTo>
                    <a:pt x="139647" y="250847"/>
                    <a:pt x="136808" y="252913"/>
                    <a:pt x="132875" y="255768"/>
                  </a:cubicBezTo>
                  <a:cubicBezTo>
                    <a:pt x="125060" y="261455"/>
                    <a:pt x="113249" y="270047"/>
                    <a:pt x="111113" y="277363"/>
                  </a:cubicBezTo>
                  <a:cubicBezTo>
                    <a:pt x="109213" y="283878"/>
                    <a:pt x="109264" y="288999"/>
                    <a:pt x="111264" y="292588"/>
                  </a:cubicBezTo>
                  <a:cubicBezTo>
                    <a:pt x="112666" y="295109"/>
                    <a:pt x="115043" y="296848"/>
                    <a:pt x="118325" y="297760"/>
                  </a:cubicBezTo>
                  <a:cubicBezTo>
                    <a:pt x="126360" y="299993"/>
                    <a:pt x="182031" y="300615"/>
                    <a:pt x="183816" y="300637"/>
                  </a:cubicBezTo>
                  <a:cubicBezTo>
                    <a:pt x="187805" y="296441"/>
                    <a:pt x="191455" y="292612"/>
                    <a:pt x="194577" y="289333"/>
                  </a:cubicBezTo>
                  <a:close/>
                </a:path>
              </a:pathLst>
            </a:custGeom>
            <a:grpFill/>
            <a:ln cap="flat" cmpd="sng" w="0">
              <a:noFill/>
              <a:prstDash val="solid"/>
              <a:miter lim="800000"/>
            </a:ln>
          </p:spPr>
          <p:txBody>
            <a:bodyPr anchor="ctr">
              <a:spAutoFit/>
            </a:bodyPr>
            <a:lstStyle/>
            <a:p>
              <a:pPr algn="ctr"/>
              <a:endParaRPr lang="en-US"/>
            </a:p>
          </p:txBody>
        </p:sp>
        <p:sp>
          <p:nvSpPr>
            <p:cNvPr id="162" name="Free Form 52">
              <a:extLst>
                <a:ext uri="{FF2B5EF4-FFF2-40B4-BE49-F238E27FC236}">
                  <a16:creationId xmlns:a16="http://schemas.microsoft.com/office/drawing/2014/main" id="{7F9C4CDA-9A1A-4EFE-8D72-059DC44EC85C}"/>
                </a:ext>
              </a:extLst>
            </p:cNvPr>
            <p:cNvSpPr/>
            <p:nvPr/>
          </p:nvSpPr>
          <p:spPr>
            <a:xfrm>
              <a:off x="2068191" y="3789295"/>
              <a:ext cx="69435" cy="89002"/>
            </a:xfrm>
            <a:custGeom>
              <a:avLst/>
              <a:gdLst/>
              <a:ahLst/>
              <a:cxnLst/>
              <a:rect b="0" l="0" r="0" t="0"/>
              <a:pathLst>
                <a:path h="226805" w="176942">
                  <a:moveTo>
                    <a:pt x="176942" y="61771"/>
                  </a:moveTo>
                  <a:cubicBezTo>
                    <a:pt x="172041" y="61715"/>
                    <a:pt x="119508" y="61059"/>
                    <a:pt x="111681" y="58884"/>
                  </a:cubicBezTo>
                  <a:cubicBezTo>
                    <a:pt x="108308" y="57948"/>
                    <a:pt x="105865" y="56151"/>
                    <a:pt x="104414" y="53549"/>
                  </a:cubicBezTo>
                  <a:cubicBezTo>
                    <a:pt x="102368" y="49877"/>
                    <a:pt x="102307" y="44666"/>
                    <a:pt x="104234" y="38060"/>
                  </a:cubicBezTo>
                  <a:cubicBezTo>
                    <a:pt x="106399" y="30631"/>
                    <a:pt x="118269" y="21996"/>
                    <a:pt x="126126" y="16286"/>
                  </a:cubicBezTo>
                  <a:cubicBezTo>
                    <a:pt x="129856" y="13572"/>
                    <a:pt x="132805" y="11426"/>
                    <a:pt x="133090" y="10572"/>
                  </a:cubicBezTo>
                  <a:cubicBezTo>
                    <a:pt x="133951" y="7983"/>
                    <a:pt x="130461" y="1638"/>
                    <a:pt x="128152" y="714"/>
                  </a:cubicBezTo>
                  <a:cubicBezTo>
                    <a:pt x="126365" y="0"/>
                    <a:pt x="81410" y="412"/>
                    <a:pt x="57792" y="724"/>
                  </a:cubicBezTo>
                  <a:cubicBezTo>
                    <a:pt x="56982" y="2340"/>
                    <a:pt x="44859" y="26402"/>
                    <a:pt x="39450" y="29558"/>
                  </a:cubicBezTo>
                  <a:cubicBezTo>
                    <a:pt x="36892" y="31048"/>
                    <a:pt x="29314" y="32981"/>
                    <a:pt x="21289" y="35032"/>
                  </a:cubicBezTo>
                  <a:cubicBezTo>
                    <a:pt x="12206" y="37348"/>
                    <a:pt x="2816" y="39745"/>
                    <a:pt x="1246" y="41433"/>
                  </a:cubicBezTo>
                  <a:cubicBezTo>
                    <a:pt x="0" y="42776"/>
                    <a:pt x="1577" y="50313"/>
                    <a:pt x="5086" y="59752"/>
                  </a:cubicBezTo>
                  <a:cubicBezTo>
                    <a:pt x="8602" y="69209"/>
                    <a:pt x="12430" y="76212"/>
                    <a:pt x="14193" y="76409"/>
                  </a:cubicBezTo>
                  <a:cubicBezTo>
                    <a:pt x="14252" y="76417"/>
                    <a:pt x="14313" y="76419"/>
                    <a:pt x="14381" y="76419"/>
                  </a:cubicBezTo>
                  <a:cubicBezTo>
                    <a:pt x="16956" y="76419"/>
                    <a:pt x="24839" y="71457"/>
                    <a:pt x="31816" y="67068"/>
                  </a:cubicBezTo>
                  <a:cubicBezTo>
                    <a:pt x="37024" y="63790"/>
                    <a:pt x="41525" y="60960"/>
                    <a:pt x="43435" y="60386"/>
                  </a:cubicBezTo>
                  <a:cubicBezTo>
                    <a:pt x="47534" y="59153"/>
                    <a:pt x="54393" y="57097"/>
                    <a:pt x="57770" y="59028"/>
                  </a:cubicBezTo>
                  <a:cubicBezTo>
                    <a:pt x="60026" y="60318"/>
                    <a:pt x="59952" y="81937"/>
                    <a:pt x="59918" y="86255"/>
                  </a:cubicBezTo>
                  <a:cubicBezTo>
                    <a:pt x="59809" y="98940"/>
                    <a:pt x="59055" y="112934"/>
                    <a:pt x="57833" y="115133"/>
                  </a:cubicBezTo>
                  <a:cubicBezTo>
                    <a:pt x="56895" y="116826"/>
                    <a:pt x="53800" y="118947"/>
                    <a:pt x="50521" y="121195"/>
                  </a:cubicBezTo>
                  <a:cubicBezTo>
                    <a:pt x="45766" y="124453"/>
                    <a:pt x="40379" y="128145"/>
                    <a:pt x="40909" y="131049"/>
                  </a:cubicBezTo>
                  <a:cubicBezTo>
                    <a:pt x="41455" y="134055"/>
                    <a:pt x="48538" y="139556"/>
                    <a:pt x="54230" y="143975"/>
                  </a:cubicBezTo>
                  <a:cubicBezTo>
                    <a:pt x="57980" y="146889"/>
                    <a:pt x="61220" y="149408"/>
                    <a:pt x="61954" y="150688"/>
                  </a:cubicBezTo>
                  <a:cubicBezTo>
                    <a:pt x="62759" y="152095"/>
                    <a:pt x="62366" y="164182"/>
                    <a:pt x="61452" y="177603"/>
                  </a:cubicBezTo>
                  <a:cubicBezTo>
                    <a:pt x="63259" y="177464"/>
                    <a:pt x="77724" y="176467"/>
                    <a:pt x="82978" y="180407"/>
                  </a:cubicBezTo>
                  <a:cubicBezTo>
                    <a:pt x="86636" y="183150"/>
                    <a:pt x="85146" y="192784"/>
                    <a:pt x="83944" y="200526"/>
                  </a:cubicBezTo>
                  <a:cubicBezTo>
                    <a:pt x="83293" y="204747"/>
                    <a:pt x="82730" y="208392"/>
                    <a:pt x="83044" y="210287"/>
                  </a:cubicBezTo>
                  <a:cubicBezTo>
                    <a:pt x="83971" y="215847"/>
                    <a:pt x="101834" y="226181"/>
                    <a:pt x="109447" y="226629"/>
                  </a:cubicBezTo>
                  <a:cubicBezTo>
                    <a:pt x="112405" y="226805"/>
                    <a:pt x="114758" y="225783"/>
                    <a:pt x="116219" y="223674"/>
                  </a:cubicBezTo>
                  <a:cubicBezTo>
                    <a:pt x="118259" y="220726"/>
                    <a:pt x="118233" y="215986"/>
                    <a:pt x="116148" y="211299"/>
                  </a:cubicBezTo>
                  <a:cubicBezTo>
                    <a:pt x="114251" y="207027"/>
                    <a:pt x="107957" y="202345"/>
                    <a:pt x="102405" y="198217"/>
                  </a:cubicBezTo>
                  <a:cubicBezTo>
                    <a:pt x="97236" y="194374"/>
                    <a:pt x="92776" y="191058"/>
                    <a:pt x="92776" y="188788"/>
                  </a:cubicBezTo>
                  <a:cubicBezTo>
                    <a:pt x="92776" y="185762"/>
                    <a:pt x="94136" y="185754"/>
                    <a:pt x="100674" y="185708"/>
                  </a:cubicBezTo>
                  <a:cubicBezTo>
                    <a:pt x="104553" y="185681"/>
                    <a:pt x="110418" y="185642"/>
                    <a:pt x="119040" y="184952"/>
                  </a:cubicBezTo>
                  <a:cubicBezTo>
                    <a:pt x="140066" y="183272"/>
                    <a:pt x="146684" y="172743"/>
                    <a:pt x="147279" y="166788"/>
                  </a:cubicBezTo>
                  <a:cubicBezTo>
                    <a:pt x="147576" y="163823"/>
                    <a:pt x="144592" y="155899"/>
                    <a:pt x="140027" y="151441"/>
                  </a:cubicBezTo>
                  <a:cubicBezTo>
                    <a:pt x="137874" y="149342"/>
                    <a:pt x="135757" y="148398"/>
                    <a:pt x="133731" y="148657"/>
                  </a:cubicBezTo>
                  <a:cubicBezTo>
                    <a:pt x="129817" y="149147"/>
                    <a:pt x="124682" y="151892"/>
                    <a:pt x="120154" y="154316"/>
                  </a:cubicBezTo>
                  <a:cubicBezTo>
                    <a:pt x="116184" y="156440"/>
                    <a:pt x="112758" y="158274"/>
                    <a:pt x="110813" y="158274"/>
                  </a:cubicBezTo>
                  <a:cubicBezTo>
                    <a:pt x="109788" y="158274"/>
                    <a:pt x="108786" y="157752"/>
                    <a:pt x="107830" y="156720"/>
                  </a:cubicBezTo>
                  <a:cubicBezTo>
                    <a:pt x="105268" y="153953"/>
                    <a:pt x="103410" y="147659"/>
                    <a:pt x="103768" y="142975"/>
                  </a:cubicBezTo>
                  <a:cubicBezTo>
                    <a:pt x="104092" y="138796"/>
                    <a:pt x="148849" y="91320"/>
                    <a:pt x="176942" y="61771"/>
                  </a:cubicBezTo>
                  <a:close/>
                </a:path>
              </a:pathLst>
            </a:custGeom>
            <a:grpFill/>
            <a:ln cap="flat" cmpd="sng" w="0">
              <a:noFill/>
              <a:prstDash val="solid"/>
              <a:miter lim="800000"/>
            </a:ln>
          </p:spPr>
          <p:txBody>
            <a:bodyPr anchor="ctr">
              <a:spAutoFit/>
            </a:bodyPr>
            <a:lstStyle/>
            <a:p>
              <a:pPr algn="ctr"/>
              <a:endParaRPr lang="en-US"/>
            </a:p>
          </p:txBody>
        </p:sp>
        <p:sp>
          <p:nvSpPr>
            <p:cNvPr id="163" name="Free Form 53">
              <a:extLst>
                <a:ext uri="{FF2B5EF4-FFF2-40B4-BE49-F238E27FC236}">
                  <a16:creationId xmlns:a16="http://schemas.microsoft.com/office/drawing/2014/main" id="{4AAC8220-9E48-4E78-BB7A-CDF2F35EC003}"/>
                </a:ext>
              </a:extLst>
            </p:cNvPr>
            <p:cNvSpPr/>
            <p:nvPr/>
          </p:nvSpPr>
          <p:spPr>
            <a:xfrm>
              <a:off x="2813015" y="3106473"/>
              <a:ext cx="261720" cy="171904"/>
            </a:xfrm>
            <a:custGeom>
              <a:avLst/>
              <a:gdLst/>
              <a:ahLst/>
              <a:cxnLst/>
              <a:rect b="0" l="0" r="0" t="0"/>
              <a:pathLst>
                <a:path h="438065" w="666943">
                  <a:moveTo>
                    <a:pt x="624601" y="225508"/>
                  </a:moveTo>
                  <a:cubicBezTo>
                    <a:pt x="622989" y="222026"/>
                    <a:pt x="621472" y="218739"/>
                    <a:pt x="619377" y="216049"/>
                  </a:cubicBezTo>
                  <a:cubicBezTo>
                    <a:pt x="616683" y="212584"/>
                    <a:pt x="611611" y="208783"/>
                    <a:pt x="606244" y="204754"/>
                  </a:cubicBezTo>
                  <a:cubicBezTo>
                    <a:pt x="598727" y="199117"/>
                    <a:pt x="590948" y="193289"/>
                    <a:pt x="587761" y="187169"/>
                  </a:cubicBezTo>
                  <a:cubicBezTo>
                    <a:pt x="585813" y="183440"/>
                    <a:pt x="584996" y="178790"/>
                    <a:pt x="584208" y="174294"/>
                  </a:cubicBezTo>
                  <a:cubicBezTo>
                    <a:pt x="582753" y="166040"/>
                    <a:pt x="581256" y="157506"/>
                    <a:pt x="572733" y="154277"/>
                  </a:cubicBezTo>
                  <a:cubicBezTo>
                    <a:pt x="565184" y="151400"/>
                    <a:pt x="554950" y="154860"/>
                    <a:pt x="545070" y="158203"/>
                  </a:cubicBezTo>
                  <a:cubicBezTo>
                    <a:pt x="537776" y="160666"/>
                    <a:pt x="530873" y="162999"/>
                    <a:pt x="524946" y="162999"/>
                  </a:cubicBezTo>
                  <a:cubicBezTo>
                    <a:pt x="524709" y="162999"/>
                    <a:pt x="524473" y="162997"/>
                    <a:pt x="524243" y="162989"/>
                  </a:cubicBezTo>
                  <a:cubicBezTo>
                    <a:pt x="517808" y="162782"/>
                    <a:pt x="502215" y="154916"/>
                    <a:pt x="482534" y="141949"/>
                  </a:cubicBezTo>
                  <a:cubicBezTo>
                    <a:pt x="464268" y="129915"/>
                    <a:pt x="448219" y="117177"/>
                    <a:pt x="442593" y="110257"/>
                  </a:cubicBezTo>
                  <a:cubicBezTo>
                    <a:pt x="437982" y="104580"/>
                    <a:pt x="434637" y="95982"/>
                    <a:pt x="431096" y="86882"/>
                  </a:cubicBezTo>
                  <a:cubicBezTo>
                    <a:pt x="425444" y="72354"/>
                    <a:pt x="419597" y="57331"/>
                    <a:pt x="407849" y="51823"/>
                  </a:cubicBezTo>
                  <a:cubicBezTo>
                    <a:pt x="396849" y="46668"/>
                    <a:pt x="382333" y="48007"/>
                    <a:pt x="369512" y="49187"/>
                  </a:cubicBezTo>
                  <a:cubicBezTo>
                    <a:pt x="359966" y="50067"/>
                    <a:pt x="350934" y="50904"/>
                    <a:pt x="344665" y="48941"/>
                  </a:cubicBezTo>
                  <a:cubicBezTo>
                    <a:pt x="335811" y="46173"/>
                    <a:pt x="330376" y="37427"/>
                    <a:pt x="324626" y="28165"/>
                  </a:cubicBezTo>
                  <a:cubicBezTo>
                    <a:pt x="320881" y="22140"/>
                    <a:pt x="317011" y="15912"/>
                    <a:pt x="312081" y="11345"/>
                  </a:cubicBezTo>
                  <a:cubicBezTo>
                    <a:pt x="299830" y="0"/>
                    <a:pt x="280077" y="9"/>
                    <a:pt x="260535" y="11370"/>
                  </a:cubicBezTo>
                  <a:cubicBezTo>
                    <a:pt x="250416" y="17251"/>
                    <a:pt x="230499" y="37173"/>
                    <a:pt x="211238" y="56439"/>
                  </a:cubicBezTo>
                  <a:cubicBezTo>
                    <a:pt x="193148" y="74529"/>
                    <a:pt x="176062" y="91620"/>
                    <a:pt x="168925" y="95187"/>
                  </a:cubicBezTo>
                  <a:cubicBezTo>
                    <a:pt x="161709" y="98796"/>
                    <a:pt x="150641" y="100815"/>
                    <a:pt x="137764" y="100874"/>
                  </a:cubicBezTo>
                  <a:cubicBezTo>
                    <a:pt x="137574" y="100876"/>
                    <a:pt x="137379" y="100876"/>
                    <a:pt x="137191" y="100876"/>
                  </a:cubicBezTo>
                  <a:cubicBezTo>
                    <a:pt x="124221" y="100876"/>
                    <a:pt x="110583" y="98864"/>
                    <a:pt x="98723" y="95197"/>
                  </a:cubicBezTo>
                  <a:cubicBezTo>
                    <a:pt x="75670" y="88072"/>
                    <a:pt x="57838" y="94088"/>
                    <a:pt x="55229" y="95058"/>
                  </a:cubicBezTo>
                  <a:cubicBezTo>
                    <a:pt x="58175" y="96845"/>
                    <a:pt x="74458" y="111868"/>
                    <a:pt x="89906" y="126623"/>
                  </a:cubicBezTo>
                  <a:cubicBezTo>
                    <a:pt x="105116" y="141156"/>
                    <a:pt x="122968" y="158749"/>
                    <a:pt x="123219" y="160500"/>
                  </a:cubicBezTo>
                  <a:cubicBezTo>
                    <a:pt x="123419" y="161904"/>
                    <a:pt x="119449" y="166779"/>
                    <a:pt x="112961" y="174616"/>
                  </a:cubicBezTo>
                  <a:cubicBezTo>
                    <a:pt x="105768" y="183301"/>
                    <a:pt x="96816" y="194113"/>
                    <a:pt x="95278" y="199502"/>
                  </a:cubicBezTo>
                  <a:cubicBezTo>
                    <a:pt x="94605" y="201862"/>
                    <a:pt x="93893" y="205720"/>
                    <a:pt x="93066" y="210185"/>
                  </a:cubicBezTo>
                  <a:cubicBezTo>
                    <a:pt x="90540" y="223859"/>
                    <a:pt x="86721" y="244522"/>
                    <a:pt x="78726" y="250430"/>
                  </a:cubicBezTo>
                  <a:cubicBezTo>
                    <a:pt x="74612" y="253471"/>
                    <a:pt x="64700" y="258572"/>
                    <a:pt x="53220" y="264481"/>
                  </a:cubicBezTo>
                  <a:cubicBezTo>
                    <a:pt x="35169" y="273771"/>
                    <a:pt x="14710" y="284300"/>
                    <a:pt x="9139" y="290710"/>
                  </a:cubicBezTo>
                  <a:cubicBezTo>
                    <a:pt x="509" y="300632"/>
                    <a:pt x="21" y="324885"/>
                    <a:pt x="0" y="327160"/>
                  </a:cubicBezTo>
                  <a:cubicBezTo>
                    <a:pt x="4013" y="327477"/>
                    <a:pt x="7785" y="334090"/>
                    <a:pt x="10387" y="335933"/>
                  </a:cubicBezTo>
                  <a:cubicBezTo>
                    <a:pt x="13581" y="338215"/>
                    <a:pt x="19997" y="335933"/>
                    <a:pt x="29607" y="335477"/>
                  </a:cubicBezTo>
                  <a:cubicBezTo>
                    <a:pt x="39243" y="335021"/>
                    <a:pt x="50677" y="331797"/>
                    <a:pt x="59372" y="325411"/>
                  </a:cubicBezTo>
                  <a:cubicBezTo>
                    <a:pt x="68097" y="318996"/>
                    <a:pt x="88684" y="316687"/>
                    <a:pt x="96953" y="317628"/>
                  </a:cubicBezTo>
                  <a:cubicBezTo>
                    <a:pt x="105192" y="318540"/>
                    <a:pt x="119847" y="326326"/>
                    <a:pt x="125350" y="329518"/>
                  </a:cubicBezTo>
                  <a:cubicBezTo>
                    <a:pt x="130825" y="332741"/>
                    <a:pt x="167008" y="332285"/>
                    <a:pt x="172055" y="336847"/>
                  </a:cubicBezTo>
                  <a:cubicBezTo>
                    <a:pt x="177103" y="341436"/>
                    <a:pt x="175703" y="362507"/>
                    <a:pt x="175703" y="362507"/>
                  </a:cubicBezTo>
                  <a:cubicBezTo>
                    <a:pt x="175703" y="362507"/>
                    <a:pt x="192670" y="359742"/>
                    <a:pt x="199544" y="355179"/>
                  </a:cubicBezTo>
                  <a:cubicBezTo>
                    <a:pt x="206413" y="350588"/>
                    <a:pt x="203191" y="337759"/>
                    <a:pt x="210975" y="332741"/>
                  </a:cubicBezTo>
                  <a:cubicBezTo>
                    <a:pt x="218761" y="327691"/>
                    <a:pt x="282883" y="316687"/>
                    <a:pt x="284251" y="318540"/>
                  </a:cubicBezTo>
                  <a:cubicBezTo>
                    <a:pt x="285648" y="320366"/>
                    <a:pt x="290211" y="357003"/>
                    <a:pt x="291581" y="359286"/>
                  </a:cubicBezTo>
                  <a:cubicBezTo>
                    <a:pt x="292946" y="361597"/>
                    <a:pt x="306692" y="361597"/>
                    <a:pt x="314019" y="361109"/>
                  </a:cubicBezTo>
                  <a:cubicBezTo>
                    <a:pt x="321349" y="360653"/>
                    <a:pt x="322261" y="370292"/>
                    <a:pt x="322261" y="374852"/>
                  </a:cubicBezTo>
                  <a:cubicBezTo>
                    <a:pt x="322261" y="379444"/>
                    <a:pt x="328218" y="385403"/>
                    <a:pt x="336004" y="384489"/>
                  </a:cubicBezTo>
                  <a:cubicBezTo>
                    <a:pt x="343816" y="383579"/>
                    <a:pt x="364401" y="376708"/>
                    <a:pt x="367166" y="380356"/>
                  </a:cubicBezTo>
                  <a:cubicBezTo>
                    <a:pt x="369905" y="384035"/>
                    <a:pt x="371273" y="408753"/>
                    <a:pt x="380912" y="417451"/>
                  </a:cubicBezTo>
                  <a:cubicBezTo>
                    <a:pt x="390519" y="426176"/>
                    <a:pt x="402891" y="424779"/>
                    <a:pt x="410221" y="421584"/>
                  </a:cubicBezTo>
                  <a:cubicBezTo>
                    <a:pt x="417549" y="418363"/>
                    <a:pt x="425332" y="422043"/>
                    <a:pt x="428526" y="428002"/>
                  </a:cubicBezTo>
                  <a:cubicBezTo>
                    <a:pt x="431747" y="433932"/>
                    <a:pt x="438590" y="438065"/>
                    <a:pt x="443637" y="434871"/>
                  </a:cubicBezTo>
                  <a:cubicBezTo>
                    <a:pt x="448685" y="431650"/>
                    <a:pt x="451879" y="419760"/>
                    <a:pt x="464710" y="412433"/>
                  </a:cubicBezTo>
                  <a:cubicBezTo>
                    <a:pt x="477538" y="405106"/>
                    <a:pt x="497699" y="406473"/>
                    <a:pt x="514178" y="411036"/>
                  </a:cubicBezTo>
                  <a:cubicBezTo>
                    <a:pt x="530659" y="415627"/>
                    <a:pt x="537986" y="417451"/>
                    <a:pt x="541663" y="413345"/>
                  </a:cubicBezTo>
                  <a:cubicBezTo>
                    <a:pt x="545314" y="409212"/>
                    <a:pt x="540266" y="395013"/>
                    <a:pt x="534792" y="389507"/>
                  </a:cubicBezTo>
                  <a:cubicBezTo>
                    <a:pt x="529288" y="384035"/>
                    <a:pt x="532485" y="377620"/>
                    <a:pt x="538445" y="376250"/>
                  </a:cubicBezTo>
                  <a:cubicBezTo>
                    <a:pt x="544399" y="374852"/>
                    <a:pt x="546681" y="373484"/>
                    <a:pt x="545772" y="361597"/>
                  </a:cubicBezTo>
                  <a:cubicBezTo>
                    <a:pt x="544860" y="349676"/>
                    <a:pt x="553097" y="355179"/>
                    <a:pt x="560883" y="350132"/>
                  </a:cubicBezTo>
                  <a:cubicBezTo>
                    <a:pt x="568669" y="345087"/>
                    <a:pt x="559971" y="335933"/>
                    <a:pt x="555838" y="327691"/>
                  </a:cubicBezTo>
                  <a:cubicBezTo>
                    <a:pt x="551729" y="319454"/>
                    <a:pt x="554923" y="313951"/>
                    <a:pt x="566386" y="306623"/>
                  </a:cubicBezTo>
                  <a:cubicBezTo>
                    <a:pt x="577847" y="299294"/>
                    <a:pt x="583779" y="298382"/>
                    <a:pt x="587000" y="291966"/>
                  </a:cubicBezTo>
                  <a:cubicBezTo>
                    <a:pt x="590195" y="285551"/>
                    <a:pt x="591592" y="275032"/>
                    <a:pt x="603479" y="262627"/>
                  </a:cubicBezTo>
                  <a:cubicBezTo>
                    <a:pt x="615400" y="250226"/>
                    <a:pt x="625691" y="251908"/>
                    <a:pt x="638065" y="258524"/>
                  </a:cubicBezTo>
                  <a:cubicBezTo>
                    <a:pt x="650443" y="265163"/>
                    <a:pt x="665322" y="262657"/>
                    <a:pt x="666695" y="258524"/>
                  </a:cubicBezTo>
                  <a:cubicBezTo>
                    <a:pt x="666936" y="257792"/>
                    <a:pt x="666943" y="256712"/>
                    <a:pt x="666860" y="255507"/>
                  </a:cubicBezTo>
                  <a:cubicBezTo>
                    <a:pt x="653481" y="249940"/>
                    <a:pt x="643732" y="245844"/>
                    <a:pt x="640738" y="244498"/>
                  </a:cubicBezTo>
                  <a:cubicBezTo>
                    <a:pt x="631450" y="240316"/>
                    <a:pt x="627809" y="232447"/>
                    <a:pt x="624601" y="225508"/>
                  </a:cubicBezTo>
                  <a:close/>
                </a:path>
              </a:pathLst>
            </a:custGeom>
            <a:grpFill/>
            <a:ln cap="flat" cmpd="sng" w="0">
              <a:noFill/>
              <a:prstDash val="solid"/>
              <a:miter lim="800000"/>
            </a:ln>
          </p:spPr>
          <p:txBody>
            <a:bodyPr anchor="ctr">
              <a:spAutoFit/>
            </a:bodyPr>
            <a:lstStyle/>
            <a:p>
              <a:pPr algn="ctr"/>
              <a:endParaRPr lang="en-US"/>
            </a:p>
          </p:txBody>
        </p:sp>
        <p:sp>
          <p:nvSpPr>
            <p:cNvPr id="164" name="Free Form 54">
              <a:extLst>
                <a:ext uri="{FF2B5EF4-FFF2-40B4-BE49-F238E27FC236}">
                  <a16:creationId xmlns:a16="http://schemas.microsoft.com/office/drawing/2014/main" id="{7795D884-8A7A-40AB-BBE2-8D86CE4C5CA1}"/>
                </a:ext>
              </a:extLst>
            </p:cNvPr>
            <p:cNvSpPr/>
            <p:nvPr/>
          </p:nvSpPr>
          <p:spPr>
            <a:xfrm>
              <a:off x="1785904" y="3368184"/>
              <a:ext cx="327083" cy="294525"/>
            </a:xfrm>
            <a:custGeom>
              <a:avLst/>
              <a:gdLst/>
              <a:ahLst/>
              <a:cxnLst/>
              <a:rect b="0" l="0" r="0" t="0"/>
              <a:pathLst>
                <a:path h="750541" w="833508">
                  <a:moveTo>
                    <a:pt x="280084" y="750541"/>
                  </a:moveTo>
                  <a:cubicBezTo>
                    <a:pt x="287021" y="746864"/>
                    <a:pt x="378742" y="698165"/>
                    <a:pt x="392682" y="686043"/>
                  </a:cubicBezTo>
                  <a:cubicBezTo>
                    <a:pt x="398488" y="680996"/>
                    <a:pt x="404891" y="674524"/>
                    <a:pt x="412304" y="667031"/>
                  </a:cubicBezTo>
                  <a:cubicBezTo>
                    <a:pt x="423372" y="655844"/>
                    <a:pt x="437146" y="641920"/>
                    <a:pt x="454727" y="626988"/>
                  </a:cubicBezTo>
                  <a:cubicBezTo>
                    <a:pt x="462949" y="619999"/>
                    <a:pt x="473571" y="612006"/>
                    <a:pt x="484817" y="603543"/>
                  </a:cubicBezTo>
                  <a:cubicBezTo>
                    <a:pt x="513748" y="581770"/>
                    <a:pt x="546540" y="557093"/>
                    <a:pt x="555045" y="537464"/>
                  </a:cubicBezTo>
                  <a:cubicBezTo>
                    <a:pt x="562275" y="520778"/>
                    <a:pt x="562036" y="496389"/>
                    <a:pt x="561782" y="470564"/>
                  </a:cubicBezTo>
                  <a:cubicBezTo>
                    <a:pt x="561629" y="454571"/>
                    <a:pt x="561465" y="438031"/>
                    <a:pt x="563243" y="423462"/>
                  </a:cubicBezTo>
                  <a:cubicBezTo>
                    <a:pt x="566767" y="394557"/>
                    <a:pt x="583065" y="375674"/>
                    <a:pt x="594964" y="361887"/>
                  </a:cubicBezTo>
                  <a:cubicBezTo>
                    <a:pt x="598497" y="357798"/>
                    <a:pt x="601833" y="353931"/>
                    <a:pt x="604333" y="350390"/>
                  </a:cubicBezTo>
                  <a:cubicBezTo>
                    <a:pt x="612616" y="338654"/>
                    <a:pt x="611992" y="326526"/>
                    <a:pt x="611199" y="311169"/>
                  </a:cubicBezTo>
                  <a:cubicBezTo>
                    <a:pt x="610946" y="306284"/>
                    <a:pt x="610687" y="301232"/>
                    <a:pt x="610687" y="295746"/>
                  </a:cubicBezTo>
                  <a:cubicBezTo>
                    <a:pt x="610687" y="280676"/>
                    <a:pt x="614613" y="269635"/>
                    <a:pt x="621748" y="264651"/>
                  </a:cubicBezTo>
                  <a:cubicBezTo>
                    <a:pt x="626795" y="261128"/>
                    <a:pt x="633223" y="260760"/>
                    <a:pt x="640845" y="263554"/>
                  </a:cubicBezTo>
                  <a:cubicBezTo>
                    <a:pt x="650623" y="267138"/>
                    <a:pt x="659465" y="273686"/>
                    <a:pt x="667263" y="279465"/>
                  </a:cubicBezTo>
                  <a:cubicBezTo>
                    <a:pt x="675775" y="285770"/>
                    <a:pt x="682500" y="290759"/>
                    <a:pt x="686746" y="288972"/>
                  </a:cubicBezTo>
                  <a:cubicBezTo>
                    <a:pt x="689825" y="287692"/>
                    <a:pt x="693973" y="282142"/>
                    <a:pt x="699223" y="275112"/>
                  </a:cubicBezTo>
                  <a:cubicBezTo>
                    <a:pt x="707609" y="263888"/>
                    <a:pt x="719091" y="248514"/>
                    <a:pt x="732790" y="242945"/>
                  </a:cubicBezTo>
                  <a:cubicBezTo>
                    <a:pt x="736213" y="241555"/>
                    <a:pt x="739208" y="240221"/>
                    <a:pt x="741849" y="239043"/>
                  </a:cubicBezTo>
                  <a:cubicBezTo>
                    <a:pt x="756377" y="232574"/>
                    <a:pt x="761817" y="230155"/>
                    <a:pt x="781024" y="242962"/>
                  </a:cubicBezTo>
                  <a:cubicBezTo>
                    <a:pt x="804018" y="258289"/>
                    <a:pt x="815242" y="262118"/>
                    <a:pt x="833508" y="237802"/>
                  </a:cubicBezTo>
                  <a:cubicBezTo>
                    <a:pt x="828443" y="236039"/>
                    <a:pt x="823347" y="234344"/>
                    <a:pt x="818551" y="232755"/>
                  </a:cubicBezTo>
                  <a:cubicBezTo>
                    <a:pt x="804559" y="228114"/>
                    <a:pt x="793506" y="224444"/>
                    <a:pt x="791558" y="221913"/>
                  </a:cubicBezTo>
                  <a:cubicBezTo>
                    <a:pt x="785123" y="213550"/>
                    <a:pt x="785423" y="199934"/>
                    <a:pt x="792448" y="181443"/>
                  </a:cubicBezTo>
                  <a:cubicBezTo>
                    <a:pt x="800590" y="160022"/>
                    <a:pt x="792370" y="150044"/>
                    <a:pt x="782850" y="138493"/>
                  </a:cubicBezTo>
                  <a:cubicBezTo>
                    <a:pt x="782243" y="137757"/>
                    <a:pt x="781634" y="137021"/>
                    <a:pt x="781026" y="136272"/>
                  </a:cubicBezTo>
                  <a:cubicBezTo>
                    <a:pt x="774014" y="127664"/>
                    <a:pt x="753743" y="108018"/>
                    <a:pt x="740329" y="95019"/>
                  </a:cubicBezTo>
                  <a:cubicBezTo>
                    <a:pt x="734592" y="89457"/>
                    <a:pt x="730056" y="85063"/>
                    <a:pt x="728596" y="83498"/>
                  </a:cubicBezTo>
                  <a:cubicBezTo>
                    <a:pt x="726350" y="81091"/>
                    <a:pt x="725426" y="79057"/>
                    <a:pt x="725599" y="76902"/>
                  </a:cubicBezTo>
                  <a:cubicBezTo>
                    <a:pt x="725860" y="73659"/>
                    <a:pt x="728698" y="70106"/>
                    <a:pt x="734797" y="65383"/>
                  </a:cubicBezTo>
                  <a:cubicBezTo>
                    <a:pt x="742943" y="59075"/>
                    <a:pt x="746503" y="54486"/>
                    <a:pt x="745999" y="50943"/>
                  </a:cubicBezTo>
                  <a:cubicBezTo>
                    <a:pt x="745679" y="48719"/>
                    <a:pt x="743660" y="46858"/>
                    <a:pt x="739993" y="45412"/>
                  </a:cubicBezTo>
                  <a:cubicBezTo>
                    <a:pt x="733426" y="42828"/>
                    <a:pt x="720505" y="47083"/>
                    <a:pt x="708008" y="51199"/>
                  </a:cubicBezTo>
                  <a:cubicBezTo>
                    <a:pt x="699025" y="54156"/>
                    <a:pt x="689733" y="57219"/>
                    <a:pt x="682708" y="57790"/>
                  </a:cubicBezTo>
                  <a:cubicBezTo>
                    <a:pt x="670218" y="58828"/>
                    <a:pt x="650845" y="44983"/>
                    <a:pt x="636693" y="34888"/>
                  </a:cubicBezTo>
                  <a:cubicBezTo>
                    <a:pt x="631491" y="31179"/>
                    <a:pt x="626997" y="27975"/>
                    <a:pt x="623525" y="25937"/>
                  </a:cubicBezTo>
                  <a:cubicBezTo>
                    <a:pt x="610828" y="18492"/>
                    <a:pt x="601650" y="26239"/>
                    <a:pt x="598568" y="31372"/>
                  </a:cubicBezTo>
                  <a:cubicBezTo>
                    <a:pt x="597527" y="33111"/>
                    <a:pt x="596188" y="36992"/>
                    <a:pt x="594776" y="41104"/>
                  </a:cubicBezTo>
                  <a:cubicBezTo>
                    <a:pt x="592458" y="47836"/>
                    <a:pt x="589829" y="55466"/>
                    <a:pt x="587505" y="56626"/>
                  </a:cubicBezTo>
                  <a:cubicBezTo>
                    <a:pt x="583711" y="58526"/>
                    <a:pt x="566676" y="57963"/>
                    <a:pt x="562604" y="55241"/>
                  </a:cubicBezTo>
                  <a:cubicBezTo>
                    <a:pt x="561219" y="54322"/>
                    <a:pt x="560707" y="51408"/>
                    <a:pt x="560059" y="47724"/>
                  </a:cubicBezTo>
                  <a:cubicBezTo>
                    <a:pt x="558744" y="40277"/>
                    <a:pt x="556959" y="30075"/>
                    <a:pt x="546225" y="30999"/>
                  </a:cubicBezTo>
                  <a:cubicBezTo>
                    <a:pt x="537676" y="31728"/>
                    <a:pt x="530334" y="38078"/>
                    <a:pt x="523860" y="43676"/>
                  </a:cubicBezTo>
                  <a:cubicBezTo>
                    <a:pt x="518252" y="48529"/>
                    <a:pt x="513392" y="52710"/>
                    <a:pt x="509089" y="52064"/>
                  </a:cubicBezTo>
                  <a:cubicBezTo>
                    <a:pt x="505594" y="51542"/>
                    <a:pt x="499881" y="45527"/>
                    <a:pt x="492649" y="37912"/>
                  </a:cubicBezTo>
                  <a:cubicBezTo>
                    <a:pt x="480715" y="25347"/>
                    <a:pt x="464373" y="8141"/>
                    <a:pt x="447248" y="4430"/>
                  </a:cubicBezTo>
                  <a:cubicBezTo>
                    <a:pt x="430672" y="841"/>
                    <a:pt x="419536" y="4001"/>
                    <a:pt x="410599" y="6539"/>
                  </a:cubicBezTo>
                  <a:cubicBezTo>
                    <a:pt x="404547" y="8258"/>
                    <a:pt x="399319" y="9743"/>
                    <a:pt x="393679" y="9014"/>
                  </a:cubicBezTo>
                  <a:cubicBezTo>
                    <a:pt x="388559" y="8353"/>
                    <a:pt x="383123" y="6788"/>
                    <a:pt x="377869" y="5274"/>
                  </a:cubicBezTo>
                  <a:cubicBezTo>
                    <a:pt x="368454" y="2565"/>
                    <a:pt x="359566" y="0"/>
                    <a:pt x="353468" y="2784"/>
                  </a:cubicBezTo>
                  <a:cubicBezTo>
                    <a:pt x="343543" y="7307"/>
                    <a:pt x="321051" y="23184"/>
                    <a:pt x="321051" y="28536"/>
                  </a:cubicBezTo>
                  <a:cubicBezTo>
                    <a:pt x="321051" y="30667"/>
                    <a:pt x="324102" y="37448"/>
                    <a:pt x="327630" y="45303"/>
                  </a:cubicBezTo>
                  <a:cubicBezTo>
                    <a:pt x="333187" y="57665"/>
                    <a:pt x="340108" y="73047"/>
                    <a:pt x="339830" y="80296"/>
                  </a:cubicBezTo>
                  <a:cubicBezTo>
                    <a:pt x="339530" y="88065"/>
                    <a:pt x="321188" y="101698"/>
                    <a:pt x="306450" y="112651"/>
                  </a:cubicBezTo>
                  <a:cubicBezTo>
                    <a:pt x="298128" y="118840"/>
                    <a:pt x="290945" y="124180"/>
                    <a:pt x="288033" y="127574"/>
                  </a:cubicBezTo>
                  <a:cubicBezTo>
                    <a:pt x="282552" y="133970"/>
                    <a:pt x="281552" y="141397"/>
                    <a:pt x="280667" y="147947"/>
                  </a:cubicBezTo>
                  <a:cubicBezTo>
                    <a:pt x="280235" y="151183"/>
                    <a:pt x="279823" y="154240"/>
                    <a:pt x="278906" y="156833"/>
                  </a:cubicBezTo>
                  <a:cubicBezTo>
                    <a:pt x="275904" y="165335"/>
                    <a:pt x="264276" y="165411"/>
                    <a:pt x="258560" y="164270"/>
                  </a:cubicBezTo>
                  <a:cubicBezTo>
                    <a:pt x="257143" y="163989"/>
                    <a:pt x="255251" y="163436"/>
                    <a:pt x="253066" y="162797"/>
                  </a:cubicBezTo>
                  <a:cubicBezTo>
                    <a:pt x="244661" y="160349"/>
                    <a:pt x="231955" y="156640"/>
                    <a:pt x="226195" y="162392"/>
                  </a:cubicBezTo>
                  <a:cubicBezTo>
                    <a:pt x="221428" y="167157"/>
                    <a:pt x="220353" y="185318"/>
                    <a:pt x="219568" y="198578"/>
                  </a:cubicBezTo>
                  <a:cubicBezTo>
                    <a:pt x="219148" y="205618"/>
                    <a:pt x="218785" y="211697"/>
                    <a:pt x="217995" y="214076"/>
                  </a:cubicBezTo>
                  <a:cubicBezTo>
                    <a:pt x="216756" y="217788"/>
                    <a:pt x="212384" y="225000"/>
                    <a:pt x="208524" y="231360"/>
                  </a:cubicBezTo>
                  <a:cubicBezTo>
                    <a:pt x="205391" y="236527"/>
                    <a:pt x="202431" y="241408"/>
                    <a:pt x="202431" y="242418"/>
                  </a:cubicBezTo>
                  <a:cubicBezTo>
                    <a:pt x="202431" y="243427"/>
                    <a:pt x="207634" y="246707"/>
                    <a:pt x="212226" y="249599"/>
                  </a:cubicBezTo>
                  <a:cubicBezTo>
                    <a:pt x="217749" y="253081"/>
                    <a:pt x="223457" y="256678"/>
                    <a:pt x="223949" y="258399"/>
                  </a:cubicBezTo>
                  <a:cubicBezTo>
                    <a:pt x="224008" y="258599"/>
                    <a:pt x="223971" y="258804"/>
                    <a:pt x="223847" y="259001"/>
                  </a:cubicBezTo>
                  <a:cubicBezTo>
                    <a:pt x="222603" y="260960"/>
                    <a:pt x="211355" y="262805"/>
                    <a:pt x="202316" y="264283"/>
                  </a:cubicBezTo>
                  <a:cubicBezTo>
                    <a:pt x="197025" y="265151"/>
                    <a:pt x="192455" y="265900"/>
                    <a:pt x="191828" y="266373"/>
                  </a:cubicBezTo>
                  <a:cubicBezTo>
                    <a:pt x="191126" y="266897"/>
                    <a:pt x="185888" y="278650"/>
                    <a:pt x="179827" y="292254"/>
                  </a:cubicBezTo>
                  <a:cubicBezTo>
                    <a:pt x="170331" y="313563"/>
                    <a:pt x="158513" y="340086"/>
                    <a:pt x="153855" y="346935"/>
                  </a:cubicBezTo>
                  <a:cubicBezTo>
                    <a:pt x="149598" y="353194"/>
                    <a:pt x="131312" y="354048"/>
                    <a:pt x="115177" y="354801"/>
                  </a:cubicBezTo>
                  <a:cubicBezTo>
                    <a:pt x="101508" y="355440"/>
                    <a:pt x="88596" y="356042"/>
                    <a:pt x="86538" y="359746"/>
                  </a:cubicBezTo>
                  <a:cubicBezTo>
                    <a:pt x="81815" y="368249"/>
                    <a:pt x="71908" y="397273"/>
                    <a:pt x="73276" y="413235"/>
                  </a:cubicBezTo>
                  <a:cubicBezTo>
                    <a:pt x="73954" y="421136"/>
                    <a:pt x="78840" y="428241"/>
                    <a:pt x="83149" y="434510"/>
                  </a:cubicBezTo>
                  <a:cubicBezTo>
                    <a:pt x="87697" y="441123"/>
                    <a:pt x="91622" y="446834"/>
                    <a:pt x="90218" y="452223"/>
                  </a:cubicBezTo>
                  <a:cubicBezTo>
                    <a:pt x="87499" y="462644"/>
                    <a:pt x="17124" y="471008"/>
                    <a:pt x="12743" y="471515"/>
                  </a:cubicBezTo>
                  <a:cubicBezTo>
                    <a:pt x="6259" y="541415"/>
                    <a:pt x="0" y="611401"/>
                    <a:pt x="0" y="618887"/>
                  </a:cubicBezTo>
                  <a:cubicBezTo>
                    <a:pt x="0" y="633462"/>
                    <a:pt x="12950" y="643618"/>
                    <a:pt x="22408" y="651035"/>
                  </a:cubicBezTo>
                  <a:lnTo>
                    <a:pt x="23047" y="651538"/>
                  </a:lnTo>
                  <a:cubicBezTo>
                    <a:pt x="23396" y="648333"/>
                    <a:pt x="27063" y="615876"/>
                    <a:pt x="33569" y="604606"/>
                  </a:cubicBezTo>
                  <a:cubicBezTo>
                    <a:pt x="37202" y="598310"/>
                    <a:pt x="44403" y="591872"/>
                    <a:pt x="51364" y="585652"/>
                  </a:cubicBezTo>
                  <a:cubicBezTo>
                    <a:pt x="57480" y="580185"/>
                    <a:pt x="63256" y="575025"/>
                    <a:pt x="65627" y="570717"/>
                  </a:cubicBezTo>
                  <a:cubicBezTo>
                    <a:pt x="67629" y="567074"/>
                    <a:pt x="69716" y="560495"/>
                    <a:pt x="71923" y="553528"/>
                  </a:cubicBezTo>
                  <a:cubicBezTo>
                    <a:pt x="75195" y="543204"/>
                    <a:pt x="78901" y="531505"/>
                    <a:pt x="83064" y="527620"/>
                  </a:cubicBezTo>
                  <a:cubicBezTo>
                    <a:pt x="87606" y="523383"/>
                    <a:pt x="107448" y="523882"/>
                    <a:pt x="113414" y="524141"/>
                  </a:cubicBezTo>
                  <a:cubicBezTo>
                    <a:pt x="127694" y="524750"/>
                    <a:pt x="140439" y="526784"/>
                    <a:pt x="143731" y="528979"/>
                  </a:cubicBezTo>
                  <a:cubicBezTo>
                    <a:pt x="146555" y="530859"/>
                    <a:pt x="150400" y="536764"/>
                    <a:pt x="154470" y="543017"/>
                  </a:cubicBezTo>
                  <a:cubicBezTo>
                    <a:pt x="160419" y="552146"/>
                    <a:pt x="167154" y="562497"/>
                    <a:pt x="172516" y="563302"/>
                  </a:cubicBezTo>
                  <a:cubicBezTo>
                    <a:pt x="181558" y="564665"/>
                    <a:pt x="198890" y="558822"/>
                    <a:pt x="206249" y="550078"/>
                  </a:cubicBezTo>
                  <a:cubicBezTo>
                    <a:pt x="208183" y="547781"/>
                    <a:pt x="253781" y="493761"/>
                    <a:pt x="269050" y="486375"/>
                  </a:cubicBezTo>
                  <a:cubicBezTo>
                    <a:pt x="286585" y="477892"/>
                    <a:pt x="306823" y="480355"/>
                    <a:pt x="329208" y="493707"/>
                  </a:cubicBezTo>
                  <a:cubicBezTo>
                    <a:pt x="353721" y="508328"/>
                    <a:pt x="354089" y="531302"/>
                    <a:pt x="354411" y="551573"/>
                  </a:cubicBezTo>
                  <a:cubicBezTo>
                    <a:pt x="354431" y="552958"/>
                    <a:pt x="354455" y="554328"/>
                    <a:pt x="354484" y="555679"/>
                  </a:cubicBezTo>
                  <a:cubicBezTo>
                    <a:pt x="354809" y="570573"/>
                    <a:pt x="314765" y="667004"/>
                    <a:pt x="288267" y="730815"/>
                  </a:cubicBezTo>
                  <a:cubicBezTo>
                    <a:pt x="285348" y="737847"/>
                    <a:pt x="282598" y="744467"/>
                    <a:pt x="280084" y="750541"/>
                  </a:cubicBezTo>
                  <a:close/>
                </a:path>
              </a:pathLst>
            </a:custGeom>
            <a:grpFill/>
            <a:ln cap="flat" cmpd="sng" w="0">
              <a:noFill/>
              <a:prstDash val="solid"/>
              <a:miter lim="800000"/>
            </a:ln>
          </p:spPr>
          <p:txBody>
            <a:bodyPr anchor="ctr">
              <a:spAutoFit/>
            </a:bodyPr>
            <a:lstStyle/>
            <a:p>
              <a:pPr algn="ctr"/>
              <a:endParaRPr lang="en-US"/>
            </a:p>
          </p:txBody>
        </p:sp>
        <p:sp>
          <p:nvSpPr>
            <p:cNvPr id="165" name="Free Form 55">
              <a:extLst>
                <a:ext uri="{FF2B5EF4-FFF2-40B4-BE49-F238E27FC236}">
                  <a16:creationId xmlns:a16="http://schemas.microsoft.com/office/drawing/2014/main" id="{121BC866-DD2E-40DD-9FEB-E662F1DE98D8}"/>
                </a:ext>
              </a:extLst>
            </p:cNvPr>
            <p:cNvSpPr/>
            <p:nvPr/>
          </p:nvSpPr>
          <p:spPr>
            <a:xfrm>
              <a:off x="2009001" y="2900504"/>
              <a:ext cx="340794" cy="201795"/>
            </a:xfrm>
            <a:custGeom>
              <a:avLst/>
              <a:gdLst/>
              <a:ahLst/>
              <a:cxnLst/>
              <a:rect b="0" l="0" r="0" t="0"/>
              <a:pathLst>
                <a:path h="514236" w="868450">
                  <a:moveTo>
                    <a:pt x="556701" y="173977"/>
                  </a:moveTo>
                  <a:cubicBezTo>
                    <a:pt x="567230" y="159337"/>
                    <a:pt x="578120" y="144199"/>
                    <a:pt x="579788" y="139188"/>
                  </a:cubicBezTo>
                  <a:cubicBezTo>
                    <a:pt x="581536" y="133948"/>
                    <a:pt x="582504" y="120666"/>
                    <a:pt x="580982" y="105426"/>
                  </a:cubicBezTo>
                  <a:cubicBezTo>
                    <a:pt x="579683" y="92427"/>
                    <a:pt x="576157" y="73695"/>
                    <a:pt x="566750" y="58270"/>
                  </a:cubicBezTo>
                  <a:cubicBezTo>
                    <a:pt x="550017" y="30823"/>
                    <a:pt x="516594" y="1092"/>
                    <a:pt x="515358" y="0"/>
                  </a:cubicBezTo>
                  <a:cubicBezTo>
                    <a:pt x="483451" y="21367"/>
                    <a:pt x="395208" y="43086"/>
                    <a:pt x="352775" y="53530"/>
                  </a:cubicBezTo>
                  <a:cubicBezTo>
                    <a:pt x="342085" y="56158"/>
                    <a:pt x="334363" y="58060"/>
                    <a:pt x="331312" y="59031"/>
                  </a:cubicBezTo>
                  <a:cubicBezTo>
                    <a:pt x="316089" y="63873"/>
                    <a:pt x="303936" y="94812"/>
                    <a:pt x="302578" y="113151"/>
                  </a:cubicBezTo>
                  <a:cubicBezTo>
                    <a:pt x="301925" y="121990"/>
                    <a:pt x="296616" y="132046"/>
                    <a:pt x="288018" y="140737"/>
                  </a:cubicBezTo>
                  <a:cubicBezTo>
                    <a:pt x="279589" y="149256"/>
                    <a:pt x="269311" y="154928"/>
                    <a:pt x="260521" y="155901"/>
                  </a:cubicBezTo>
                  <a:cubicBezTo>
                    <a:pt x="259916" y="155969"/>
                    <a:pt x="259194" y="156001"/>
                    <a:pt x="258367" y="156001"/>
                  </a:cubicBezTo>
                  <a:cubicBezTo>
                    <a:pt x="254293" y="156001"/>
                    <a:pt x="247597" y="155201"/>
                    <a:pt x="239331" y="153889"/>
                  </a:cubicBezTo>
                  <a:cubicBezTo>
                    <a:pt x="238651" y="156594"/>
                    <a:pt x="224620" y="212904"/>
                    <a:pt x="223091" y="238868"/>
                  </a:cubicBezTo>
                  <a:cubicBezTo>
                    <a:pt x="221423" y="267231"/>
                    <a:pt x="216873" y="281049"/>
                    <a:pt x="208341" y="283676"/>
                  </a:cubicBezTo>
                  <a:cubicBezTo>
                    <a:pt x="206615" y="284207"/>
                    <a:pt x="166040" y="296758"/>
                    <a:pt x="163799" y="303488"/>
                  </a:cubicBezTo>
                  <a:cubicBezTo>
                    <a:pt x="162497" y="307394"/>
                    <a:pt x="160361" y="320708"/>
                    <a:pt x="158800" y="330430"/>
                  </a:cubicBezTo>
                  <a:cubicBezTo>
                    <a:pt x="157898" y="336057"/>
                    <a:pt x="157186" y="340503"/>
                    <a:pt x="156930" y="341271"/>
                  </a:cubicBezTo>
                  <a:cubicBezTo>
                    <a:pt x="156667" y="342056"/>
                    <a:pt x="152273" y="343238"/>
                    <a:pt x="143143" y="345623"/>
                  </a:cubicBezTo>
                  <a:cubicBezTo>
                    <a:pt x="129483" y="349195"/>
                    <a:pt x="108842" y="354597"/>
                    <a:pt x="103995" y="359883"/>
                  </a:cubicBezTo>
                  <a:cubicBezTo>
                    <a:pt x="100915" y="363241"/>
                    <a:pt x="98357" y="370783"/>
                    <a:pt x="95651" y="378766"/>
                  </a:cubicBezTo>
                  <a:cubicBezTo>
                    <a:pt x="91715" y="390365"/>
                    <a:pt x="87255" y="403516"/>
                    <a:pt x="79916" y="408002"/>
                  </a:cubicBezTo>
                  <a:cubicBezTo>
                    <a:pt x="72817" y="412340"/>
                    <a:pt x="58399" y="415693"/>
                    <a:pt x="44456" y="418936"/>
                  </a:cubicBezTo>
                  <a:cubicBezTo>
                    <a:pt x="34303" y="421299"/>
                    <a:pt x="24713" y="423530"/>
                    <a:pt x="19436" y="425876"/>
                  </a:cubicBezTo>
                  <a:cubicBezTo>
                    <a:pt x="11514" y="429397"/>
                    <a:pt x="2118" y="440053"/>
                    <a:pt x="770" y="450301"/>
                  </a:cubicBezTo>
                  <a:cubicBezTo>
                    <a:pt x="0" y="456131"/>
                    <a:pt x="1955" y="461125"/>
                    <a:pt x="6425" y="464741"/>
                  </a:cubicBezTo>
                  <a:cubicBezTo>
                    <a:pt x="20416" y="476068"/>
                    <a:pt x="83373" y="474398"/>
                    <a:pt x="85926" y="474322"/>
                  </a:cubicBezTo>
                  <a:cubicBezTo>
                    <a:pt x="87489" y="472510"/>
                    <a:pt x="123619" y="430818"/>
                    <a:pt x="145023" y="422123"/>
                  </a:cubicBezTo>
                  <a:cubicBezTo>
                    <a:pt x="156650" y="417400"/>
                    <a:pt x="173989" y="416903"/>
                    <a:pt x="189288" y="416459"/>
                  </a:cubicBezTo>
                  <a:cubicBezTo>
                    <a:pt x="202692" y="416073"/>
                    <a:pt x="214269" y="415739"/>
                    <a:pt x="217793" y="412535"/>
                  </a:cubicBezTo>
                  <a:cubicBezTo>
                    <a:pt x="220428" y="410141"/>
                    <a:pt x="222496" y="406861"/>
                    <a:pt x="224503" y="403694"/>
                  </a:cubicBezTo>
                  <a:cubicBezTo>
                    <a:pt x="228341" y="397620"/>
                    <a:pt x="231962" y="391882"/>
                    <a:pt x="239197" y="391882"/>
                  </a:cubicBezTo>
                  <a:cubicBezTo>
                    <a:pt x="243569" y="391882"/>
                    <a:pt x="248277" y="392967"/>
                    <a:pt x="253725" y="394221"/>
                  </a:cubicBezTo>
                  <a:cubicBezTo>
                    <a:pt x="261974" y="396115"/>
                    <a:pt x="272242" y="398495"/>
                    <a:pt x="285912" y="398063"/>
                  </a:cubicBezTo>
                  <a:cubicBezTo>
                    <a:pt x="293983" y="397822"/>
                    <a:pt x="301461" y="397147"/>
                    <a:pt x="308060" y="396552"/>
                  </a:cubicBezTo>
                  <a:cubicBezTo>
                    <a:pt x="319888" y="395486"/>
                    <a:pt x="328435" y="394716"/>
                    <a:pt x="330705" y="397442"/>
                  </a:cubicBezTo>
                  <a:cubicBezTo>
                    <a:pt x="332127" y="399146"/>
                    <a:pt x="332514" y="403260"/>
                    <a:pt x="332924" y="407612"/>
                  </a:cubicBezTo>
                  <a:cubicBezTo>
                    <a:pt x="333524" y="413989"/>
                    <a:pt x="334202" y="421211"/>
                    <a:pt x="338196" y="422808"/>
                  </a:cubicBezTo>
                  <a:cubicBezTo>
                    <a:pt x="344448" y="425313"/>
                    <a:pt x="394928" y="441330"/>
                    <a:pt x="405466" y="442033"/>
                  </a:cubicBezTo>
                  <a:cubicBezTo>
                    <a:pt x="405715" y="442050"/>
                    <a:pt x="405966" y="442057"/>
                    <a:pt x="406222" y="442057"/>
                  </a:cubicBezTo>
                  <a:cubicBezTo>
                    <a:pt x="411204" y="442057"/>
                    <a:pt x="417393" y="438963"/>
                    <a:pt x="423928" y="435695"/>
                  </a:cubicBezTo>
                  <a:cubicBezTo>
                    <a:pt x="430870" y="432228"/>
                    <a:pt x="438043" y="428639"/>
                    <a:pt x="444605" y="428292"/>
                  </a:cubicBezTo>
                  <a:cubicBezTo>
                    <a:pt x="444832" y="428283"/>
                    <a:pt x="445064" y="428275"/>
                    <a:pt x="445295" y="428275"/>
                  </a:cubicBezTo>
                  <a:cubicBezTo>
                    <a:pt x="451798" y="428275"/>
                    <a:pt x="461340" y="432772"/>
                    <a:pt x="471420" y="437522"/>
                  </a:cubicBezTo>
                  <a:cubicBezTo>
                    <a:pt x="481866" y="442442"/>
                    <a:pt x="492664" y="447529"/>
                    <a:pt x="500262" y="447529"/>
                  </a:cubicBezTo>
                  <a:cubicBezTo>
                    <a:pt x="505758" y="447529"/>
                    <a:pt x="513531" y="445373"/>
                    <a:pt x="522529" y="442876"/>
                  </a:cubicBezTo>
                  <a:cubicBezTo>
                    <a:pt x="538301" y="438502"/>
                    <a:pt x="556172" y="433540"/>
                    <a:pt x="569459" y="437919"/>
                  </a:cubicBezTo>
                  <a:cubicBezTo>
                    <a:pt x="576530" y="440250"/>
                    <a:pt x="592828" y="447224"/>
                    <a:pt x="613464" y="456051"/>
                  </a:cubicBezTo>
                  <a:cubicBezTo>
                    <a:pt x="653469" y="473166"/>
                    <a:pt x="708252" y="496602"/>
                    <a:pt x="737311" y="503868"/>
                  </a:cubicBezTo>
                  <a:cubicBezTo>
                    <a:pt x="778815" y="514236"/>
                    <a:pt x="798027" y="509732"/>
                    <a:pt x="814120" y="499764"/>
                  </a:cubicBezTo>
                  <a:cubicBezTo>
                    <a:pt x="826132" y="492330"/>
                    <a:pt x="835434" y="473593"/>
                    <a:pt x="841586" y="461191"/>
                  </a:cubicBezTo>
                  <a:cubicBezTo>
                    <a:pt x="842806" y="458733"/>
                    <a:pt x="843959" y="456414"/>
                    <a:pt x="844978" y="454490"/>
                  </a:cubicBezTo>
                  <a:cubicBezTo>
                    <a:pt x="845856" y="452830"/>
                    <a:pt x="853791" y="438363"/>
                    <a:pt x="868450" y="426751"/>
                  </a:cubicBezTo>
                  <a:cubicBezTo>
                    <a:pt x="867177" y="424064"/>
                    <a:pt x="845251" y="378181"/>
                    <a:pt x="831855" y="378181"/>
                  </a:cubicBezTo>
                  <a:cubicBezTo>
                    <a:pt x="831243" y="378181"/>
                    <a:pt x="830648" y="378276"/>
                    <a:pt x="830070" y="378478"/>
                  </a:cubicBezTo>
                  <a:cubicBezTo>
                    <a:pt x="825422" y="380105"/>
                    <a:pt x="821743" y="382721"/>
                    <a:pt x="818495" y="385030"/>
                  </a:cubicBezTo>
                  <a:cubicBezTo>
                    <a:pt x="811965" y="389683"/>
                    <a:pt x="806800" y="393352"/>
                    <a:pt x="797632" y="387391"/>
                  </a:cubicBezTo>
                  <a:cubicBezTo>
                    <a:pt x="790831" y="382972"/>
                    <a:pt x="789385" y="376296"/>
                    <a:pt x="787854" y="369224"/>
                  </a:cubicBezTo>
                  <a:cubicBezTo>
                    <a:pt x="786284" y="361973"/>
                    <a:pt x="784660" y="354475"/>
                    <a:pt x="777015" y="348913"/>
                  </a:cubicBezTo>
                  <a:cubicBezTo>
                    <a:pt x="767774" y="342190"/>
                    <a:pt x="742070" y="333185"/>
                    <a:pt x="700627" y="322146"/>
                  </a:cubicBezTo>
                  <a:cubicBezTo>
                    <a:pt x="699513" y="321849"/>
                    <a:pt x="698647" y="321617"/>
                    <a:pt x="698067" y="321461"/>
                  </a:cubicBezTo>
                  <a:cubicBezTo>
                    <a:pt x="693283" y="320157"/>
                    <a:pt x="690233" y="307718"/>
                    <a:pt x="687002" y="294553"/>
                  </a:cubicBezTo>
                  <a:cubicBezTo>
                    <a:pt x="685092" y="286777"/>
                    <a:pt x="683125" y="278738"/>
                    <a:pt x="680781" y="273273"/>
                  </a:cubicBezTo>
                  <a:cubicBezTo>
                    <a:pt x="677248" y="265032"/>
                    <a:pt x="666385" y="254720"/>
                    <a:pt x="653220" y="251847"/>
                  </a:cubicBezTo>
                  <a:cubicBezTo>
                    <a:pt x="646139" y="250304"/>
                    <a:pt x="635561" y="250387"/>
                    <a:pt x="625408" y="259594"/>
                  </a:cubicBezTo>
                  <a:cubicBezTo>
                    <a:pt x="610060" y="273500"/>
                    <a:pt x="606756" y="283154"/>
                    <a:pt x="602928" y="294334"/>
                  </a:cubicBezTo>
                  <a:cubicBezTo>
                    <a:pt x="601236" y="299274"/>
                    <a:pt x="599487" y="304383"/>
                    <a:pt x="596593" y="310379"/>
                  </a:cubicBezTo>
                  <a:cubicBezTo>
                    <a:pt x="592470" y="318918"/>
                    <a:pt x="584250" y="324295"/>
                    <a:pt x="574035" y="325128"/>
                  </a:cubicBezTo>
                  <a:cubicBezTo>
                    <a:pt x="563616" y="325977"/>
                    <a:pt x="553355" y="321907"/>
                    <a:pt x="548501" y="314997"/>
                  </a:cubicBezTo>
                  <a:cubicBezTo>
                    <a:pt x="543238" y="307504"/>
                    <a:pt x="545077" y="294824"/>
                    <a:pt x="547028" y="281398"/>
                  </a:cubicBezTo>
                  <a:cubicBezTo>
                    <a:pt x="548564" y="270828"/>
                    <a:pt x="550149" y="259899"/>
                    <a:pt x="548471" y="250565"/>
                  </a:cubicBezTo>
                  <a:cubicBezTo>
                    <a:pt x="546491" y="239541"/>
                    <a:pt x="541875" y="231474"/>
                    <a:pt x="538167" y="224996"/>
                  </a:cubicBezTo>
                  <a:cubicBezTo>
                    <a:pt x="534758" y="219034"/>
                    <a:pt x="532063" y="214325"/>
                    <a:pt x="533068" y="209965"/>
                  </a:cubicBezTo>
                  <a:cubicBezTo>
                    <a:pt x="534131" y="205362"/>
                    <a:pt x="545604" y="189407"/>
                    <a:pt x="556701" y="173977"/>
                  </a:cubicBezTo>
                  <a:close/>
                </a:path>
              </a:pathLst>
            </a:custGeom>
            <a:grpFill/>
            <a:ln cap="flat" cmpd="sng" w="0">
              <a:noFill/>
              <a:prstDash val="solid"/>
              <a:miter lim="800000"/>
            </a:ln>
          </p:spPr>
          <p:txBody>
            <a:bodyPr anchor="ctr">
              <a:spAutoFit/>
            </a:bodyPr>
            <a:lstStyle/>
            <a:p>
              <a:pPr algn="ctr"/>
              <a:endParaRPr lang="en-US"/>
            </a:p>
          </p:txBody>
        </p:sp>
        <p:sp>
          <p:nvSpPr>
            <p:cNvPr id="166" name="Free Form 56">
              <a:extLst>
                <a:ext uri="{FF2B5EF4-FFF2-40B4-BE49-F238E27FC236}">
                  <a16:creationId xmlns:a16="http://schemas.microsoft.com/office/drawing/2014/main" id="{89C351B6-BD0F-4E35-9F6A-65525C6D0079}"/>
                </a:ext>
              </a:extLst>
            </p:cNvPr>
            <p:cNvSpPr/>
            <p:nvPr/>
          </p:nvSpPr>
          <p:spPr>
            <a:xfrm>
              <a:off x="1515522" y="2931493"/>
              <a:ext cx="257360" cy="246582"/>
            </a:xfrm>
            <a:custGeom>
              <a:avLst/>
              <a:gdLst/>
              <a:ahLst/>
              <a:cxnLst/>
              <a:rect b="0" l="0" r="0" t="0"/>
              <a:pathLst>
                <a:path h="628368" w="655834">
                  <a:moveTo>
                    <a:pt x="32252" y="463037"/>
                  </a:moveTo>
                  <a:cubicBezTo>
                    <a:pt x="33462" y="468116"/>
                    <a:pt x="43925" y="476107"/>
                    <a:pt x="53756" y="481774"/>
                  </a:cubicBezTo>
                  <a:cubicBezTo>
                    <a:pt x="64929" y="488209"/>
                    <a:pt x="74736" y="491586"/>
                    <a:pt x="78750" y="490393"/>
                  </a:cubicBezTo>
                  <a:cubicBezTo>
                    <a:pt x="82178" y="489364"/>
                    <a:pt x="87406" y="484268"/>
                    <a:pt x="92944" y="478872"/>
                  </a:cubicBezTo>
                  <a:cubicBezTo>
                    <a:pt x="102439" y="469613"/>
                    <a:pt x="113195" y="459119"/>
                    <a:pt x="120995" y="462001"/>
                  </a:cubicBezTo>
                  <a:cubicBezTo>
                    <a:pt x="129852" y="465280"/>
                    <a:pt x="140920" y="493754"/>
                    <a:pt x="149000" y="514546"/>
                  </a:cubicBezTo>
                  <a:cubicBezTo>
                    <a:pt x="152219" y="522829"/>
                    <a:pt x="154765" y="529374"/>
                    <a:pt x="156352" y="532146"/>
                  </a:cubicBezTo>
                  <a:cubicBezTo>
                    <a:pt x="159710" y="538028"/>
                    <a:pt x="174730" y="542297"/>
                    <a:pt x="186798" y="545728"/>
                  </a:cubicBezTo>
                  <a:cubicBezTo>
                    <a:pt x="194569" y="547937"/>
                    <a:pt x="201282" y="549844"/>
                    <a:pt x="203933" y="551787"/>
                  </a:cubicBezTo>
                  <a:cubicBezTo>
                    <a:pt x="210599" y="556674"/>
                    <a:pt x="218797" y="576125"/>
                    <a:pt x="219524" y="577871"/>
                  </a:cubicBezTo>
                  <a:cubicBezTo>
                    <a:pt x="222838" y="578159"/>
                    <a:pt x="272293" y="582555"/>
                    <a:pt x="279038" y="587049"/>
                  </a:cubicBezTo>
                  <a:cubicBezTo>
                    <a:pt x="285831" y="591577"/>
                    <a:pt x="292166" y="623523"/>
                    <a:pt x="292529" y="625400"/>
                  </a:cubicBezTo>
                  <a:cubicBezTo>
                    <a:pt x="310847" y="623167"/>
                    <a:pt x="332583" y="625144"/>
                    <a:pt x="349386" y="626729"/>
                  </a:cubicBezTo>
                  <a:cubicBezTo>
                    <a:pt x="358786" y="627617"/>
                    <a:pt x="366901" y="628368"/>
                    <a:pt x="372368" y="628239"/>
                  </a:cubicBezTo>
                  <a:cubicBezTo>
                    <a:pt x="376835" y="628126"/>
                    <a:pt x="384867" y="628126"/>
                    <a:pt x="395035" y="628126"/>
                  </a:cubicBezTo>
                  <a:cubicBezTo>
                    <a:pt x="425488" y="628126"/>
                    <a:pt x="471506" y="628126"/>
                    <a:pt x="483164" y="625039"/>
                  </a:cubicBezTo>
                  <a:cubicBezTo>
                    <a:pt x="493617" y="622272"/>
                    <a:pt x="499574" y="615888"/>
                    <a:pt x="501664" y="610838"/>
                  </a:cubicBezTo>
                  <a:cubicBezTo>
                    <a:pt x="502866" y="607927"/>
                    <a:pt x="502929" y="605184"/>
                    <a:pt x="501834" y="603308"/>
                  </a:cubicBezTo>
                  <a:cubicBezTo>
                    <a:pt x="500006" y="600170"/>
                    <a:pt x="493602" y="597727"/>
                    <a:pt x="488460" y="595764"/>
                  </a:cubicBezTo>
                  <a:cubicBezTo>
                    <a:pt x="484588" y="594289"/>
                    <a:pt x="481547" y="593116"/>
                    <a:pt x="480845" y="591931"/>
                  </a:cubicBezTo>
                  <a:cubicBezTo>
                    <a:pt x="480515" y="591880"/>
                    <a:pt x="477168" y="591209"/>
                    <a:pt x="473695" y="585013"/>
                  </a:cubicBezTo>
                  <a:cubicBezTo>
                    <a:pt x="470421" y="579173"/>
                    <a:pt x="466441" y="567062"/>
                    <a:pt x="466087" y="542539"/>
                  </a:cubicBezTo>
                  <a:cubicBezTo>
                    <a:pt x="465785" y="521722"/>
                    <a:pt x="471486" y="501644"/>
                    <a:pt x="483032" y="482866"/>
                  </a:cubicBezTo>
                  <a:cubicBezTo>
                    <a:pt x="493302" y="466158"/>
                    <a:pt x="506150" y="453688"/>
                    <a:pt x="514921" y="445761"/>
                  </a:cubicBezTo>
                  <a:cubicBezTo>
                    <a:pt x="524807" y="436827"/>
                    <a:pt x="536496" y="423574"/>
                    <a:pt x="547803" y="410763"/>
                  </a:cubicBezTo>
                  <a:cubicBezTo>
                    <a:pt x="558449" y="398697"/>
                    <a:pt x="569459" y="386220"/>
                    <a:pt x="578810" y="377535"/>
                  </a:cubicBezTo>
                  <a:cubicBezTo>
                    <a:pt x="597707" y="359988"/>
                    <a:pt x="654651" y="272861"/>
                    <a:pt x="655834" y="271047"/>
                  </a:cubicBezTo>
                  <a:cubicBezTo>
                    <a:pt x="652281" y="265424"/>
                    <a:pt x="648348" y="260469"/>
                    <a:pt x="644356" y="258972"/>
                  </a:cubicBezTo>
                  <a:cubicBezTo>
                    <a:pt x="636710" y="256112"/>
                    <a:pt x="626144" y="261642"/>
                    <a:pt x="618431" y="265685"/>
                  </a:cubicBezTo>
                  <a:cubicBezTo>
                    <a:pt x="615076" y="267443"/>
                    <a:pt x="612174" y="268965"/>
                    <a:pt x="610114" y="269513"/>
                  </a:cubicBezTo>
                  <a:cubicBezTo>
                    <a:pt x="609829" y="269589"/>
                    <a:pt x="609487" y="269626"/>
                    <a:pt x="609090" y="269626"/>
                  </a:cubicBezTo>
                  <a:cubicBezTo>
                    <a:pt x="603301" y="269626"/>
                    <a:pt x="586006" y="261767"/>
                    <a:pt x="567757" y="253474"/>
                  </a:cubicBezTo>
                  <a:cubicBezTo>
                    <a:pt x="556825" y="248507"/>
                    <a:pt x="545518" y="243371"/>
                    <a:pt x="536270" y="239736"/>
                  </a:cubicBezTo>
                  <a:cubicBezTo>
                    <a:pt x="523609" y="234761"/>
                    <a:pt x="510283" y="234820"/>
                    <a:pt x="497394" y="234881"/>
                  </a:cubicBezTo>
                  <a:cubicBezTo>
                    <a:pt x="484602" y="234952"/>
                    <a:pt x="472488" y="234993"/>
                    <a:pt x="463425" y="229650"/>
                  </a:cubicBezTo>
                  <a:cubicBezTo>
                    <a:pt x="453520" y="223808"/>
                    <a:pt x="450374" y="214015"/>
                    <a:pt x="447329" y="204547"/>
                  </a:cubicBezTo>
                  <a:cubicBezTo>
                    <a:pt x="444876" y="196912"/>
                    <a:pt x="442557" y="189697"/>
                    <a:pt x="436841" y="185211"/>
                  </a:cubicBezTo>
                  <a:cubicBezTo>
                    <a:pt x="430223" y="180010"/>
                    <a:pt x="423079" y="178615"/>
                    <a:pt x="416169" y="177269"/>
                  </a:cubicBezTo>
                  <a:cubicBezTo>
                    <a:pt x="409729" y="176013"/>
                    <a:pt x="403642" y="174825"/>
                    <a:pt x="398483" y="170670"/>
                  </a:cubicBezTo>
                  <a:cubicBezTo>
                    <a:pt x="387864" y="162104"/>
                    <a:pt x="355838" y="118394"/>
                    <a:pt x="354801" y="113551"/>
                  </a:cubicBezTo>
                  <a:cubicBezTo>
                    <a:pt x="354306" y="111252"/>
                    <a:pt x="361719" y="105438"/>
                    <a:pt x="370307" y="98706"/>
                  </a:cubicBezTo>
                  <a:cubicBezTo>
                    <a:pt x="380180" y="90964"/>
                    <a:pt x="391368" y="82186"/>
                    <a:pt x="391553" y="77784"/>
                  </a:cubicBezTo>
                  <a:cubicBezTo>
                    <a:pt x="391855" y="70523"/>
                    <a:pt x="360080" y="53827"/>
                    <a:pt x="343012" y="44854"/>
                  </a:cubicBezTo>
                  <a:cubicBezTo>
                    <a:pt x="340917" y="43754"/>
                    <a:pt x="339010" y="42752"/>
                    <a:pt x="337369" y="41877"/>
                  </a:cubicBezTo>
                  <a:cubicBezTo>
                    <a:pt x="320544" y="32903"/>
                    <a:pt x="315080" y="18422"/>
                    <a:pt x="321544" y="0"/>
                  </a:cubicBezTo>
                  <a:cubicBezTo>
                    <a:pt x="319140" y="78"/>
                    <a:pt x="293124" y="950"/>
                    <a:pt x="286216" y="1814"/>
                  </a:cubicBezTo>
                  <a:cubicBezTo>
                    <a:pt x="282603" y="2265"/>
                    <a:pt x="270233" y="8566"/>
                    <a:pt x="258268" y="14657"/>
                  </a:cubicBezTo>
                  <a:cubicBezTo>
                    <a:pt x="246015" y="20899"/>
                    <a:pt x="233340" y="27353"/>
                    <a:pt x="228746" y="28270"/>
                  </a:cubicBezTo>
                  <a:cubicBezTo>
                    <a:pt x="225176" y="28987"/>
                    <a:pt x="198873" y="31452"/>
                    <a:pt x="168420" y="34308"/>
                  </a:cubicBezTo>
                  <a:cubicBezTo>
                    <a:pt x="121205" y="38736"/>
                    <a:pt x="62588" y="44232"/>
                    <a:pt x="59089" y="45939"/>
                  </a:cubicBezTo>
                  <a:cubicBezTo>
                    <a:pt x="59645" y="47558"/>
                    <a:pt x="68548" y="73856"/>
                    <a:pt x="65229" y="87792"/>
                  </a:cubicBezTo>
                  <a:cubicBezTo>
                    <a:pt x="62998" y="97158"/>
                    <a:pt x="52123" y="105173"/>
                    <a:pt x="40611" y="113658"/>
                  </a:cubicBezTo>
                  <a:cubicBezTo>
                    <a:pt x="34483" y="118177"/>
                    <a:pt x="28146" y="122846"/>
                    <a:pt x="23276" y="127718"/>
                  </a:cubicBezTo>
                  <a:cubicBezTo>
                    <a:pt x="9665" y="141327"/>
                    <a:pt x="0" y="160597"/>
                    <a:pt x="3386" y="167366"/>
                  </a:cubicBezTo>
                  <a:cubicBezTo>
                    <a:pt x="6968" y="174545"/>
                    <a:pt x="44649" y="163775"/>
                    <a:pt x="58828" y="159720"/>
                  </a:cubicBezTo>
                  <a:cubicBezTo>
                    <a:pt x="67787" y="157164"/>
                    <a:pt x="74971" y="158152"/>
                    <a:pt x="80796" y="162758"/>
                  </a:cubicBezTo>
                  <a:cubicBezTo>
                    <a:pt x="86580" y="167327"/>
                    <a:pt x="90408" y="174950"/>
                    <a:pt x="93385" y="181802"/>
                  </a:cubicBezTo>
                  <a:cubicBezTo>
                    <a:pt x="96575" y="189136"/>
                    <a:pt x="101890" y="194889"/>
                    <a:pt x="106580" y="199963"/>
                  </a:cubicBezTo>
                  <a:cubicBezTo>
                    <a:pt x="112042" y="205869"/>
                    <a:pt x="116755" y="210967"/>
                    <a:pt x="116755" y="216905"/>
                  </a:cubicBezTo>
                  <a:cubicBezTo>
                    <a:pt x="116755" y="228146"/>
                    <a:pt x="74312" y="261094"/>
                    <a:pt x="71337" y="263076"/>
                  </a:cubicBezTo>
                  <a:cubicBezTo>
                    <a:pt x="69943" y="264005"/>
                    <a:pt x="67051" y="264244"/>
                    <a:pt x="63393" y="264546"/>
                  </a:cubicBezTo>
                  <a:cubicBezTo>
                    <a:pt x="59855" y="264837"/>
                    <a:pt x="55432" y="265210"/>
                    <a:pt x="50872" y="266365"/>
                  </a:cubicBezTo>
                  <a:cubicBezTo>
                    <a:pt x="51491" y="268450"/>
                    <a:pt x="59221" y="294702"/>
                    <a:pt x="56975" y="299645"/>
                  </a:cubicBezTo>
                  <a:cubicBezTo>
                    <a:pt x="55705" y="302437"/>
                    <a:pt x="43652" y="305002"/>
                    <a:pt x="31996" y="307484"/>
                  </a:cubicBezTo>
                  <a:cubicBezTo>
                    <a:pt x="22123" y="309584"/>
                    <a:pt x="12796" y="311569"/>
                    <a:pt x="11145" y="313427"/>
                  </a:cubicBezTo>
                  <a:cubicBezTo>
                    <a:pt x="9136" y="315689"/>
                    <a:pt x="9326" y="320157"/>
                    <a:pt x="10175" y="323585"/>
                  </a:cubicBezTo>
                  <a:cubicBezTo>
                    <a:pt x="11063" y="327165"/>
                    <a:pt x="12711" y="329966"/>
                    <a:pt x="14284" y="330554"/>
                  </a:cubicBezTo>
                  <a:cubicBezTo>
                    <a:pt x="14993" y="330822"/>
                    <a:pt x="17215" y="331517"/>
                    <a:pt x="20292" y="332478"/>
                  </a:cubicBezTo>
                  <a:cubicBezTo>
                    <a:pt x="33603" y="336638"/>
                    <a:pt x="61301" y="345292"/>
                    <a:pt x="64285" y="349393"/>
                  </a:cubicBezTo>
                  <a:cubicBezTo>
                    <a:pt x="66156" y="351968"/>
                    <a:pt x="57804" y="377300"/>
                    <a:pt x="48960" y="404120"/>
                  </a:cubicBezTo>
                  <a:cubicBezTo>
                    <a:pt x="40184" y="430728"/>
                    <a:pt x="31111" y="458246"/>
                    <a:pt x="32252" y="463037"/>
                  </a:cubicBezTo>
                  <a:close/>
                </a:path>
              </a:pathLst>
            </a:custGeom>
            <a:grpFill/>
            <a:ln cap="flat" cmpd="sng" w="0">
              <a:noFill/>
              <a:prstDash val="solid"/>
              <a:miter lim="800000"/>
            </a:ln>
          </p:spPr>
          <p:txBody>
            <a:bodyPr anchor="ctr">
              <a:spAutoFit/>
            </a:bodyPr>
            <a:lstStyle/>
            <a:p>
              <a:pPr algn="ctr"/>
              <a:endParaRPr lang="en-US"/>
            </a:p>
          </p:txBody>
        </p:sp>
        <p:sp>
          <p:nvSpPr>
            <p:cNvPr id="167" name="Free Form 57">
              <a:extLst>
                <a:ext uri="{FF2B5EF4-FFF2-40B4-BE49-F238E27FC236}">
                  <a16:creationId xmlns:a16="http://schemas.microsoft.com/office/drawing/2014/main" id="{7B0C4A30-125F-49B2-8378-4A7B78129E4D}"/>
                </a:ext>
              </a:extLst>
            </p:cNvPr>
            <p:cNvSpPr/>
            <p:nvPr/>
          </p:nvSpPr>
          <p:spPr>
            <a:xfrm>
              <a:off x="2529274" y="2786133"/>
              <a:ext cx="387377" cy="283511"/>
            </a:xfrm>
            <a:custGeom>
              <a:avLst/>
              <a:gdLst/>
              <a:ahLst/>
              <a:cxnLst/>
              <a:rect b="0" l="0" r="0" t="0"/>
              <a:pathLst>
                <a:path h="722475" w="987159">
                  <a:moveTo>
                    <a:pt x="985747" y="560578"/>
                  </a:moveTo>
                  <a:cubicBezTo>
                    <a:pt x="984038" y="553553"/>
                    <a:pt x="979697" y="543099"/>
                    <a:pt x="968739" y="533187"/>
                  </a:cubicBezTo>
                  <a:cubicBezTo>
                    <a:pt x="956896" y="522475"/>
                    <a:pt x="905421" y="508696"/>
                    <a:pt x="855637" y="495373"/>
                  </a:cubicBezTo>
                  <a:cubicBezTo>
                    <a:pt x="825220" y="487228"/>
                    <a:pt x="796488" y="479540"/>
                    <a:pt x="779644" y="473222"/>
                  </a:cubicBezTo>
                  <a:cubicBezTo>
                    <a:pt x="759637" y="465719"/>
                    <a:pt x="745601" y="453381"/>
                    <a:pt x="737928" y="436551"/>
                  </a:cubicBezTo>
                  <a:cubicBezTo>
                    <a:pt x="730291" y="419807"/>
                    <a:pt x="730683" y="402318"/>
                    <a:pt x="732358" y="390597"/>
                  </a:cubicBezTo>
                  <a:cubicBezTo>
                    <a:pt x="736584" y="361029"/>
                    <a:pt x="733163" y="300696"/>
                    <a:pt x="718184" y="273456"/>
                  </a:cubicBezTo>
                  <a:cubicBezTo>
                    <a:pt x="715085" y="267828"/>
                    <a:pt x="711559" y="261954"/>
                    <a:pt x="708145" y="256275"/>
                  </a:cubicBezTo>
                  <a:cubicBezTo>
                    <a:pt x="694751" y="233971"/>
                    <a:pt x="680901" y="210911"/>
                    <a:pt x="687487" y="194082"/>
                  </a:cubicBezTo>
                  <a:cubicBezTo>
                    <a:pt x="692054" y="182411"/>
                    <a:pt x="702729" y="170388"/>
                    <a:pt x="712146" y="159778"/>
                  </a:cubicBezTo>
                  <a:cubicBezTo>
                    <a:pt x="719803" y="151156"/>
                    <a:pt x="726413" y="143714"/>
                    <a:pt x="728242" y="138213"/>
                  </a:cubicBezTo>
                  <a:cubicBezTo>
                    <a:pt x="732288" y="126084"/>
                    <a:pt x="721581" y="41945"/>
                    <a:pt x="721376" y="40328"/>
                  </a:cubicBezTo>
                  <a:lnTo>
                    <a:pt x="691674" y="0"/>
                  </a:lnTo>
                  <a:cubicBezTo>
                    <a:pt x="687606" y="1358"/>
                    <a:pt x="682986" y="1285"/>
                    <a:pt x="675946" y="1146"/>
                  </a:cubicBezTo>
                  <a:cubicBezTo>
                    <a:pt x="673473" y="1097"/>
                    <a:pt x="670669" y="1043"/>
                    <a:pt x="667494" y="1043"/>
                  </a:cubicBezTo>
                  <a:cubicBezTo>
                    <a:pt x="650769" y="1043"/>
                    <a:pt x="566698" y="1328"/>
                    <a:pt x="553984" y="6983"/>
                  </a:cubicBezTo>
                  <a:cubicBezTo>
                    <a:pt x="544562" y="11170"/>
                    <a:pt x="542378" y="27083"/>
                    <a:pt x="540622" y="39870"/>
                  </a:cubicBezTo>
                  <a:cubicBezTo>
                    <a:pt x="540098" y="43681"/>
                    <a:pt x="539605" y="47280"/>
                    <a:pt x="538966" y="50143"/>
                  </a:cubicBezTo>
                  <a:cubicBezTo>
                    <a:pt x="537308" y="57607"/>
                    <a:pt x="534114" y="63142"/>
                    <a:pt x="529203" y="67070"/>
                  </a:cubicBezTo>
                  <a:cubicBezTo>
                    <a:pt x="522978" y="72052"/>
                    <a:pt x="513963" y="74259"/>
                    <a:pt x="502381" y="73634"/>
                  </a:cubicBezTo>
                  <a:cubicBezTo>
                    <a:pt x="492959" y="73125"/>
                    <a:pt x="484514" y="69111"/>
                    <a:pt x="476348" y="65227"/>
                  </a:cubicBezTo>
                  <a:cubicBezTo>
                    <a:pt x="462137" y="58470"/>
                    <a:pt x="448719" y="52091"/>
                    <a:pt x="431035" y="63303"/>
                  </a:cubicBezTo>
                  <a:cubicBezTo>
                    <a:pt x="419399" y="70679"/>
                    <a:pt x="403906" y="84280"/>
                    <a:pt x="387498" y="98679"/>
                  </a:cubicBezTo>
                  <a:cubicBezTo>
                    <a:pt x="364138" y="119186"/>
                    <a:pt x="339983" y="140388"/>
                    <a:pt x="323834" y="146445"/>
                  </a:cubicBezTo>
                  <a:cubicBezTo>
                    <a:pt x="315172" y="149693"/>
                    <a:pt x="302349" y="151388"/>
                    <a:pt x="288121" y="151388"/>
                  </a:cubicBezTo>
                  <a:cubicBezTo>
                    <a:pt x="279825" y="151388"/>
                    <a:pt x="271057" y="150812"/>
                    <a:pt x="262349" y="149632"/>
                  </a:cubicBezTo>
                  <a:cubicBezTo>
                    <a:pt x="235781" y="146033"/>
                    <a:pt x="215052" y="137589"/>
                    <a:pt x="205481" y="126474"/>
                  </a:cubicBezTo>
                  <a:cubicBezTo>
                    <a:pt x="185186" y="102907"/>
                    <a:pt x="173455" y="42676"/>
                    <a:pt x="172494" y="37614"/>
                  </a:cubicBezTo>
                  <a:cubicBezTo>
                    <a:pt x="163680" y="51347"/>
                    <a:pt x="150895" y="68109"/>
                    <a:pt x="133590" y="83210"/>
                  </a:cubicBezTo>
                  <a:cubicBezTo>
                    <a:pt x="93807" y="117928"/>
                    <a:pt x="22862" y="194598"/>
                    <a:pt x="9300" y="261732"/>
                  </a:cubicBezTo>
                  <a:cubicBezTo>
                    <a:pt x="1104" y="302295"/>
                    <a:pt x="0" y="351790"/>
                    <a:pt x="7" y="388659"/>
                  </a:cubicBezTo>
                  <a:cubicBezTo>
                    <a:pt x="3087" y="389451"/>
                    <a:pt x="102634" y="415210"/>
                    <a:pt x="165135" y="436717"/>
                  </a:cubicBezTo>
                  <a:cubicBezTo>
                    <a:pt x="183972" y="443198"/>
                    <a:pt x="202648" y="450379"/>
                    <a:pt x="220706" y="457326"/>
                  </a:cubicBezTo>
                  <a:cubicBezTo>
                    <a:pt x="262954" y="473571"/>
                    <a:pt x="302859" y="488918"/>
                    <a:pt x="329956" y="488918"/>
                  </a:cubicBezTo>
                  <a:cubicBezTo>
                    <a:pt x="370358" y="488918"/>
                    <a:pt x="444337" y="492464"/>
                    <a:pt x="470847" y="501983"/>
                  </a:cubicBezTo>
                  <a:cubicBezTo>
                    <a:pt x="485251" y="507153"/>
                    <a:pt x="500701" y="529581"/>
                    <a:pt x="511125" y="547484"/>
                  </a:cubicBezTo>
                  <a:cubicBezTo>
                    <a:pt x="522712" y="567383"/>
                    <a:pt x="531693" y="588015"/>
                    <a:pt x="532783" y="593479"/>
                  </a:cubicBezTo>
                  <a:cubicBezTo>
                    <a:pt x="534048" y="599795"/>
                    <a:pt x="525194" y="614379"/>
                    <a:pt x="517384" y="627244"/>
                  </a:cubicBezTo>
                  <a:cubicBezTo>
                    <a:pt x="512429" y="635403"/>
                    <a:pt x="507752" y="643110"/>
                    <a:pt x="506675" y="647141"/>
                  </a:cubicBezTo>
                  <a:cubicBezTo>
                    <a:pt x="505529" y="651455"/>
                    <a:pt x="508279" y="663310"/>
                    <a:pt x="514231" y="679672"/>
                  </a:cubicBezTo>
                  <a:cubicBezTo>
                    <a:pt x="519203" y="693341"/>
                    <a:pt x="524558" y="705070"/>
                    <a:pt x="525850" y="706038"/>
                  </a:cubicBezTo>
                  <a:cubicBezTo>
                    <a:pt x="526928" y="706855"/>
                    <a:pt x="531978" y="706053"/>
                    <a:pt x="538961" y="704951"/>
                  </a:cubicBezTo>
                  <a:cubicBezTo>
                    <a:pt x="549332" y="703312"/>
                    <a:pt x="563541" y="701066"/>
                    <a:pt x="577281" y="701886"/>
                  </a:cubicBezTo>
                  <a:cubicBezTo>
                    <a:pt x="585057" y="702342"/>
                    <a:pt x="591945" y="703475"/>
                    <a:pt x="598020" y="704478"/>
                  </a:cubicBezTo>
                  <a:cubicBezTo>
                    <a:pt x="609853" y="706426"/>
                    <a:pt x="618407" y="707838"/>
                    <a:pt x="622472" y="701956"/>
                  </a:cubicBezTo>
                  <a:cubicBezTo>
                    <a:pt x="624649" y="698813"/>
                    <a:pt x="627851" y="689918"/>
                    <a:pt x="631557" y="679623"/>
                  </a:cubicBezTo>
                  <a:cubicBezTo>
                    <a:pt x="638512" y="660311"/>
                    <a:pt x="647165" y="636276"/>
                    <a:pt x="655495" y="630923"/>
                  </a:cubicBezTo>
                  <a:cubicBezTo>
                    <a:pt x="668514" y="622555"/>
                    <a:pt x="718033" y="622294"/>
                    <a:pt x="726255" y="632794"/>
                  </a:cubicBezTo>
                  <a:cubicBezTo>
                    <a:pt x="734316" y="643096"/>
                    <a:pt x="726872" y="717035"/>
                    <a:pt x="726311" y="722475"/>
                  </a:cubicBezTo>
                  <a:cubicBezTo>
                    <a:pt x="731259" y="721993"/>
                    <a:pt x="820016" y="713136"/>
                    <a:pt x="860238" y="694575"/>
                  </a:cubicBezTo>
                  <a:cubicBezTo>
                    <a:pt x="892683" y="679599"/>
                    <a:pt x="910059" y="653876"/>
                    <a:pt x="922746" y="635093"/>
                  </a:cubicBezTo>
                  <a:cubicBezTo>
                    <a:pt x="926372" y="629724"/>
                    <a:pt x="929505" y="625086"/>
                    <a:pt x="932539" y="621340"/>
                  </a:cubicBezTo>
                  <a:cubicBezTo>
                    <a:pt x="939854" y="612321"/>
                    <a:pt x="952414" y="604759"/>
                    <a:pt x="963502" y="598088"/>
                  </a:cubicBezTo>
                  <a:cubicBezTo>
                    <a:pt x="973277" y="592204"/>
                    <a:pt x="981724" y="587122"/>
                    <a:pt x="984274" y="582438"/>
                  </a:cubicBezTo>
                  <a:cubicBezTo>
                    <a:pt x="986298" y="578732"/>
                    <a:pt x="987159" y="573699"/>
                    <a:pt x="986864" y="568232"/>
                  </a:cubicBezTo>
                  <a:cubicBezTo>
                    <a:pt x="986842" y="568205"/>
                    <a:pt x="986798" y="568208"/>
                    <a:pt x="986793" y="568171"/>
                  </a:cubicBezTo>
                  <a:cubicBezTo>
                    <a:pt x="986788" y="568135"/>
                    <a:pt x="986837" y="568127"/>
                    <a:pt x="986854" y="568095"/>
                  </a:cubicBezTo>
                  <a:cubicBezTo>
                    <a:pt x="986715" y="565650"/>
                    <a:pt x="986366" y="563124"/>
                    <a:pt x="985747" y="560578"/>
                  </a:cubicBezTo>
                  <a:close/>
                </a:path>
              </a:pathLst>
            </a:custGeom>
            <a:grpFill/>
            <a:ln cap="flat" cmpd="sng" w="0">
              <a:noFill/>
              <a:prstDash val="solid"/>
              <a:miter lim="800000"/>
            </a:ln>
          </p:spPr>
          <p:txBody>
            <a:bodyPr anchor="ctr">
              <a:spAutoFit/>
            </a:bodyPr>
            <a:lstStyle/>
            <a:p>
              <a:pPr algn="ctr"/>
              <a:endParaRPr lang="en-US"/>
            </a:p>
          </p:txBody>
        </p:sp>
        <p:sp>
          <p:nvSpPr>
            <p:cNvPr id="168" name="Free Form 58">
              <a:extLst>
                <a:ext uri="{FF2B5EF4-FFF2-40B4-BE49-F238E27FC236}">
                  <a16:creationId xmlns:a16="http://schemas.microsoft.com/office/drawing/2014/main" id="{9EBD1D76-5BA7-43CA-9156-44A790671FDC}"/>
                </a:ext>
              </a:extLst>
            </p:cNvPr>
            <p:cNvSpPr/>
            <p:nvPr/>
          </p:nvSpPr>
          <p:spPr>
            <a:xfrm>
              <a:off x="3231174" y="4426264"/>
              <a:ext cx="244618" cy="148861"/>
            </a:xfrm>
            <a:custGeom>
              <a:avLst/>
              <a:gdLst/>
              <a:ahLst/>
              <a:cxnLst/>
              <a:rect b="0" l="0" r="0" t="0"/>
              <a:pathLst>
                <a:path h="379344" w="623364">
                  <a:moveTo>
                    <a:pt x="48297" y="75665"/>
                  </a:moveTo>
                  <a:cubicBezTo>
                    <a:pt x="38590" y="80584"/>
                    <a:pt x="26919" y="84641"/>
                    <a:pt x="20416" y="86107"/>
                  </a:cubicBezTo>
                  <a:cubicBezTo>
                    <a:pt x="13818" y="87594"/>
                    <a:pt x="8685" y="91018"/>
                    <a:pt x="5571" y="95999"/>
                  </a:cubicBezTo>
                  <a:cubicBezTo>
                    <a:pt x="1870" y="101932"/>
                    <a:pt x="1126" y="109752"/>
                    <a:pt x="3374" y="119240"/>
                  </a:cubicBezTo>
                  <a:cubicBezTo>
                    <a:pt x="6139" y="130942"/>
                    <a:pt x="15556" y="143651"/>
                    <a:pt x="23128" y="153858"/>
                  </a:cubicBezTo>
                  <a:cubicBezTo>
                    <a:pt x="28817" y="161534"/>
                    <a:pt x="33310" y="167596"/>
                    <a:pt x="33606" y="171180"/>
                  </a:cubicBezTo>
                  <a:cubicBezTo>
                    <a:pt x="33681" y="172114"/>
                    <a:pt x="33164" y="173114"/>
                    <a:pt x="32072" y="174143"/>
                  </a:cubicBezTo>
                  <a:cubicBezTo>
                    <a:pt x="28253" y="177737"/>
                    <a:pt x="17188" y="181904"/>
                    <a:pt x="2470" y="185289"/>
                  </a:cubicBezTo>
                  <a:cubicBezTo>
                    <a:pt x="1638" y="185479"/>
                    <a:pt x="824" y="185645"/>
                    <a:pt x="0" y="185825"/>
                  </a:cubicBezTo>
                  <a:cubicBezTo>
                    <a:pt x="221" y="187569"/>
                    <a:pt x="4176" y="218063"/>
                    <a:pt x="7488" y="226666"/>
                  </a:cubicBezTo>
                  <a:cubicBezTo>
                    <a:pt x="9075" y="230794"/>
                    <a:pt x="14418" y="235110"/>
                    <a:pt x="20609" y="240111"/>
                  </a:cubicBezTo>
                  <a:cubicBezTo>
                    <a:pt x="27822" y="245937"/>
                    <a:pt x="35990" y="252535"/>
                    <a:pt x="41133" y="260989"/>
                  </a:cubicBezTo>
                  <a:cubicBezTo>
                    <a:pt x="46558" y="269894"/>
                    <a:pt x="50057" y="278909"/>
                    <a:pt x="52615" y="285490"/>
                  </a:cubicBezTo>
                  <a:cubicBezTo>
                    <a:pt x="54649" y="290727"/>
                    <a:pt x="56119" y="294519"/>
                    <a:pt x="57597" y="295992"/>
                  </a:cubicBezTo>
                  <a:cubicBezTo>
                    <a:pt x="58955" y="297353"/>
                    <a:pt x="75848" y="301803"/>
                    <a:pt x="97236" y="307438"/>
                  </a:cubicBezTo>
                  <a:cubicBezTo>
                    <a:pt x="128035" y="315550"/>
                    <a:pt x="170214" y="326662"/>
                    <a:pt x="187391" y="334429"/>
                  </a:cubicBezTo>
                  <a:cubicBezTo>
                    <a:pt x="193894" y="337369"/>
                    <a:pt x="200699" y="340920"/>
                    <a:pt x="207902" y="344670"/>
                  </a:cubicBezTo>
                  <a:cubicBezTo>
                    <a:pt x="232362" y="357423"/>
                    <a:pt x="262801" y="373287"/>
                    <a:pt x="304807" y="377008"/>
                  </a:cubicBezTo>
                  <a:cubicBezTo>
                    <a:pt x="329881" y="379234"/>
                    <a:pt x="353460" y="379344"/>
                    <a:pt x="376837" y="375030"/>
                  </a:cubicBezTo>
                  <a:cubicBezTo>
                    <a:pt x="376847" y="375025"/>
                    <a:pt x="376837" y="375013"/>
                    <a:pt x="376844" y="375008"/>
                  </a:cubicBezTo>
                  <a:cubicBezTo>
                    <a:pt x="376859" y="374999"/>
                    <a:pt x="376874" y="375025"/>
                    <a:pt x="376891" y="375023"/>
                  </a:cubicBezTo>
                  <a:cubicBezTo>
                    <a:pt x="405032" y="369817"/>
                    <a:pt x="432884" y="358181"/>
                    <a:pt x="462691" y="335818"/>
                  </a:cubicBezTo>
                  <a:cubicBezTo>
                    <a:pt x="504292" y="304621"/>
                    <a:pt x="522007" y="268009"/>
                    <a:pt x="531524" y="248338"/>
                  </a:cubicBezTo>
                  <a:cubicBezTo>
                    <a:pt x="534650" y="241877"/>
                    <a:pt x="536911" y="237209"/>
                    <a:pt x="538922" y="234856"/>
                  </a:cubicBezTo>
                  <a:cubicBezTo>
                    <a:pt x="546962" y="225481"/>
                    <a:pt x="620326" y="175511"/>
                    <a:pt x="623364" y="173443"/>
                  </a:cubicBezTo>
                  <a:cubicBezTo>
                    <a:pt x="598563" y="125031"/>
                    <a:pt x="573923" y="80593"/>
                    <a:pt x="572967" y="78870"/>
                  </a:cubicBezTo>
                  <a:cubicBezTo>
                    <a:pt x="571556" y="79096"/>
                    <a:pt x="543051" y="83529"/>
                    <a:pt x="529037" y="78848"/>
                  </a:cubicBezTo>
                  <a:cubicBezTo>
                    <a:pt x="520732" y="76078"/>
                    <a:pt x="499096" y="59514"/>
                    <a:pt x="480011" y="44903"/>
                  </a:cubicBezTo>
                  <a:cubicBezTo>
                    <a:pt x="465724" y="33964"/>
                    <a:pt x="452230" y="23635"/>
                    <a:pt x="446002" y="20326"/>
                  </a:cubicBezTo>
                  <a:cubicBezTo>
                    <a:pt x="433574" y="13720"/>
                    <a:pt x="407719" y="0"/>
                    <a:pt x="373294" y="7061"/>
                  </a:cubicBezTo>
                  <a:cubicBezTo>
                    <a:pt x="352777" y="11275"/>
                    <a:pt x="330532" y="21194"/>
                    <a:pt x="314290" y="28434"/>
                  </a:cubicBezTo>
                  <a:cubicBezTo>
                    <a:pt x="304202" y="32928"/>
                    <a:pt x="296233" y="36478"/>
                    <a:pt x="292671" y="36834"/>
                  </a:cubicBezTo>
                  <a:cubicBezTo>
                    <a:pt x="286992" y="37402"/>
                    <a:pt x="272149" y="36195"/>
                    <a:pt x="260226" y="35230"/>
                  </a:cubicBezTo>
                  <a:cubicBezTo>
                    <a:pt x="252674" y="34617"/>
                    <a:pt x="246156" y="34086"/>
                    <a:pt x="243193" y="34086"/>
                  </a:cubicBezTo>
                  <a:cubicBezTo>
                    <a:pt x="238614" y="34086"/>
                    <a:pt x="237300" y="38453"/>
                    <a:pt x="235634" y="43976"/>
                  </a:cubicBezTo>
                  <a:cubicBezTo>
                    <a:pt x="234557" y="47558"/>
                    <a:pt x="233337" y="51616"/>
                    <a:pt x="230967" y="55078"/>
                  </a:cubicBezTo>
                  <a:cubicBezTo>
                    <a:pt x="224722" y="64210"/>
                    <a:pt x="199453" y="70267"/>
                    <a:pt x="185486" y="70267"/>
                  </a:cubicBezTo>
                  <a:cubicBezTo>
                    <a:pt x="177288" y="70267"/>
                    <a:pt x="173555" y="67182"/>
                    <a:pt x="169941" y="64205"/>
                  </a:cubicBezTo>
                  <a:cubicBezTo>
                    <a:pt x="167118" y="61879"/>
                    <a:pt x="164455" y="59677"/>
                    <a:pt x="159820" y="59272"/>
                  </a:cubicBezTo>
                  <a:cubicBezTo>
                    <a:pt x="154406" y="58806"/>
                    <a:pt x="147701" y="60630"/>
                    <a:pt x="140622" y="62571"/>
                  </a:cubicBezTo>
                  <a:cubicBezTo>
                    <a:pt x="134207" y="64329"/>
                    <a:pt x="127574" y="66148"/>
                    <a:pt x="121824" y="66148"/>
                  </a:cubicBezTo>
                  <a:cubicBezTo>
                    <a:pt x="109881" y="66148"/>
                    <a:pt x="90562" y="51962"/>
                    <a:pt x="88226" y="44959"/>
                  </a:cubicBezTo>
                  <a:cubicBezTo>
                    <a:pt x="87041" y="41401"/>
                    <a:pt x="89191" y="35444"/>
                    <a:pt x="91271" y="29685"/>
                  </a:cubicBezTo>
                  <a:cubicBezTo>
                    <a:pt x="93212" y="24308"/>
                    <a:pt x="95043" y="19226"/>
                    <a:pt x="93741" y="17056"/>
                  </a:cubicBezTo>
                  <a:cubicBezTo>
                    <a:pt x="92032" y="14206"/>
                    <a:pt x="78160" y="6003"/>
                    <a:pt x="66504" y="482"/>
                  </a:cubicBezTo>
                  <a:cubicBezTo>
                    <a:pt x="66456" y="4176"/>
                    <a:pt x="65924" y="47309"/>
                    <a:pt x="66502" y="58409"/>
                  </a:cubicBezTo>
                  <a:cubicBezTo>
                    <a:pt x="66838" y="64883"/>
                    <a:pt x="56787" y="71364"/>
                    <a:pt x="48297" y="75665"/>
                  </a:cubicBezTo>
                  <a:close/>
                </a:path>
              </a:pathLst>
            </a:custGeom>
            <a:grpFill/>
            <a:ln cap="flat" cmpd="sng" w="0">
              <a:noFill/>
              <a:prstDash val="solid"/>
              <a:miter lim="800000"/>
            </a:ln>
          </p:spPr>
          <p:txBody>
            <a:bodyPr anchor="ctr">
              <a:spAutoFit/>
            </a:bodyPr>
            <a:lstStyle/>
            <a:p>
              <a:pPr algn="ctr"/>
              <a:endParaRPr lang="en-US"/>
            </a:p>
          </p:txBody>
        </p:sp>
        <p:sp>
          <p:nvSpPr>
            <p:cNvPr id="169" name="Free Form 59">
              <a:extLst>
                <a:ext uri="{FF2B5EF4-FFF2-40B4-BE49-F238E27FC236}">
                  <a16:creationId xmlns:a16="http://schemas.microsoft.com/office/drawing/2014/main" id="{33AA35EB-DB33-4E6F-BE15-0B0378B1BE9F}"/>
                </a:ext>
              </a:extLst>
            </p:cNvPr>
            <p:cNvSpPr/>
            <p:nvPr/>
          </p:nvSpPr>
          <p:spPr>
            <a:xfrm>
              <a:off x="3746979" y="5131415"/>
              <a:ext cx="141286" cy="116718"/>
            </a:xfrm>
            <a:custGeom>
              <a:avLst/>
              <a:gdLst/>
              <a:ahLst/>
              <a:cxnLst/>
              <a:rect b="0" l="0" r="0" t="0"/>
              <a:pathLst>
                <a:path h="297433" w="360041">
                  <a:moveTo>
                    <a:pt x="323629" y="81991"/>
                  </a:moveTo>
                  <a:cubicBezTo>
                    <a:pt x="323629" y="68672"/>
                    <a:pt x="309218" y="18673"/>
                    <a:pt x="308555" y="16386"/>
                  </a:cubicBezTo>
                  <a:cubicBezTo>
                    <a:pt x="304263" y="16529"/>
                    <a:pt x="299030" y="15795"/>
                    <a:pt x="293885" y="15061"/>
                  </a:cubicBezTo>
                  <a:cubicBezTo>
                    <a:pt x="289184" y="14388"/>
                    <a:pt x="284327" y="13691"/>
                    <a:pt x="280296" y="13691"/>
                  </a:cubicBezTo>
                  <a:cubicBezTo>
                    <a:pt x="274610" y="13691"/>
                    <a:pt x="265124" y="14737"/>
                    <a:pt x="256751" y="15661"/>
                  </a:cubicBezTo>
                  <a:cubicBezTo>
                    <a:pt x="247853" y="16644"/>
                    <a:pt x="240823" y="17407"/>
                    <a:pt x="239580" y="16885"/>
                  </a:cubicBezTo>
                  <a:cubicBezTo>
                    <a:pt x="238943" y="16612"/>
                    <a:pt x="237097" y="15400"/>
                    <a:pt x="234547" y="13725"/>
                  </a:cubicBezTo>
                  <a:cubicBezTo>
                    <a:pt x="227553" y="9124"/>
                    <a:pt x="214525" y="570"/>
                    <a:pt x="208714" y="65"/>
                  </a:cubicBezTo>
                  <a:cubicBezTo>
                    <a:pt x="208219" y="21"/>
                    <a:pt x="207702" y="0"/>
                    <a:pt x="207171" y="0"/>
                  </a:cubicBezTo>
                  <a:cubicBezTo>
                    <a:pt x="199341" y="0"/>
                    <a:pt x="188210" y="4676"/>
                    <a:pt x="182762" y="12360"/>
                  </a:cubicBezTo>
                  <a:cubicBezTo>
                    <a:pt x="181558" y="14062"/>
                    <a:pt x="180134" y="16600"/>
                    <a:pt x="178478" y="19541"/>
                  </a:cubicBezTo>
                  <a:cubicBezTo>
                    <a:pt x="171963" y="31131"/>
                    <a:pt x="162119" y="48648"/>
                    <a:pt x="146247" y="51930"/>
                  </a:cubicBezTo>
                  <a:cubicBezTo>
                    <a:pt x="129888" y="55300"/>
                    <a:pt x="98840" y="46317"/>
                    <a:pt x="73885" y="39097"/>
                  </a:cubicBezTo>
                  <a:cubicBezTo>
                    <a:pt x="68392" y="37505"/>
                    <a:pt x="63203" y="36005"/>
                    <a:pt x="58577" y="34756"/>
                  </a:cubicBezTo>
                  <a:cubicBezTo>
                    <a:pt x="47285" y="31701"/>
                    <a:pt x="39199" y="31706"/>
                    <a:pt x="34542" y="34769"/>
                  </a:cubicBezTo>
                  <a:cubicBezTo>
                    <a:pt x="31135" y="37012"/>
                    <a:pt x="30282" y="40457"/>
                    <a:pt x="29943" y="42857"/>
                  </a:cubicBezTo>
                  <a:cubicBezTo>
                    <a:pt x="29199" y="48070"/>
                    <a:pt x="25093" y="70428"/>
                    <a:pt x="22367" y="75202"/>
                  </a:cubicBezTo>
                  <a:cubicBezTo>
                    <a:pt x="19692" y="79872"/>
                    <a:pt x="2133" y="86292"/>
                    <a:pt x="397" y="86919"/>
                  </a:cubicBezTo>
                  <a:cubicBezTo>
                    <a:pt x="165" y="98811"/>
                    <a:pt x="0" y="121524"/>
                    <a:pt x="1058" y="123109"/>
                  </a:cubicBezTo>
                  <a:cubicBezTo>
                    <a:pt x="2409" y="125136"/>
                    <a:pt x="22135" y="144189"/>
                    <a:pt x="22333" y="144377"/>
                  </a:cubicBezTo>
                  <a:cubicBezTo>
                    <a:pt x="22367" y="144411"/>
                    <a:pt x="22389" y="144458"/>
                    <a:pt x="22389" y="144504"/>
                  </a:cubicBezTo>
                  <a:lnTo>
                    <a:pt x="22389" y="176101"/>
                  </a:lnTo>
                  <a:cubicBezTo>
                    <a:pt x="22467" y="176576"/>
                    <a:pt x="26576" y="200831"/>
                    <a:pt x="31267" y="205525"/>
                  </a:cubicBezTo>
                  <a:cubicBezTo>
                    <a:pt x="33384" y="207641"/>
                    <a:pt x="37958" y="209365"/>
                    <a:pt x="43252" y="211362"/>
                  </a:cubicBezTo>
                  <a:cubicBezTo>
                    <a:pt x="49931" y="213879"/>
                    <a:pt x="57504" y="216729"/>
                    <a:pt x="62859" y="221318"/>
                  </a:cubicBezTo>
                  <a:cubicBezTo>
                    <a:pt x="67636" y="225408"/>
                    <a:pt x="70406" y="232074"/>
                    <a:pt x="73347" y="239126"/>
                  </a:cubicBezTo>
                  <a:cubicBezTo>
                    <a:pt x="76446" y="246558"/>
                    <a:pt x="79645" y="254247"/>
                    <a:pt x="85543" y="260489"/>
                  </a:cubicBezTo>
                  <a:cubicBezTo>
                    <a:pt x="93861" y="269292"/>
                    <a:pt x="109220" y="265724"/>
                    <a:pt x="129966" y="250162"/>
                  </a:cubicBezTo>
                  <a:cubicBezTo>
                    <a:pt x="141471" y="241538"/>
                    <a:pt x="150634" y="239904"/>
                    <a:pt x="172687" y="242569"/>
                  </a:cubicBezTo>
                  <a:cubicBezTo>
                    <a:pt x="186015" y="244191"/>
                    <a:pt x="198832" y="250289"/>
                    <a:pt x="211231" y="256190"/>
                  </a:cubicBezTo>
                  <a:cubicBezTo>
                    <a:pt x="220053" y="260389"/>
                    <a:pt x="228382" y="264354"/>
                    <a:pt x="236602" y="266624"/>
                  </a:cubicBezTo>
                  <a:cubicBezTo>
                    <a:pt x="245500" y="269077"/>
                    <a:pt x="257121" y="270021"/>
                    <a:pt x="268362" y="270933"/>
                  </a:cubicBezTo>
                  <a:cubicBezTo>
                    <a:pt x="282276" y="272064"/>
                    <a:pt x="295419" y="273127"/>
                    <a:pt x="301905" y="276946"/>
                  </a:cubicBezTo>
                  <a:cubicBezTo>
                    <a:pt x="306265" y="279511"/>
                    <a:pt x="318476" y="287509"/>
                    <a:pt x="333412" y="297433"/>
                  </a:cubicBezTo>
                  <a:cubicBezTo>
                    <a:pt x="333229" y="294112"/>
                    <a:pt x="331490" y="260252"/>
                    <a:pt x="336699" y="249358"/>
                  </a:cubicBezTo>
                  <a:cubicBezTo>
                    <a:pt x="338442" y="245715"/>
                    <a:pt x="341466" y="241155"/>
                    <a:pt x="344667" y="236334"/>
                  </a:cubicBezTo>
                  <a:cubicBezTo>
                    <a:pt x="351517" y="226017"/>
                    <a:pt x="360041" y="213184"/>
                    <a:pt x="360041" y="202899"/>
                  </a:cubicBezTo>
                  <a:cubicBezTo>
                    <a:pt x="360041" y="189512"/>
                    <a:pt x="348157" y="174955"/>
                    <a:pt x="323704" y="158388"/>
                  </a:cubicBezTo>
                  <a:cubicBezTo>
                    <a:pt x="313202" y="151271"/>
                    <a:pt x="307253" y="144046"/>
                    <a:pt x="306016" y="136906"/>
                  </a:cubicBezTo>
                  <a:cubicBezTo>
                    <a:pt x="305109" y="131680"/>
                    <a:pt x="306614" y="126489"/>
                    <a:pt x="310610" y="121044"/>
                  </a:cubicBezTo>
                  <a:cubicBezTo>
                    <a:pt x="318520" y="110264"/>
                    <a:pt x="323629" y="94934"/>
                    <a:pt x="323629" y="81991"/>
                  </a:cubicBezTo>
                  <a:close/>
                </a:path>
              </a:pathLst>
            </a:custGeom>
            <a:grpFill/>
            <a:ln cap="flat" cmpd="sng" w="0">
              <a:noFill/>
              <a:prstDash val="solid"/>
              <a:miter lim="800000"/>
            </a:ln>
          </p:spPr>
          <p:txBody>
            <a:bodyPr anchor="ctr">
              <a:spAutoFit/>
            </a:bodyPr>
            <a:lstStyle/>
            <a:p>
              <a:pPr algn="ctr"/>
              <a:endParaRPr lang="en-US"/>
            </a:p>
          </p:txBody>
        </p:sp>
        <p:sp>
          <p:nvSpPr>
            <p:cNvPr id="170" name="Free Form 60">
              <a:extLst>
                <a:ext uri="{FF2B5EF4-FFF2-40B4-BE49-F238E27FC236}">
                  <a16:creationId xmlns:a16="http://schemas.microsoft.com/office/drawing/2014/main" id="{8060F1E0-4A07-4030-980F-C14E38E821DE}"/>
                </a:ext>
              </a:extLst>
            </p:cNvPr>
            <p:cNvSpPr/>
            <p:nvPr/>
          </p:nvSpPr>
          <p:spPr>
            <a:xfrm>
              <a:off x="3591950" y="5092060"/>
              <a:ext cx="163680" cy="160656"/>
            </a:xfrm>
            <a:custGeom>
              <a:avLst/>
              <a:gdLst/>
              <a:ahLst/>
              <a:cxnLst/>
              <a:rect b="0" l="0" r="0" t="0"/>
              <a:pathLst>
                <a:path h="409402" w="417107">
                  <a:moveTo>
                    <a:pt x="159822" y="259038"/>
                  </a:moveTo>
                  <a:cubicBezTo>
                    <a:pt x="157432" y="267916"/>
                    <a:pt x="162855" y="272749"/>
                    <a:pt x="168103" y="277426"/>
                  </a:cubicBezTo>
                  <a:cubicBezTo>
                    <a:pt x="169822" y="278955"/>
                    <a:pt x="171599" y="280537"/>
                    <a:pt x="173070" y="282237"/>
                  </a:cubicBezTo>
                  <a:cubicBezTo>
                    <a:pt x="177069" y="286853"/>
                    <a:pt x="175950" y="301388"/>
                    <a:pt x="175052" y="313073"/>
                  </a:cubicBezTo>
                  <a:cubicBezTo>
                    <a:pt x="174587" y="319181"/>
                    <a:pt x="174179" y="324458"/>
                    <a:pt x="174487" y="327672"/>
                  </a:cubicBezTo>
                  <a:cubicBezTo>
                    <a:pt x="174913" y="332192"/>
                    <a:pt x="179395" y="338235"/>
                    <a:pt x="184589" y="345226"/>
                  </a:cubicBezTo>
                  <a:cubicBezTo>
                    <a:pt x="190456" y="353119"/>
                    <a:pt x="197100" y="362070"/>
                    <a:pt x="200351" y="371831"/>
                  </a:cubicBezTo>
                  <a:cubicBezTo>
                    <a:pt x="202994" y="379753"/>
                    <a:pt x="204255" y="386279"/>
                    <a:pt x="205266" y="391521"/>
                  </a:cubicBezTo>
                  <a:cubicBezTo>
                    <a:pt x="206610" y="398483"/>
                    <a:pt x="207498" y="403087"/>
                    <a:pt x="210597" y="405410"/>
                  </a:cubicBezTo>
                  <a:cubicBezTo>
                    <a:pt x="215913" y="409402"/>
                    <a:pt x="242072" y="408809"/>
                    <a:pt x="251655" y="405386"/>
                  </a:cubicBezTo>
                  <a:cubicBezTo>
                    <a:pt x="259138" y="402713"/>
                    <a:pt x="274895" y="382584"/>
                    <a:pt x="287560" y="366411"/>
                  </a:cubicBezTo>
                  <a:cubicBezTo>
                    <a:pt x="290991" y="362024"/>
                    <a:pt x="294234" y="357886"/>
                    <a:pt x="296921" y="354601"/>
                  </a:cubicBezTo>
                  <a:cubicBezTo>
                    <a:pt x="309015" y="339817"/>
                    <a:pt x="413540" y="278389"/>
                    <a:pt x="417107" y="276295"/>
                  </a:cubicBezTo>
                  <a:lnTo>
                    <a:pt x="417107" y="244864"/>
                  </a:lnTo>
                  <a:cubicBezTo>
                    <a:pt x="415742" y="243544"/>
                    <a:pt x="397181" y="225612"/>
                    <a:pt x="395835" y="223593"/>
                  </a:cubicBezTo>
                  <a:cubicBezTo>
                    <a:pt x="394464" y="221526"/>
                    <a:pt x="395079" y="189095"/>
                    <a:pt x="395120" y="187164"/>
                  </a:cubicBezTo>
                  <a:cubicBezTo>
                    <a:pt x="393340" y="185791"/>
                    <a:pt x="361902" y="161448"/>
                    <a:pt x="359186" y="156016"/>
                  </a:cubicBezTo>
                  <a:cubicBezTo>
                    <a:pt x="357937" y="153519"/>
                    <a:pt x="357993" y="146796"/>
                    <a:pt x="358059" y="139013"/>
                  </a:cubicBezTo>
                  <a:cubicBezTo>
                    <a:pt x="358142" y="129335"/>
                    <a:pt x="358235" y="118367"/>
                    <a:pt x="355969" y="111571"/>
                  </a:cubicBezTo>
                  <a:cubicBezTo>
                    <a:pt x="351758" y="98930"/>
                    <a:pt x="334280" y="65634"/>
                    <a:pt x="325787" y="57136"/>
                  </a:cubicBezTo>
                  <a:cubicBezTo>
                    <a:pt x="320074" y="51423"/>
                    <a:pt x="301769" y="47643"/>
                    <a:pt x="289652" y="45139"/>
                  </a:cubicBezTo>
                  <a:cubicBezTo>
                    <a:pt x="283183" y="43803"/>
                    <a:pt x="278506" y="42837"/>
                    <a:pt x="277694" y="42025"/>
                  </a:cubicBezTo>
                  <a:cubicBezTo>
                    <a:pt x="276809" y="41140"/>
                    <a:pt x="274305" y="35824"/>
                    <a:pt x="271133" y="29094"/>
                  </a:cubicBezTo>
                  <a:cubicBezTo>
                    <a:pt x="266214" y="18651"/>
                    <a:pt x="259470" y="4347"/>
                    <a:pt x="256663" y="2660"/>
                  </a:cubicBezTo>
                  <a:cubicBezTo>
                    <a:pt x="252208" y="0"/>
                    <a:pt x="188305" y="5783"/>
                    <a:pt x="187181" y="5891"/>
                  </a:cubicBezTo>
                  <a:cubicBezTo>
                    <a:pt x="185062" y="7710"/>
                    <a:pt x="163128" y="11426"/>
                    <a:pt x="135387" y="16130"/>
                  </a:cubicBezTo>
                  <a:cubicBezTo>
                    <a:pt x="99930" y="22143"/>
                    <a:pt x="55797" y="29624"/>
                    <a:pt x="46385" y="34725"/>
                  </a:cubicBezTo>
                  <a:cubicBezTo>
                    <a:pt x="30148" y="43520"/>
                    <a:pt x="17734" y="80967"/>
                    <a:pt x="17615" y="81345"/>
                  </a:cubicBezTo>
                  <a:cubicBezTo>
                    <a:pt x="17612" y="81349"/>
                    <a:pt x="17605" y="81349"/>
                    <a:pt x="17600" y="81354"/>
                  </a:cubicBezTo>
                  <a:cubicBezTo>
                    <a:pt x="17600" y="81357"/>
                    <a:pt x="17607" y="81357"/>
                    <a:pt x="17605" y="81362"/>
                  </a:cubicBezTo>
                  <a:cubicBezTo>
                    <a:pt x="5423" y="108672"/>
                    <a:pt x="207" y="178593"/>
                    <a:pt x="0" y="181465"/>
                  </a:cubicBezTo>
                  <a:cubicBezTo>
                    <a:pt x="1504" y="181919"/>
                    <a:pt x="31311" y="191024"/>
                    <a:pt x="38438" y="203947"/>
                  </a:cubicBezTo>
                  <a:cubicBezTo>
                    <a:pt x="45285" y="216356"/>
                    <a:pt x="50596" y="239419"/>
                    <a:pt x="51223" y="242191"/>
                  </a:cubicBezTo>
                  <a:cubicBezTo>
                    <a:pt x="55890" y="238385"/>
                    <a:pt x="113636" y="191431"/>
                    <a:pt x="123436" y="189205"/>
                  </a:cubicBezTo>
                  <a:cubicBezTo>
                    <a:pt x="123743" y="189139"/>
                    <a:pt x="124075" y="189105"/>
                    <a:pt x="124441" y="189105"/>
                  </a:cubicBezTo>
                  <a:cubicBezTo>
                    <a:pt x="131329" y="189105"/>
                    <a:pt x="147969" y="201177"/>
                    <a:pt x="155067" y="206586"/>
                  </a:cubicBezTo>
                  <a:cubicBezTo>
                    <a:pt x="167357" y="215942"/>
                    <a:pt x="179441" y="226700"/>
                    <a:pt x="180424" y="229158"/>
                  </a:cubicBezTo>
                  <a:cubicBezTo>
                    <a:pt x="181324" y="231401"/>
                    <a:pt x="177615" y="235403"/>
                    <a:pt x="172916" y="240460"/>
                  </a:cubicBezTo>
                  <a:cubicBezTo>
                    <a:pt x="167839" y="245934"/>
                    <a:pt x="161514" y="252745"/>
                    <a:pt x="159822" y="259038"/>
                  </a:cubicBezTo>
                  <a:close/>
                </a:path>
              </a:pathLst>
            </a:custGeom>
            <a:grpFill/>
            <a:ln cap="flat" cmpd="sng" w="0">
              <a:noFill/>
              <a:prstDash val="solid"/>
              <a:miter lim="800000"/>
            </a:ln>
          </p:spPr>
          <p:txBody>
            <a:bodyPr anchor="ctr">
              <a:spAutoFit/>
            </a:bodyPr>
            <a:lstStyle/>
            <a:p>
              <a:pPr algn="ctr"/>
              <a:endParaRPr lang="en-US"/>
            </a:p>
          </p:txBody>
        </p:sp>
        <p:sp>
          <p:nvSpPr>
            <p:cNvPr id="171" name="Free Form 61">
              <a:extLst>
                <a:ext uri="{FF2B5EF4-FFF2-40B4-BE49-F238E27FC236}">
                  <a16:creationId xmlns:a16="http://schemas.microsoft.com/office/drawing/2014/main" id="{2372D997-78B4-40A2-B2F6-E5C2AA044FCD}"/>
                </a:ext>
              </a:extLst>
            </p:cNvPr>
            <p:cNvSpPr/>
            <p:nvPr/>
          </p:nvSpPr>
          <p:spPr>
            <a:xfrm>
              <a:off x="3658218" y="4964543"/>
              <a:ext cx="265579" cy="200855"/>
            </a:xfrm>
            <a:custGeom>
              <a:avLst/>
              <a:gdLst/>
              <a:ahLst/>
              <a:cxnLst/>
              <a:rect b="0" l="0" r="0" t="0"/>
              <a:pathLst>
                <a:path h="511842" w="676777">
                  <a:moveTo>
                    <a:pt x="663227" y="333051"/>
                  </a:moveTo>
                  <a:cubicBezTo>
                    <a:pt x="663837" y="332622"/>
                    <a:pt x="664383" y="332239"/>
                    <a:pt x="664849" y="331907"/>
                  </a:cubicBezTo>
                  <a:cubicBezTo>
                    <a:pt x="671923" y="326855"/>
                    <a:pt x="676777" y="316604"/>
                    <a:pt x="671662" y="305097"/>
                  </a:cubicBezTo>
                  <a:cubicBezTo>
                    <a:pt x="670594" y="302693"/>
                    <a:pt x="669033" y="300342"/>
                    <a:pt x="667216" y="298062"/>
                  </a:cubicBezTo>
                  <a:cubicBezTo>
                    <a:pt x="667190" y="298040"/>
                    <a:pt x="667095" y="297957"/>
                    <a:pt x="667087" y="297952"/>
                  </a:cubicBezTo>
                  <a:cubicBezTo>
                    <a:pt x="667070" y="297943"/>
                    <a:pt x="667095" y="297918"/>
                    <a:pt x="667082" y="297904"/>
                  </a:cubicBezTo>
                  <a:cubicBezTo>
                    <a:pt x="664176" y="294280"/>
                    <a:pt x="660628" y="290837"/>
                    <a:pt x="657336" y="287653"/>
                  </a:cubicBezTo>
                  <a:cubicBezTo>
                    <a:pt x="652094" y="282573"/>
                    <a:pt x="647136" y="277775"/>
                    <a:pt x="646002" y="273464"/>
                  </a:cubicBezTo>
                  <a:cubicBezTo>
                    <a:pt x="644822" y="268979"/>
                    <a:pt x="644493" y="260757"/>
                    <a:pt x="644198" y="253503"/>
                  </a:cubicBezTo>
                  <a:cubicBezTo>
                    <a:pt x="643935" y="246924"/>
                    <a:pt x="643686" y="240709"/>
                    <a:pt x="642830" y="239641"/>
                  </a:cubicBezTo>
                  <a:cubicBezTo>
                    <a:pt x="641842" y="238407"/>
                    <a:pt x="633752" y="237378"/>
                    <a:pt x="626607" y="236466"/>
                  </a:cubicBezTo>
                  <a:cubicBezTo>
                    <a:pt x="620719" y="235717"/>
                    <a:pt x="615157" y="235008"/>
                    <a:pt x="613133" y="234198"/>
                  </a:cubicBezTo>
                  <a:cubicBezTo>
                    <a:pt x="608995" y="232542"/>
                    <a:pt x="590322" y="220753"/>
                    <a:pt x="583270" y="205713"/>
                  </a:cubicBezTo>
                  <a:cubicBezTo>
                    <a:pt x="580368" y="199519"/>
                    <a:pt x="579690" y="194328"/>
                    <a:pt x="581268" y="190273"/>
                  </a:cubicBezTo>
                  <a:cubicBezTo>
                    <a:pt x="582682" y="186635"/>
                    <a:pt x="585913" y="183821"/>
                    <a:pt x="591143" y="181665"/>
                  </a:cubicBezTo>
                  <a:cubicBezTo>
                    <a:pt x="596903" y="179295"/>
                    <a:pt x="603133" y="176420"/>
                    <a:pt x="604167" y="172233"/>
                  </a:cubicBezTo>
                  <a:cubicBezTo>
                    <a:pt x="604652" y="170285"/>
                    <a:pt x="603945" y="168154"/>
                    <a:pt x="602075" y="165906"/>
                  </a:cubicBezTo>
                  <a:cubicBezTo>
                    <a:pt x="598693" y="161853"/>
                    <a:pt x="588722" y="157935"/>
                    <a:pt x="579076" y="154145"/>
                  </a:cubicBezTo>
                  <a:cubicBezTo>
                    <a:pt x="569242" y="150276"/>
                    <a:pt x="559071" y="146279"/>
                    <a:pt x="555811" y="142088"/>
                  </a:cubicBezTo>
                  <a:cubicBezTo>
                    <a:pt x="552302" y="137574"/>
                    <a:pt x="549973" y="133078"/>
                    <a:pt x="548691" y="128618"/>
                  </a:cubicBezTo>
                  <a:cubicBezTo>
                    <a:pt x="548688" y="128610"/>
                    <a:pt x="548681" y="128613"/>
                    <a:pt x="548676" y="128608"/>
                  </a:cubicBezTo>
                  <a:cubicBezTo>
                    <a:pt x="548325" y="128125"/>
                    <a:pt x="512968" y="80191"/>
                    <a:pt x="489021" y="71154"/>
                  </a:cubicBezTo>
                  <a:cubicBezTo>
                    <a:pt x="473186" y="65180"/>
                    <a:pt x="457421" y="63113"/>
                    <a:pt x="446987" y="61747"/>
                  </a:cubicBezTo>
                  <a:cubicBezTo>
                    <a:pt x="441477" y="61023"/>
                    <a:pt x="437490" y="60506"/>
                    <a:pt x="435876" y="59696"/>
                  </a:cubicBezTo>
                  <a:cubicBezTo>
                    <a:pt x="434137" y="58828"/>
                    <a:pt x="432520" y="55695"/>
                    <a:pt x="430465" y="51723"/>
                  </a:cubicBezTo>
                  <a:cubicBezTo>
                    <a:pt x="427061" y="45142"/>
                    <a:pt x="422401" y="36127"/>
                    <a:pt x="414362" y="32679"/>
                  </a:cubicBezTo>
                  <a:cubicBezTo>
                    <a:pt x="401799" y="27297"/>
                    <a:pt x="338774" y="9826"/>
                    <a:pt x="337047" y="9348"/>
                  </a:cubicBezTo>
                  <a:cubicBezTo>
                    <a:pt x="332844" y="11609"/>
                    <a:pt x="247292" y="57456"/>
                    <a:pt x="231833" y="57456"/>
                  </a:cubicBezTo>
                  <a:cubicBezTo>
                    <a:pt x="231611" y="57456"/>
                    <a:pt x="231404" y="57443"/>
                    <a:pt x="231211" y="57424"/>
                  </a:cubicBezTo>
                  <a:cubicBezTo>
                    <a:pt x="222118" y="56514"/>
                    <a:pt x="213545" y="48051"/>
                    <a:pt x="205983" y="40587"/>
                  </a:cubicBezTo>
                  <a:cubicBezTo>
                    <a:pt x="202001" y="36658"/>
                    <a:pt x="198241" y="32950"/>
                    <a:pt x="194723" y="30604"/>
                  </a:cubicBezTo>
                  <a:cubicBezTo>
                    <a:pt x="188912" y="26734"/>
                    <a:pt x="174582" y="28409"/>
                    <a:pt x="161939" y="29889"/>
                  </a:cubicBezTo>
                  <a:cubicBezTo>
                    <a:pt x="152153" y="31033"/>
                    <a:pt x="142917" y="32116"/>
                    <a:pt x="138432" y="30626"/>
                  </a:cubicBezTo>
                  <a:cubicBezTo>
                    <a:pt x="133002" y="28814"/>
                    <a:pt x="121354" y="18719"/>
                    <a:pt x="110091" y="8956"/>
                  </a:cubicBezTo>
                  <a:cubicBezTo>
                    <a:pt x="106580" y="5913"/>
                    <a:pt x="103037" y="2850"/>
                    <a:pt x="99647" y="0"/>
                  </a:cubicBezTo>
                  <a:cubicBezTo>
                    <a:pt x="97984" y="5503"/>
                    <a:pt x="53854" y="151224"/>
                    <a:pt x="42457" y="169322"/>
                  </a:cubicBezTo>
                  <a:cubicBezTo>
                    <a:pt x="40579" y="172302"/>
                    <a:pt x="38246" y="175930"/>
                    <a:pt x="35546" y="180127"/>
                  </a:cubicBezTo>
                  <a:cubicBezTo>
                    <a:pt x="21392" y="202138"/>
                    <a:pt x="0" y="235398"/>
                    <a:pt x="575" y="243413"/>
                  </a:cubicBezTo>
                  <a:cubicBezTo>
                    <a:pt x="1038" y="249896"/>
                    <a:pt x="10765" y="270857"/>
                    <a:pt x="17205" y="284729"/>
                  </a:cubicBezTo>
                  <a:cubicBezTo>
                    <a:pt x="20326" y="291459"/>
                    <a:pt x="22791" y="296772"/>
                    <a:pt x="23237" y="298343"/>
                  </a:cubicBezTo>
                  <a:cubicBezTo>
                    <a:pt x="24608" y="303127"/>
                    <a:pt x="22638" y="325619"/>
                    <a:pt x="18634" y="330464"/>
                  </a:cubicBezTo>
                  <a:cubicBezTo>
                    <a:pt x="24476" y="329942"/>
                    <a:pt x="83532" y="324653"/>
                    <a:pt x="87970" y="327321"/>
                  </a:cubicBezTo>
                  <a:cubicBezTo>
                    <a:pt x="90864" y="329054"/>
                    <a:pt x="97360" y="342836"/>
                    <a:pt x="102571" y="353902"/>
                  </a:cubicBezTo>
                  <a:cubicBezTo>
                    <a:pt x="105604" y="360337"/>
                    <a:pt x="108223" y="365891"/>
                    <a:pt x="109067" y="366735"/>
                  </a:cubicBezTo>
                  <a:cubicBezTo>
                    <a:pt x="109806" y="367474"/>
                    <a:pt x="114680" y="368483"/>
                    <a:pt x="120851" y="369756"/>
                  </a:cubicBezTo>
                  <a:cubicBezTo>
                    <a:pt x="133007" y="372268"/>
                    <a:pt x="151368" y="376064"/>
                    <a:pt x="157157" y="381848"/>
                  </a:cubicBezTo>
                  <a:cubicBezTo>
                    <a:pt x="165681" y="390373"/>
                    <a:pt x="183206" y="423745"/>
                    <a:pt x="187427" y="436417"/>
                  </a:cubicBezTo>
                  <a:cubicBezTo>
                    <a:pt x="189709" y="443264"/>
                    <a:pt x="189617" y="454269"/>
                    <a:pt x="189531" y="463971"/>
                  </a:cubicBezTo>
                  <a:cubicBezTo>
                    <a:pt x="189466" y="471710"/>
                    <a:pt x="189412" y="478389"/>
                    <a:pt x="190626" y="480820"/>
                  </a:cubicBezTo>
                  <a:cubicBezTo>
                    <a:pt x="193289" y="486151"/>
                    <a:pt x="225395" y="511030"/>
                    <a:pt x="226449" y="511842"/>
                  </a:cubicBezTo>
                  <a:cubicBezTo>
                    <a:pt x="227417" y="511495"/>
                    <a:pt x="245624" y="504870"/>
                    <a:pt x="248255" y="500274"/>
                  </a:cubicBezTo>
                  <a:cubicBezTo>
                    <a:pt x="250962" y="495541"/>
                    <a:pt x="255049" y="473251"/>
                    <a:pt x="255788" y="468046"/>
                  </a:cubicBezTo>
                  <a:cubicBezTo>
                    <a:pt x="256141" y="465588"/>
                    <a:pt x="257019" y="462042"/>
                    <a:pt x="260543" y="459721"/>
                  </a:cubicBezTo>
                  <a:cubicBezTo>
                    <a:pt x="265288" y="456605"/>
                    <a:pt x="273461" y="456583"/>
                    <a:pt x="284861" y="459662"/>
                  </a:cubicBezTo>
                  <a:cubicBezTo>
                    <a:pt x="289486" y="460916"/>
                    <a:pt x="294673" y="462418"/>
                    <a:pt x="300174" y="464005"/>
                  </a:cubicBezTo>
                  <a:cubicBezTo>
                    <a:pt x="325094" y="471223"/>
                    <a:pt x="356108" y="480206"/>
                    <a:pt x="372372" y="476836"/>
                  </a:cubicBezTo>
                  <a:cubicBezTo>
                    <a:pt x="388088" y="473586"/>
                    <a:pt x="397885" y="456149"/>
                    <a:pt x="404372" y="444612"/>
                  </a:cubicBezTo>
                  <a:cubicBezTo>
                    <a:pt x="406027" y="441664"/>
                    <a:pt x="407459" y="439119"/>
                    <a:pt x="408678" y="437400"/>
                  </a:cubicBezTo>
                  <a:cubicBezTo>
                    <a:pt x="414181" y="429631"/>
                    <a:pt x="425449" y="424900"/>
                    <a:pt x="433376" y="424900"/>
                  </a:cubicBezTo>
                  <a:cubicBezTo>
                    <a:pt x="433915" y="424900"/>
                    <a:pt x="434435" y="424922"/>
                    <a:pt x="434939" y="424964"/>
                  </a:cubicBezTo>
                  <a:cubicBezTo>
                    <a:pt x="440833" y="425476"/>
                    <a:pt x="453410" y="433740"/>
                    <a:pt x="460928" y="438675"/>
                  </a:cubicBezTo>
                  <a:cubicBezTo>
                    <a:pt x="463464" y="440345"/>
                    <a:pt x="465297" y="441545"/>
                    <a:pt x="465905" y="441808"/>
                  </a:cubicBezTo>
                  <a:cubicBezTo>
                    <a:pt x="467075" y="442320"/>
                    <a:pt x="474766" y="441457"/>
                    <a:pt x="482905" y="440565"/>
                  </a:cubicBezTo>
                  <a:cubicBezTo>
                    <a:pt x="491283" y="439638"/>
                    <a:pt x="500783" y="438587"/>
                    <a:pt x="506487" y="438587"/>
                  </a:cubicBezTo>
                  <a:cubicBezTo>
                    <a:pt x="510540" y="438587"/>
                    <a:pt x="515414" y="439285"/>
                    <a:pt x="520122" y="439962"/>
                  </a:cubicBezTo>
                  <a:cubicBezTo>
                    <a:pt x="528693" y="441187"/>
                    <a:pt x="537562" y="442462"/>
                    <a:pt x="541651" y="439538"/>
                  </a:cubicBezTo>
                  <a:cubicBezTo>
                    <a:pt x="545170" y="437022"/>
                    <a:pt x="549303" y="431511"/>
                    <a:pt x="553304" y="426181"/>
                  </a:cubicBezTo>
                  <a:cubicBezTo>
                    <a:pt x="556655" y="421711"/>
                    <a:pt x="559820" y="417490"/>
                    <a:pt x="562699" y="414818"/>
                  </a:cubicBezTo>
                  <a:cubicBezTo>
                    <a:pt x="565477" y="412240"/>
                    <a:pt x="571692" y="408375"/>
                    <a:pt x="580061" y="405961"/>
                  </a:cubicBezTo>
                  <a:cubicBezTo>
                    <a:pt x="586274" y="404176"/>
                    <a:pt x="595418" y="402748"/>
                    <a:pt x="603640" y="406083"/>
                  </a:cubicBezTo>
                  <a:cubicBezTo>
                    <a:pt x="608600" y="408095"/>
                    <a:pt x="614262" y="410702"/>
                    <a:pt x="619741" y="413213"/>
                  </a:cubicBezTo>
                  <a:cubicBezTo>
                    <a:pt x="630206" y="418024"/>
                    <a:pt x="640109" y="422569"/>
                    <a:pt x="643976" y="422569"/>
                  </a:cubicBezTo>
                  <a:cubicBezTo>
                    <a:pt x="644098" y="422569"/>
                    <a:pt x="644215" y="422564"/>
                    <a:pt x="644325" y="422557"/>
                  </a:cubicBezTo>
                  <a:cubicBezTo>
                    <a:pt x="644922" y="422508"/>
                    <a:pt x="645615" y="421987"/>
                    <a:pt x="646375" y="421011"/>
                  </a:cubicBezTo>
                  <a:cubicBezTo>
                    <a:pt x="651684" y="414186"/>
                    <a:pt x="658758" y="387086"/>
                    <a:pt x="657912" y="381999"/>
                  </a:cubicBezTo>
                  <a:cubicBezTo>
                    <a:pt x="657556" y="379861"/>
                    <a:pt x="654715" y="378159"/>
                    <a:pt x="651425" y="376189"/>
                  </a:cubicBezTo>
                  <a:cubicBezTo>
                    <a:pt x="646441" y="373202"/>
                    <a:pt x="640238" y="369483"/>
                    <a:pt x="639133" y="362299"/>
                  </a:cubicBezTo>
                  <a:cubicBezTo>
                    <a:pt x="637414" y="351158"/>
                    <a:pt x="655505" y="338471"/>
                    <a:pt x="663227" y="333051"/>
                  </a:cubicBezTo>
                  <a:close/>
                </a:path>
              </a:pathLst>
            </a:custGeom>
            <a:grpFill/>
            <a:ln cap="flat" cmpd="sng" w="0">
              <a:noFill/>
              <a:prstDash val="solid"/>
              <a:miter lim="800000"/>
            </a:ln>
          </p:spPr>
          <p:txBody>
            <a:bodyPr anchor="ctr">
              <a:spAutoFit/>
            </a:bodyPr>
            <a:lstStyle/>
            <a:p>
              <a:pPr algn="ctr"/>
              <a:endParaRPr lang="en-US"/>
            </a:p>
          </p:txBody>
        </p:sp>
        <p:sp>
          <p:nvSpPr>
            <p:cNvPr id="172" name="Free Form 62">
              <a:extLst>
                <a:ext uri="{FF2B5EF4-FFF2-40B4-BE49-F238E27FC236}">
                  <a16:creationId xmlns:a16="http://schemas.microsoft.com/office/drawing/2014/main" id="{94A54EF6-A863-4FEB-8BBB-3151A915260E}"/>
                </a:ext>
              </a:extLst>
            </p:cNvPr>
            <p:cNvSpPr/>
            <p:nvPr/>
          </p:nvSpPr>
          <p:spPr>
            <a:xfrm>
              <a:off x="3474535" y="4556920"/>
              <a:ext cx="318468" cy="351277"/>
            </a:xfrm>
            <a:custGeom>
              <a:avLst/>
              <a:gdLst/>
              <a:ahLst/>
              <a:cxnLst/>
              <a:rect b="0" l="0" r="0" t="0"/>
              <a:pathLst>
                <a:path h="895163" w="811555">
                  <a:moveTo>
                    <a:pt x="359276" y="431"/>
                  </a:moveTo>
                  <a:cubicBezTo>
                    <a:pt x="352417" y="1289"/>
                    <a:pt x="341010" y="18439"/>
                    <a:pt x="331841" y="32216"/>
                  </a:cubicBezTo>
                  <a:cubicBezTo>
                    <a:pt x="326367" y="40450"/>
                    <a:pt x="321634" y="47558"/>
                    <a:pt x="318830" y="49860"/>
                  </a:cubicBezTo>
                  <a:cubicBezTo>
                    <a:pt x="315048" y="52949"/>
                    <a:pt x="306945" y="53476"/>
                    <a:pt x="297560" y="54081"/>
                  </a:cubicBezTo>
                  <a:cubicBezTo>
                    <a:pt x="288377" y="54676"/>
                    <a:pt x="277965" y="55351"/>
                    <a:pt x="270706" y="58809"/>
                  </a:cubicBezTo>
                  <a:cubicBezTo>
                    <a:pt x="263464" y="62259"/>
                    <a:pt x="253703" y="72749"/>
                    <a:pt x="243369" y="83859"/>
                  </a:cubicBezTo>
                  <a:cubicBezTo>
                    <a:pt x="232974" y="95034"/>
                    <a:pt x="222228" y="106587"/>
                    <a:pt x="212330" y="113068"/>
                  </a:cubicBezTo>
                  <a:cubicBezTo>
                    <a:pt x="204172" y="118418"/>
                    <a:pt x="196517" y="121000"/>
                    <a:pt x="188668" y="121000"/>
                  </a:cubicBezTo>
                  <a:cubicBezTo>
                    <a:pt x="186627" y="121000"/>
                    <a:pt x="184577" y="120827"/>
                    <a:pt x="182499" y="120478"/>
                  </a:cubicBezTo>
                  <a:cubicBezTo>
                    <a:pt x="172326" y="118786"/>
                    <a:pt x="161222" y="112939"/>
                    <a:pt x="147557" y="102071"/>
                  </a:cubicBezTo>
                  <a:cubicBezTo>
                    <a:pt x="121412" y="81288"/>
                    <a:pt x="56734" y="65063"/>
                    <a:pt x="54556" y="64522"/>
                  </a:cubicBezTo>
                  <a:cubicBezTo>
                    <a:pt x="50491" y="78943"/>
                    <a:pt x="44837" y="91878"/>
                    <a:pt x="37756" y="102329"/>
                  </a:cubicBezTo>
                  <a:cubicBezTo>
                    <a:pt x="11350" y="141307"/>
                    <a:pt x="0" y="185257"/>
                    <a:pt x="7385" y="219897"/>
                  </a:cubicBezTo>
                  <a:cubicBezTo>
                    <a:pt x="12584" y="244288"/>
                    <a:pt x="41528" y="268523"/>
                    <a:pt x="60677" y="284558"/>
                  </a:cubicBezTo>
                  <a:cubicBezTo>
                    <a:pt x="69482" y="291937"/>
                    <a:pt x="75848" y="297262"/>
                    <a:pt x="77007" y="300164"/>
                  </a:cubicBezTo>
                  <a:cubicBezTo>
                    <a:pt x="78470" y="303824"/>
                    <a:pt x="81218" y="316089"/>
                    <a:pt x="84393" y="330298"/>
                  </a:cubicBezTo>
                  <a:cubicBezTo>
                    <a:pt x="88986" y="350851"/>
                    <a:pt x="94707" y="376430"/>
                    <a:pt x="97974" y="381334"/>
                  </a:cubicBezTo>
                  <a:cubicBezTo>
                    <a:pt x="99932" y="384267"/>
                    <a:pt x="104973" y="388405"/>
                    <a:pt x="110813" y="393194"/>
                  </a:cubicBezTo>
                  <a:cubicBezTo>
                    <a:pt x="121276" y="401777"/>
                    <a:pt x="134297" y="412462"/>
                    <a:pt x="137230" y="422438"/>
                  </a:cubicBezTo>
                  <a:cubicBezTo>
                    <a:pt x="141700" y="437639"/>
                    <a:pt x="138447" y="561590"/>
                    <a:pt x="137233" y="567744"/>
                  </a:cubicBezTo>
                  <a:cubicBezTo>
                    <a:pt x="136684" y="570534"/>
                    <a:pt x="135397" y="577069"/>
                    <a:pt x="128323" y="582445"/>
                  </a:cubicBezTo>
                  <a:cubicBezTo>
                    <a:pt x="119540" y="589124"/>
                    <a:pt x="105017" y="591624"/>
                    <a:pt x="85126" y="589868"/>
                  </a:cubicBezTo>
                  <a:cubicBezTo>
                    <a:pt x="80062" y="589422"/>
                    <a:pt x="75453" y="588941"/>
                    <a:pt x="71164" y="588437"/>
                  </a:cubicBezTo>
                  <a:cubicBezTo>
                    <a:pt x="70737" y="589914"/>
                    <a:pt x="63454" y="615410"/>
                    <a:pt x="66524" y="623754"/>
                  </a:cubicBezTo>
                  <a:cubicBezTo>
                    <a:pt x="69730" y="632460"/>
                    <a:pt x="84731" y="642889"/>
                    <a:pt x="98001" y="645632"/>
                  </a:cubicBezTo>
                  <a:cubicBezTo>
                    <a:pt x="111486" y="648397"/>
                    <a:pt x="153955" y="637563"/>
                    <a:pt x="167510" y="631445"/>
                  </a:cubicBezTo>
                  <a:cubicBezTo>
                    <a:pt x="176815" y="627241"/>
                    <a:pt x="179624" y="614625"/>
                    <a:pt x="182104" y="603491"/>
                  </a:cubicBezTo>
                  <a:cubicBezTo>
                    <a:pt x="183406" y="597649"/>
                    <a:pt x="184633" y="592131"/>
                    <a:pt x="186666" y="588171"/>
                  </a:cubicBezTo>
                  <a:cubicBezTo>
                    <a:pt x="190044" y="581587"/>
                    <a:pt x="196525" y="580049"/>
                    <a:pt x="201465" y="580819"/>
                  </a:cubicBezTo>
                  <a:cubicBezTo>
                    <a:pt x="206427" y="581582"/>
                    <a:pt x="210177" y="584557"/>
                    <a:pt x="210799" y="588222"/>
                  </a:cubicBezTo>
                  <a:cubicBezTo>
                    <a:pt x="211289" y="591090"/>
                    <a:pt x="211036" y="596500"/>
                    <a:pt x="210743" y="602770"/>
                  </a:cubicBezTo>
                  <a:cubicBezTo>
                    <a:pt x="210204" y="614176"/>
                    <a:pt x="209536" y="628370"/>
                    <a:pt x="213069" y="634261"/>
                  </a:cubicBezTo>
                  <a:cubicBezTo>
                    <a:pt x="218729" y="643693"/>
                    <a:pt x="231138" y="653944"/>
                    <a:pt x="280269" y="658450"/>
                  </a:cubicBezTo>
                  <a:cubicBezTo>
                    <a:pt x="302807" y="660513"/>
                    <a:pt x="318747" y="658553"/>
                    <a:pt x="330378" y="657117"/>
                  </a:cubicBezTo>
                  <a:cubicBezTo>
                    <a:pt x="344487" y="655378"/>
                    <a:pt x="352990" y="654327"/>
                    <a:pt x="360063" y="662174"/>
                  </a:cubicBezTo>
                  <a:cubicBezTo>
                    <a:pt x="373131" y="676629"/>
                    <a:pt x="391253" y="720183"/>
                    <a:pt x="391253" y="730527"/>
                  </a:cubicBezTo>
                  <a:cubicBezTo>
                    <a:pt x="391253" y="734073"/>
                    <a:pt x="389483" y="739993"/>
                    <a:pt x="387427" y="746842"/>
                  </a:cubicBezTo>
                  <a:cubicBezTo>
                    <a:pt x="383435" y="760166"/>
                    <a:pt x="378466" y="776745"/>
                    <a:pt x="384794" y="783077"/>
                  </a:cubicBezTo>
                  <a:cubicBezTo>
                    <a:pt x="386340" y="784623"/>
                    <a:pt x="389880" y="787986"/>
                    <a:pt x="394784" y="792643"/>
                  </a:cubicBezTo>
                  <a:cubicBezTo>
                    <a:pt x="420675" y="817224"/>
                    <a:pt x="480693" y="874215"/>
                    <a:pt x="491654" y="895163"/>
                  </a:cubicBezTo>
                  <a:cubicBezTo>
                    <a:pt x="491635" y="894753"/>
                    <a:pt x="491622" y="894353"/>
                    <a:pt x="491671" y="894007"/>
                  </a:cubicBezTo>
                  <a:cubicBezTo>
                    <a:pt x="491998" y="891549"/>
                    <a:pt x="493398" y="887450"/>
                    <a:pt x="495019" y="882705"/>
                  </a:cubicBezTo>
                  <a:cubicBezTo>
                    <a:pt x="497926" y="874185"/>
                    <a:pt x="501908" y="862525"/>
                    <a:pt x="502203" y="852806"/>
                  </a:cubicBezTo>
                  <a:cubicBezTo>
                    <a:pt x="502388" y="846714"/>
                    <a:pt x="500330" y="832291"/>
                    <a:pt x="498145" y="817027"/>
                  </a:cubicBezTo>
                  <a:cubicBezTo>
                    <a:pt x="494831" y="793823"/>
                    <a:pt x="491403" y="769829"/>
                    <a:pt x="494473" y="767040"/>
                  </a:cubicBezTo>
                  <a:cubicBezTo>
                    <a:pt x="499345" y="762607"/>
                    <a:pt x="530415" y="744026"/>
                    <a:pt x="539547" y="744026"/>
                  </a:cubicBezTo>
                  <a:cubicBezTo>
                    <a:pt x="539864" y="744026"/>
                    <a:pt x="540156" y="744050"/>
                    <a:pt x="540417" y="744097"/>
                  </a:cubicBezTo>
                  <a:cubicBezTo>
                    <a:pt x="544782" y="744865"/>
                    <a:pt x="548466" y="749222"/>
                    <a:pt x="551719" y="753063"/>
                  </a:cubicBezTo>
                  <a:cubicBezTo>
                    <a:pt x="554336" y="756155"/>
                    <a:pt x="556806" y="759071"/>
                    <a:pt x="559208" y="759671"/>
                  </a:cubicBezTo>
                  <a:cubicBezTo>
                    <a:pt x="559378" y="759712"/>
                    <a:pt x="559546" y="759734"/>
                    <a:pt x="559717" y="759734"/>
                  </a:cubicBezTo>
                  <a:cubicBezTo>
                    <a:pt x="562499" y="759734"/>
                    <a:pt x="566062" y="754506"/>
                    <a:pt x="569520" y="749442"/>
                  </a:cubicBezTo>
                  <a:cubicBezTo>
                    <a:pt x="572707" y="744760"/>
                    <a:pt x="576006" y="739927"/>
                    <a:pt x="578807" y="739064"/>
                  </a:cubicBezTo>
                  <a:cubicBezTo>
                    <a:pt x="581358" y="738284"/>
                    <a:pt x="587225" y="740681"/>
                    <a:pt x="594028" y="743458"/>
                  </a:cubicBezTo>
                  <a:cubicBezTo>
                    <a:pt x="603406" y="747286"/>
                    <a:pt x="615062" y="752029"/>
                    <a:pt x="622091" y="750059"/>
                  </a:cubicBezTo>
                  <a:cubicBezTo>
                    <a:pt x="626873" y="748700"/>
                    <a:pt x="631372" y="746601"/>
                    <a:pt x="635342" y="744743"/>
                  </a:cubicBezTo>
                  <a:cubicBezTo>
                    <a:pt x="641474" y="741878"/>
                    <a:pt x="646324" y="739615"/>
                    <a:pt x="649033" y="741610"/>
                  </a:cubicBezTo>
                  <a:cubicBezTo>
                    <a:pt x="650438" y="742643"/>
                    <a:pt x="652571" y="744670"/>
                    <a:pt x="655037" y="747008"/>
                  </a:cubicBezTo>
                  <a:cubicBezTo>
                    <a:pt x="660252" y="751953"/>
                    <a:pt x="667387" y="758725"/>
                    <a:pt x="673283" y="761514"/>
                  </a:cubicBezTo>
                  <a:cubicBezTo>
                    <a:pt x="679701" y="764557"/>
                    <a:pt x="709301" y="760485"/>
                    <a:pt x="730910" y="757510"/>
                  </a:cubicBezTo>
                  <a:cubicBezTo>
                    <a:pt x="738527" y="756462"/>
                    <a:pt x="745101" y="755560"/>
                    <a:pt x="749673" y="755087"/>
                  </a:cubicBezTo>
                  <a:cubicBezTo>
                    <a:pt x="768044" y="753214"/>
                    <a:pt x="784523" y="755894"/>
                    <a:pt x="796037" y="762673"/>
                  </a:cubicBezTo>
                  <a:cubicBezTo>
                    <a:pt x="798149" y="763909"/>
                    <a:pt x="800292" y="765384"/>
                    <a:pt x="802562" y="766940"/>
                  </a:cubicBezTo>
                  <a:cubicBezTo>
                    <a:pt x="804542" y="768298"/>
                    <a:pt x="806625" y="769722"/>
                    <a:pt x="808841" y="771102"/>
                  </a:cubicBezTo>
                  <a:cubicBezTo>
                    <a:pt x="809066" y="767430"/>
                    <a:pt x="811555" y="724177"/>
                    <a:pt x="806773" y="707214"/>
                  </a:cubicBezTo>
                  <a:cubicBezTo>
                    <a:pt x="802140" y="690796"/>
                    <a:pt x="757301" y="548769"/>
                    <a:pt x="749105" y="539661"/>
                  </a:cubicBezTo>
                  <a:cubicBezTo>
                    <a:pt x="743565" y="533504"/>
                    <a:pt x="722193" y="532563"/>
                    <a:pt x="706592" y="531878"/>
                  </a:cubicBezTo>
                  <a:cubicBezTo>
                    <a:pt x="699138" y="531551"/>
                    <a:pt x="693246" y="531290"/>
                    <a:pt x="691013" y="530547"/>
                  </a:cubicBezTo>
                  <a:cubicBezTo>
                    <a:pt x="684158" y="528262"/>
                    <a:pt x="657509" y="469630"/>
                    <a:pt x="651974" y="453959"/>
                  </a:cubicBezTo>
                  <a:cubicBezTo>
                    <a:pt x="649689" y="447482"/>
                    <a:pt x="648380" y="433827"/>
                    <a:pt x="646856" y="418019"/>
                  </a:cubicBezTo>
                  <a:cubicBezTo>
                    <a:pt x="644720" y="395808"/>
                    <a:pt x="642294" y="370634"/>
                    <a:pt x="636410" y="357796"/>
                  </a:cubicBezTo>
                  <a:cubicBezTo>
                    <a:pt x="626456" y="336079"/>
                    <a:pt x="586910" y="286421"/>
                    <a:pt x="586510" y="285926"/>
                  </a:cubicBezTo>
                  <a:lnTo>
                    <a:pt x="586510" y="285924"/>
                  </a:lnTo>
                  <a:cubicBezTo>
                    <a:pt x="586508" y="285921"/>
                    <a:pt x="586508" y="285924"/>
                    <a:pt x="586508" y="285921"/>
                  </a:cubicBezTo>
                  <a:cubicBezTo>
                    <a:pt x="577500" y="274171"/>
                    <a:pt x="571014" y="264390"/>
                    <a:pt x="566284" y="257253"/>
                  </a:cubicBezTo>
                  <a:cubicBezTo>
                    <a:pt x="560805" y="248989"/>
                    <a:pt x="557498" y="244008"/>
                    <a:pt x="554979" y="242925"/>
                  </a:cubicBezTo>
                  <a:cubicBezTo>
                    <a:pt x="552656" y="241918"/>
                    <a:pt x="544185" y="243264"/>
                    <a:pt x="535228" y="244673"/>
                  </a:cubicBezTo>
                  <a:cubicBezTo>
                    <a:pt x="525587" y="246190"/>
                    <a:pt x="515616" y="247768"/>
                    <a:pt x="510371" y="247061"/>
                  </a:cubicBezTo>
                  <a:cubicBezTo>
                    <a:pt x="501593" y="245888"/>
                    <a:pt x="472327" y="215313"/>
                    <a:pt x="459833" y="202260"/>
                  </a:cubicBezTo>
                  <a:cubicBezTo>
                    <a:pt x="457512" y="199834"/>
                    <a:pt x="455678" y="197920"/>
                    <a:pt x="454622" y="196861"/>
                  </a:cubicBezTo>
                  <a:cubicBezTo>
                    <a:pt x="451152" y="193391"/>
                    <a:pt x="452671" y="180670"/>
                    <a:pt x="454281" y="167205"/>
                  </a:cubicBezTo>
                  <a:cubicBezTo>
                    <a:pt x="455951" y="153224"/>
                    <a:pt x="457677" y="138762"/>
                    <a:pt x="454583" y="131541"/>
                  </a:cubicBezTo>
                  <a:cubicBezTo>
                    <a:pt x="450774" y="122656"/>
                    <a:pt x="427573" y="92973"/>
                    <a:pt x="408929" y="69123"/>
                  </a:cubicBezTo>
                  <a:cubicBezTo>
                    <a:pt x="397161" y="54076"/>
                    <a:pt x="386998" y="41072"/>
                    <a:pt x="383835" y="36073"/>
                  </a:cubicBezTo>
                  <a:cubicBezTo>
                    <a:pt x="375950" y="23589"/>
                    <a:pt x="377486" y="3325"/>
                    <a:pt x="377625" y="1687"/>
                  </a:cubicBezTo>
                  <a:cubicBezTo>
                    <a:pt x="369573" y="694"/>
                    <a:pt x="362629" y="0"/>
                    <a:pt x="359276" y="431"/>
                  </a:cubicBezTo>
                  <a:close/>
                </a:path>
              </a:pathLst>
            </a:custGeom>
            <a:grpFill/>
            <a:ln cap="flat" cmpd="sng" w="0">
              <a:noFill/>
              <a:prstDash val="solid"/>
              <a:miter lim="800000"/>
            </a:ln>
          </p:spPr>
          <p:txBody>
            <a:bodyPr anchor="ctr">
              <a:spAutoFit/>
            </a:bodyPr>
            <a:lstStyle/>
            <a:p>
              <a:pPr algn="ctr"/>
              <a:endParaRPr lang="en-US"/>
            </a:p>
          </p:txBody>
        </p:sp>
        <p:sp>
          <p:nvSpPr>
            <p:cNvPr id="173" name="Free Form 63">
              <a:extLst>
                <a:ext uri="{FF2B5EF4-FFF2-40B4-BE49-F238E27FC236}">
                  <a16:creationId xmlns:a16="http://schemas.microsoft.com/office/drawing/2014/main" id="{4C1BE489-4965-4D05-89F1-ADE7FB504825}"/>
                </a:ext>
              </a:extLst>
            </p:cNvPr>
            <p:cNvSpPr/>
            <p:nvPr/>
          </p:nvSpPr>
          <p:spPr>
            <a:xfrm>
              <a:off x="3498223" y="5294440"/>
              <a:ext cx="66888" cy="61784"/>
            </a:xfrm>
            <a:custGeom>
              <a:avLst/>
              <a:gdLst/>
              <a:ahLst/>
              <a:cxnLst/>
              <a:rect b="0" l="0" r="0" t="0"/>
              <a:pathLst>
                <a:path h="157445" w="170451">
                  <a:moveTo>
                    <a:pt x="0" y="33713"/>
                  </a:moveTo>
                  <a:cubicBezTo>
                    <a:pt x="4598" y="38234"/>
                    <a:pt x="10338" y="44037"/>
                    <a:pt x="16405" y="50177"/>
                  </a:cubicBezTo>
                  <a:cubicBezTo>
                    <a:pt x="35254" y="69255"/>
                    <a:pt x="58719" y="92995"/>
                    <a:pt x="62566" y="92995"/>
                  </a:cubicBezTo>
                  <a:cubicBezTo>
                    <a:pt x="63893" y="92995"/>
                    <a:pt x="66909" y="92590"/>
                    <a:pt x="70730" y="92073"/>
                  </a:cubicBezTo>
                  <a:cubicBezTo>
                    <a:pt x="82559" y="90467"/>
                    <a:pt x="102356" y="87787"/>
                    <a:pt x="103948" y="93117"/>
                  </a:cubicBezTo>
                  <a:cubicBezTo>
                    <a:pt x="104965" y="96509"/>
                    <a:pt x="105487" y="104570"/>
                    <a:pt x="105992" y="112368"/>
                  </a:cubicBezTo>
                  <a:cubicBezTo>
                    <a:pt x="106499" y="120278"/>
                    <a:pt x="107028" y="128462"/>
                    <a:pt x="108065" y="130888"/>
                  </a:cubicBezTo>
                  <a:cubicBezTo>
                    <a:pt x="109152" y="133419"/>
                    <a:pt x="121376" y="146128"/>
                    <a:pt x="132558" y="157445"/>
                  </a:cubicBezTo>
                  <a:cubicBezTo>
                    <a:pt x="134360" y="152716"/>
                    <a:pt x="164857" y="72418"/>
                    <a:pt x="167503" y="51245"/>
                  </a:cubicBezTo>
                  <a:cubicBezTo>
                    <a:pt x="170451" y="27668"/>
                    <a:pt x="165091" y="13121"/>
                    <a:pt x="151117" y="6766"/>
                  </a:cubicBezTo>
                  <a:cubicBezTo>
                    <a:pt x="136226" y="0"/>
                    <a:pt x="71562" y="6710"/>
                    <a:pt x="70830" y="6783"/>
                  </a:cubicBezTo>
                  <a:cubicBezTo>
                    <a:pt x="70542" y="6817"/>
                    <a:pt x="41855" y="10216"/>
                    <a:pt x="32340" y="10216"/>
                  </a:cubicBezTo>
                  <a:cubicBezTo>
                    <a:pt x="23140" y="10216"/>
                    <a:pt x="1328" y="32355"/>
                    <a:pt x="0" y="33713"/>
                  </a:cubicBezTo>
                  <a:close/>
                </a:path>
              </a:pathLst>
            </a:custGeom>
            <a:grpFill/>
            <a:ln cap="flat" cmpd="sng" w="0">
              <a:noFill/>
              <a:prstDash val="solid"/>
              <a:miter lim="800000"/>
            </a:ln>
          </p:spPr>
          <p:txBody>
            <a:bodyPr anchor="ctr">
              <a:spAutoFit/>
            </a:bodyPr>
            <a:lstStyle/>
            <a:p>
              <a:pPr algn="ctr"/>
              <a:endParaRPr lang="en-US"/>
            </a:p>
          </p:txBody>
        </p:sp>
        <p:sp>
          <p:nvSpPr>
            <p:cNvPr id="174" name="Free Form 64">
              <a:extLst>
                <a:ext uri="{FF2B5EF4-FFF2-40B4-BE49-F238E27FC236}">
                  <a16:creationId xmlns:a16="http://schemas.microsoft.com/office/drawing/2014/main" id="{DF0EA5D1-8A3A-4DB5-AF43-8FBBDD6C7EB3}"/>
                </a:ext>
              </a:extLst>
            </p:cNvPr>
            <p:cNvSpPr/>
            <p:nvPr/>
          </p:nvSpPr>
          <p:spPr>
            <a:xfrm>
              <a:off x="3429770" y="5067236"/>
              <a:ext cx="168935" cy="123919"/>
            </a:xfrm>
            <a:custGeom>
              <a:avLst/>
              <a:gdLst/>
              <a:ahLst/>
              <a:cxnLst/>
              <a:rect b="0" l="0" r="0" t="0"/>
              <a:pathLst>
                <a:path h="315784" w="430499">
                  <a:moveTo>
                    <a:pt x="244681" y="1755"/>
                  </a:moveTo>
                  <a:cubicBezTo>
                    <a:pt x="240706" y="0"/>
                    <a:pt x="233598" y="6576"/>
                    <a:pt x="226090" y="13552"/>
                  </a:cubicBezTo>
                  <a:cubicBezTo>
                    <a:pt x="218261" y="20828"/>
                    <a:pt x="210165" y="28353"/>
                    <a:pt x="203703" y="28619"/>
                  </a:cubicBezTo>
                  <a:cubicBezTo>
                    <a:pt x="198851" y="28831"/>
                    <a:pt x="192511" y="28248"/>
                    <a:pt x="186379" y="27690"/>
                  </a:cubicBezTo>
                  <a:cubicBezTo>
                    <a:pt x="176774" y="26819"/>
                    <a:pt x="166849" y="25925"/>
                    <a:pt x="165482" y="28526"/>
                  </a:cubicBezTo>
                  <a:cubicBezTo>
                    <a:pt x="164645" y="30119"/>
                    <a:pt x="164057" y="34296"/>
                    <a:pt x="163375" y="39129"/>
                  </a:cubicBezTo>
                  <a:cubicBezTo>
                    <a:pt x="162199" y="47490"/>
                    <a:pt x="160863" y="56965"/>
                    <a:pt x="157603" y="58148"/>
                  </a:cubicBezTo>
                  <a:cubicBezTo>
                    <a:pt x="157240" y="58285"/>
                    <a:pt x="156767" y="58346"/>
                    <a:pt x="156211" y="58346"/>
                  </a:cubicBezTo>
                  <a:cubicBezTo>
                    <a:pt x="152029" y="58346"/>
                    <a:pt x="142826" y="54844"/>
                    <a:pt x="133887" y="51447"/>
                  </a:cubicBezTo>
                  <a:cubicBezTo>
                    <a:pt x="127589" y="49053"/>
                    <a:pt x="121637" y="46792"/>
                    <a:pt x="118584" y="46251"/>
                  </a:cubicBezTo>
                  <a:cubicBezTo>
                    <a:pt x="118320" y="46205"/>
                    <a:pt x="118003" y="46183"/>
                    <a:pt x="117638" y="46183"/>
                  </a:cubicBezTo>
                  <a:cubicBezTo>
                    <a:pt x="107377" y="46183"/>
                    <a:pt x="58211" y="63959"/>
                    <a:pt x="57699" y="64146"/>
                  </a:cubicBezTo>
                  <a:lnTo>
                    <a:pt x="57651" y="64156"/>
                  </a:lnTo>
                  <a:cubicBezTo>
                    <a:pt x="57812" y="70225"/>
                    <a:pt x="57246" y="76448"/>
                    <a:pt x="55632" y="82720"/>
                  </a:cubicBezTo>
                  <a:cubicBezTo>
                    <a:pt x="49443" y="106758"/>
                    <a:pt x="48075" y="141112"/>
                    <a:pt x="24040" y="175472"/>
                  </a:cubicBezTo>
                  <a:cubicBezTo>
                    <a:pt x="0" y="209802"/>
                    <a:pt x="3423" y="217356"/>
                    <a:pt x="10977" y="237970"/>
                  </a:cubicBezTo>
                  <a:cubicBezTo>
                    <a:pt x="18536" y="258587"/>
                    <a:pt x="19904" y="283307"/>
                    <a:pt x="11662" y="296365"/>
                  </a:cubicBezTo>
                  <a:cubicBezTo>
                    <a:pt x="6949" y="303839"/>
                    <a:pt x="8073" y="310181"/>
                    <a:pt x="1926" y="315784"/>
                  </a:cubicBezTo>
                  <a:cubicBezTo>
                    <a:pt x="10731" y="310491"/>
                    <a:pt x="59965" y="280998"/>
                    <a:pt x="75487" y="273547"/>
                  </a:cubicBezTo>
                  <a:cubicBezTo>
                    <a:pt x="91393" y="265912"/>
                    <a:pt x="103600" y="265917"/>
                    <a:pt x="112768" y="273573"/>
                  </a:cubicBezTo>
                  <a:cubicBezTo>
                    <a:pt x="114580" y="275075"/>
                    <a:pt x="116509" y="277214"/>
                    <a:pt x="118550" y="279479"/>
                  </a:cubicBezTo>
                  <a:cubicBezTo>
                    <a:pt x="126082" y="287816"/>
                    <a:pt x="135460" y="298204"/>
                    <a:pt x="150383" y="292230"/>
                  </a:cubicBezTo>
                  <a:cubicBezTo>
                    <a:pt x="161019" y="287975"/>
                    <a:pt x="169673" y="281776"/>
                    <a:pt x="175991" y="277255"/>
                  </a:cubicBezTo>
                  <a:cubicBezTo>
                    <a:pt x="181243" y="273495"/>
                    <a:pt x="185037" y="270781"/>
                    <a:pt x="187539" y="270781"/>
                  </a:cubicBezTo>
                  <a:cubicBezTo>
                    <a:pt x="193267" y="270781"/>
                    <a:pt x="221784" y="279533"/>
                    <a:pt x="225456" y="283661"/>
                  </a:cubicBezTo>
                  <a:cubicBezTo>
                    <a:pt x="226956" y="285353"/>
                    <a:pt x="228287" y="288813"/>
                    <a:pt x="229692" y="292473"/>
                  </a:cubicBezTo>
                  <a:cubicBezTo>
                    <a:pt x="231667" y="297606"/>
                    <a:pt x="233905" y="303427"/>
                    <a:pt x="236819" y="304219"/>
                  </a:cubicBezTo>
                  <a:cubicBezTo>
                    <a:pt x="239443" y="304938"/>
                    <a:pt x="245883" y="300640"/>
                    <a:pt x="252693" y="296085"/>
                  </a:cubicBezTo>
                  <a:cubicBezTo>
                    <a:pt x="258748" y="292039"/>
                    <a:pt x="265012" y="287855"/>
                    <a:pt x="269701" y="286365"/>
                  </a:cubicBezTo>
                  <a:cubicBezTo>
                    <a:pt x="280001" y="283083"/>
                    <a:pt x="328959" y="278109"/>
                    <a:pt x="342573" y="278109"/>
                  </a:cubicBezTo>
                  <a:cubicBezTo>
                    <a:pt x="348057" y="278109"/>
                    <a:pt x="354350" y="280242"/>
                    <a:pt x="360434" y="282308"/>
                  </a:cubicBezTo>
                  <a:cubicBezTo>
                    <a:pt x="369637" y="285419"/>
                    <a:pt x="379151" y="288645"/>
                    <a:pt x="385991" y="284546"/>
                  </a:cubicBezTo>
                  <a:cubicBezTo>
                    <a:pt x="397217" y="277811"/>
                    <a:pt x="412640" y="245424"/>
                    <a:pt x="412933" y="244810"/>
                  </a:cubicBezTo>
                  <a:cubicBezTo>
                    <a:pt x="413013" y="243632"/>
                    <a:pt x="418195" y="172509"/>
                    <a:pt x="430499" y="144670"/>
                  </a:cubicBezTo>
                  <a:cubicBezTo>
                    <a:pt x="427034" y="143829"/>
                    <a:pt x="385201" y="133577"/>
                    <a:pt x="382504" y="129530"/>
                  </a:cubicBezTo>
                  <a:cubicBezTo>
                    <a:pt x="381375" y="127833"/>
                    <a:pt x="379032" y="122568"/>
                    <a:pt x="376315" y="116477"/>
                  </a:cubicBezTo>
                  <a:cubicBezTo>
                    <a:pt x="372441" y="107774"/>
                    <a:pt x="368044" y="97904"/>
                    <a:pt x="366037" y="95894"/>
                  </a:cubicBezTo>
                  <a:cubicBezTo>
                    <a:pt x="364226" y="94085"/>
                    <a:pt x="347198" y="85534"/>
                    <a:pt x="330734" y="77265"/>
                  </a:cubicBezTo>
                  <a:cubicBezTo>
                    <a:pt x="316311" y="70021"/>
                    <a:pt x="302688" y="63176"/>
                    <a:pt x="300710" y="61559"/>
                  </a:cubicBezTo>
                  <a:cubicBezTo>
                    <a:pt x="296548" y="58148"/>
                    <a:pt x="297238" y="30401"/>
                    <a:pt x="297287" y="28546"/>
                  </a:cubicBezTo>
                  <a:cubicBezTo>
                    <a:pt x="295346" y="27539"/>
                    <a:pt x="252654" y="5301"/>
                    <a:pt x="244681" y="1755"/>
                  </a:cubicBezTo>
                  <a:close/>
                </a:path>
              </a:pathLst>
            </a:custGeom>
            <a:grpFill/>
            <a:ln cap="flat" cmpd="sng" w="0">
              <a:noFill/>
              <a:prstDash val="solid"/>
              <a:miter lim="800000"/>
            </a:ln>
          </p:spPr>
          <p:txBody>
            <a:bodyPr anchor="ctr">
              <a:spAutoFit/>
            </a:bodyPr>
            <a:lstStyle/>
            <a:p>
              <a:pPr algn="ctr"/>
              <a:endParaRPr lang="en-US"/>
            </a:p>
          </p:txBody>
        </p:sp>
        <p:sp>
          <p:nvSpPr>
            <p:cNvPr id="175" name="Free Form 65">
              <a:extLst>
                <a:ext uri="{FF2B5EF4-FFF2-40B4-BE49-F238E27FC236}">
                  <a16:creationId xmlns:a16="http://schemas.microsoft.com/office/drawing/2014/main" id="{27DE584B-BA0D-480E-8275-BA1FDC78E84A}"/>
                </a:ext>
              </a:extLst>
            </p:cNvPr>
            <p:cNvSpPr/>
            <p:nvPr/>
          </p:nvSpPr>
          <p:spPr>
            <a:xfrm>
              <a:off x="3251554" y="4545152"/>
              <a:ext cx="132040" cy="130146"/>
            </a:xfrm>
            <a:custGeom>
              <a:avLst/>
              <a:gdLst/>
              <a:ahLst/>
              <a:cxnLst/>
              <a:rect b="0" l="0" r="0" t="0"/>
              <a:pathLst>
                <a:path h="331654" w="336479">
                  <a:moveTo>
                    <a:pt x="16151" y="164445"/>
                  </a:moveTo>
                  <a:cubicBezTo>
                    <a:pt x="13459" y="166903"/>
                    <a:pt x="11131" y="169020"/>
                    <a:pt x="9807" y="171165"/>
                  </a:cubicBezTo>
                  <a:cubicBezTo>
                    <a:pt x="4540" y="179729"/>
                    <a:pt x="8805" y="215913"/>
                    <a:pt x="9068" y="218058"/>
                  </a:cubicBezTo>
                  <a:cubicBezTo>
                    <a:pt x="13842" y="216756"/>
                    <a:pt x="18380" y="215586"/>
                    <a:pt x="22245" y="214623"/>
                  </a:cubicBezTo>
                  <a:cubicBezTo>
                    <a:pt x="44598" y="209053"/>
                    <a:pt x="67465" y="204569"/>
                    <a:pt x="71489" y="204569"/>
                  </a:cubicBezTo>
                  <a:cubicBezTo>
                    <a:pt x="75675" y="204569"/>
                    <a:pt x="83549" y="220363"/>
                    <a:pt x="91883" y="237078"/>
                  </a:cubicBezTo>
                  <a:cubicBezTo>
                    <a:pt x="98664" y="250669"/>
                    <a:pt x="105672" y="264727"/>
                    <a:pt x="110076" y="268504"/>
                  </a:cubicBezTo>
                  <a:cubicBezTo>
                    <a:pt x="114941" y="272671"/>
                    <a:pt x="150390" y="288918"/>
                    <a:pt x="183367" y="303168"/>
                  </a:cubicBezTo>
                  <a:cubicBezTo>
                    <a:pt x="215005" y="316840"/>
                    <a:pt x="250982" y="331541"/>
                    <a:pt x="255532" y="331654"/>
                  </a:cubicBezTo>
                  <a:cubicBezTo>
                    <a:pt x="257019" y="329922"/>
                    <a:pt x="310003" y="268270"/>
                    <a:pt x="322775" y="244625"/>
                  </a:cubicBezTo>
                  <a:cubicBezTo>
                    <a:pt x="332973" y="225749"/>
                    <a:pt x="329669" y="209224"/>
                    <a:pt x="325843" y="190090"/>
                  </a:cubicBezTo>
                  <a:cubicBezTo>
                    <a:pt x="324765" y="184699"/>
                    <a:pt x="323648" y="179124"/>
                    <a:pt x="322753" y="173165"/>
                  </a:cubicBezTo>
                  <a:cubicBezTo>
                    <a:pt x="320386" y="157357"/>
                    <a:pt x="324838" y="147147"/>
                    <a:pt x="329147" y="137279"/>
                  </a:cubicBezTo>
                  <a:cubicBezTo>
                    <a:pt x="332422" y="129781"/>
                    <a:pt x="335518" y="122692"/>
                    <a:pt x="335809" y="113358"/>
                  </a:cubicBezTo>
                  <a:cubicBezTo>
                    <a:pt x="336479" y="91959"/>
                    <a:pt x="325275" y="72986"/>
                    <a:pt x="324880" y="72330"/>
                  </a:cubicBezTo>
                  <a:cubicBezTo>
                    <a:pt x="312254" y="74678"/>
                    <a:pt x="299096" y="75904"/>
                    <a:pt x="284407" y="75904"/>
                  </a:cubicBezTo>
                  <a:cubicBezTo>
                    <a:pt x="274639" y="75904"/>
                    <a:pt x="264210" y="75392"/>
                    <a:pt x="252837" y="74388"/>
                  </a:cubicBezTo>
                  <a:cubicBezTo>
                    <a:pt x="210765" y="70657"/>
                    <a:pt x="180292" y="54776"/>
                    <a:pt x="155806" y="42013"/>
                  </a:cubicBezTo>
                  <a:cubicBezTo>
                    <a:pt x="148605" y="38263"/>
                    <a:pt x="141810" y="34717"/>
                    <a:pt x="135311" y="31777"/>
                  </a:cubicBezTo>
                  <a:cubicBezTo>
                    <a:pt x="118167" y="24020"/>
                    <a:pt x="76000" y="12911"/>
                    <a:pt x="45212" y="4803"/>
                  </a:cubicBezTo>
                  <a:cubicBezTo>
                    <a:pt x="38534" y="3045"/>
                    <a:pt x="32425" y="1433"/>
                    <a:pt x="27083" y="0"/>
                  </a:cubicBezTo>
                  <a:cubicBezTo>
                    <a:pt x="26193" y="733"/>
                    <a:pt x="0" y="22533"/>
                    <a:pt x="446" y="31843"/>
                  </a:cubicBezTo>
                  <a:cubicBezTo>
                    <a:pt x="604" y="35161"/>
                    <a:pt x="4584" y="42535"/>
                    <a:pt x="9619" y="51874"/>
                  </a:cubicBezTo>
                  <a:cubicBezTo>
                    <a:pt x="18953" y="69174"/>
                    <a:pt x="33059" y="95317"/>
                    <a:pt x="34844" y="118520"/>
                  </a:cubicBezTo>
                  <a:cubicBezTo>
                    <a:pt x="36924" y="145538"/>
                    <a:pt x="24425" y="156915"/>
                    <a:pt x="16151" y="164445"/>
                  </a:cubicBezTo>
                  <a:close/>
                </a:path>
              </a:pathLst>
            </a:custGeom>
            <a:grpFill/>
            <a:ln cap="flat" cmpd="sng" w="0">
              <a:noFill/>
              <a:prstDash val="solid"/>
              <a:miter lim="800000"/>
            </a:ln>
          </p:spPr>
          <p:txBody>
            <a:bodyPr anchor="ctr">
              <a:spAutoFit/>
            </a:bodyPr>
            <a:lstStyle/>
            <a:p>
              <a:pPr algn="ctr"/>
              <a:endParaRPr lang="en-US"/>
            </a:p>
          </p:txBody>
        </p:sp>
        <p:sp>
          <p:nvSpPr>
            <p:cNvPr id="176" name="Free Form 66">
              <a:extLst>
                <a:ext uri="{FF2B5EF4-FFF2-40B4-BE49-F238E27FC236}">
                  <a16:creationId xmlns:a16="http://schemas.microsoft.com/office/drawing/2014/main" id="{A0B823D9-30C1-49E1-A302-9571EDA06F47}"/>
                </a:ext>
              </a:extLst>
            </p:cNvPr>
            <p:cNvSpPr/>
            <p:nvPr/>
          </p:nvSpPr>
          <p:spPr>
            <a:xfrm>
              <a:off x="3654309" y="4846781"/>
              <a:ext cx="136033" cy="140173"/>
            </a:xfrm>
            <a:custGeom>
              <a:avLst/>
              <a:gdLst/>
              <a:ahLst/>
              <a:cxnLst/>
              <a:rect b="0" l="0" r="0" t="0"/>
              <a:pathLst>
                <a:path h="357203" w="346655">
                  <a:moveTo>
                    <a:pt x="285022" y="250965"/>
                  </a:moveTo>
                  <a:cubicBezTo>
                    <a:pt x="270703" y="231177"/>
                    <a:pt x="261611" y="191663"/>
                    <a:pt x="258367" y="175589"/>
                  </a:cubicBezTo>
                  <a:cubicBezTo>
                    <a:pt x="252740" y="147681"/>
                    <a:pt x="250562" y="122461"/>
                    <a:pt x="253415" y="118179"/>
                  </a:cubicBezTo>
                  <a:cubicBezTo>
                    <a:pt x="256865" y="113007"/>
                    <a:pt x="270742" y="105063"/>
                    <a:pt x="282983" y="98055"/>
                  </a:cubicBezTo>
                  <a:cubicBezTo>
                    <a:pt x="290315" y="93856"/>
                    <a:pt x="296643" y="90232"/>
                    <a:pt x="299479" y="87914"/>
                  </a:cubicBezTo>
                  <a:cubicBezTo>
                    <a:pt x="306797" y="81925"/>
                    <a:pt x="333180" y="24957"/>
                    <a:pt x="334302" y="22530"/>
                  </a:cubicBezTo>
                  <a:cubicBezTo>
                    <a:pt x="323117" y="17134"/>
                    <a:pt x="308150" y="15081"/>
                    <a:pt x="291586" y="16776"/>
                  </a:cubicBezTo>
                  <a:cubicBezTo>
                    <a:pt x="287024" y="17239"/>
                    <a:pt x="280450" y="18149"/>
                    <a:pt x="272839" y="19195"/>
                  </a:cubicBezTo>
                  <a:cubicBezTo>
                    <a:pt x="251194" y="22177"/>
                    <a:pt x="221550" y="26254"/>
                    <a:pt x="215013" y="23169"/>
                  </a:cubicBezTo>
                  <a:cubicBezTo>
                    <a:pt x="209073" y="20360"/>
                    <a:pt x="201914" y="13562"/>
                    <a:pt x="196683" y="8602"/>
                  </a:cubicBezTo>
                  <a:cubicBezTo>
                    <a:pt x="194223" y="6266"/>
                    <a:pt x="192097" y="4250"/>
                    <a:pt x="190714" y="3230"/>
                  </a:cubicBezTo>
                  <a:cubicBezTo>
                    <a:pt x="188166" y="1353"/>
                    <a:pt x="183404" y="3574"/>
                    <a:pt x="177371" y="6398"/>
                  </a:cubicBezTo>
                  <a:cubicBezTo>
                    <a:pt x="173389" y="8258"/>
                    <a:pt x="168876" y="10368"/>
                    <a:pt x="164067" y="11731"/>
                  </a:cubicBezTo>
                  <a:cubicBezTo>
                    <a:pt x="156923" y="13764"/>
                    <a:pt x="145194" y="8961"/>
                    <a:pt x="135779" y="5123"/>
                  </a:cubicBezTo>
                  <a:cubicBezTo>
                    <a:pt x="129023" y="2370"/>
                    <a:pt x="123197" y="0"/>
                    <a:pt x="120788" y="736"/>
                  </a:cubicBezTo>
                  <a:cubicBezTo>
                    <a:pt x="118106" y="1563"/>
                    <a:pt x="114841" y="6349"/>
                    <a:pt x="111681" y="10977"/>
                  </a:cubicBezTo>
                  <a:cubicBezTo>
                    <a:pt x="107774" y="16705"/>
                    <a:pt x="104073" y="22108"/>
                    <a:pt x="101005" y="21350"/>
                  </a:cubicBezTo>
                  <a:cubicBezTo>
                    <a:pt x="98494" y="20719"/>
                    <a:pt x="95990" y="17761"/>
                    <a:pt x="93339" y="14627"/>
                  </a:cubicBezTo>
                  <a:cubicBezTo>
                    <a:pt x="90125" y="10831"/>
                    <a:pt x="86482" y="6530"/>
                    <a:pt x="82239" y="5776"/>
                  </a:cubicBezTo>
                  <a:cubicBezTo>
                    <a:pt x="81979" y="5730"/>
                    <a:pt x="81693" y="5710"/>
                    <a:pt x="81381" y="5710"/>
                  </a:cubicBezTo>
                  <a:cubicBezTo>
                    <a:pt x="72337" y="5710"/>
                    <a:pt x="41435" y="24225"/>
                    <a:pt x="36588" y="28634"/>
                  </a:cubicBezTo>
                  <a:cubicBezTo>
                    <a:pt x="33649" y="31301"/>
                    <a:pt x="37219" y="56283"/>
                    <a:pt x="40367" y="78316"/>
                  </a:cubicBezTo>
                  <a:cubicBezTo>
                    <a:pt x="42552" y="93602"/>
                    <a:pt x="44612" y="108043"/>
                    <a:pt x="44430" y="114158"/>
                  </a:cubicBezTo>
                  <a:cubicBezTo>
                    <a:pt x="44130" y="123929"/>
                    <a:pt x="40138" y="135621"/>
                    <a:pt x="37229" y="144158"/>
                  </a:cubicBezTo>
                  <a:cubicBezTo>
                    <a:pt x="35610" y="148891"/>
                    <a:pt x="34220" y="152970"/>
                    <a:pt x="33898" y="155394"/>
                  </a:cubicBezTo>
                  <a:cubicBezTo>
                    <a:pt x="33823" y="155935"/>
                    <a:pt x="33862" y="156598"/>
                    <a:pt x="33949" y="157306"/>
                  </a:cubicBezTo>
                  <a:cubicBezTo>
                    <a:pt x="33991" y="157388"/>
                    <a:pt x="34047" y="157484"/>
                    <a:pt x="34086" y="157564"/>
                  </a:cubicBezTo>
                  <a:cubicBezTo>
                    <a:pt x="34120" y="157632"/>
                    <a:pt x="34074" y="157698"/>
                    <a:pt x="34018" y="157747"/>
                  </a:cubicBezTo>
                  <a:cubicBezTo>
                    <a:pt x="35329" y="166023"/>
                    <a:pt x="45739" y="183221"/>
                    <a:pt x="50335" y="188276"/>
                  </a:cubicBezTo>
                  <a:cubicBezTo>
                    <a:pt x="55705" y="194179"/>
                    <a:pt x="62220" y="208649"/>
                    <a:pt x="56746" y="214569"/>
                  </a:cubicBezTo>
                  <a:cubicBezTo>
                    <a:pt x="51362" y="220406"/>
                    <a:pt x="3384" y="235934"/>
                    <a:pt x="0" y="237022"/>
                  </a:cubicBezTo>
                  <a:lnTo>
                    <a:pt x="0" y="261120"/>
                  </a:lnTo>
                  <a:cubicBezTo>
                    <a:pt x="477" y="261845"/>
                    <a:pt x="20289" y="291969"/>
                    <a:pt x="31006" y="293978"/>
                  </a:cubicBezTo>
                  <a:cubicBezTo>
                    <a:pt x="35505" y="294812"/>
                    <a:pt x="45064" y="292817"/>
                    <a:pt x="55159" y="290696"/>
                  </a:cubicBezTo>
                  <a:cubicBezTo>
                    <a:pt x="69738" y="287628"/>
                    <a:pt x="86268" y="284161"/>
                    <a:pt x="93566" y="287804"/>
                  </a:cubicBezTo>
                  <a:cubicBezTo>
                    <a:pt x="99472" y="290757"/>
                    <a:pt x="110047" y="299925"/>
                    <a:pt x="120276" y="308794"/>
                  </a:cubicBezTo>
                  <a:cubicBezTo>
                    <a:pt x="131515" y="318533"/>
                    <a:pt x="143136" y="328603"/>
                    <a:pt x="148505" y="330393"/>
                  </a:cubicBezTo>
                  <a:cubicBezTo>
                    <a:pt x="152907" y="331854"/>
                    <a:pt x="162117" y="330783"/>
                    <a:pt x="171858" y="329647"/>
                  </a:cubicBezTo>
                  <a:cubicBezTo>
                    <a:pt x="185181" y="328076"/>
                    <a:pt x="198961" y="326465"/>
                    <a:pt x="204881" y="330412"/>
                  </a:cubicBezTo>
                  <a:cubicBezTo>
                    <a:pt x="208422" y="332775"/>
                    <a:pt x="212194" y="336496"/>
                    <a:pt x="216186" y="340437"/>
                  </a:cubicBezTo>
                  <a:cubicBezTo>
                    <a:pt x="223708" y="347864"/>
                    <a:pt x="232235" y="356279"/>
                    <a:pt x="241206" y="357176"/>
                  </a:cubicBezTo>
                  <a:cubicBezTo>
                    <a:pt x="241391" y="357196"/>
                    <a:pt x="241589" y="357203"/>
                    <a:pt x="241803" y="357203"/>
                  </a:cubicBezTo>
                  <a:cubicBezTo>
                    <a:pt x="256807" y="357203"/>
                    <a:pt x="341400" y="312054"/>
                    <a:pt x="346655" y="309242"/>
                  </a:cubicBezTo>
                  <a:cubicBezTo>
                    <a:pt x="343394" y="306994"/>
                    <a:pt x="307187" y="281603"/>
                    <a:pt x="285022" y="250965"/>
                  </a:cubicBezTo>
                  <a:close/>
                </a:path>
              </a:pathLst>
            </a:custGeom>
            <a:grpFill/>
            <a:ln cap="flat" cmpd="sng" w="0">
              <a:noFill/>
              <a:prstDash val="solid"/>
              <a:miter lim="800000"/>
            </a:ln>
          </p:spPr>
          <p:txBody>
            <a:bodyPr anchor="ctr">
              <a:spAutoFit/>
            </a:bodyPr>
            <a:lstStyle/>
            <a:p>
              <a:pPr algn="ctr"/>
              <a:endParaRPr lang="en-US"/>
            </a:p>
          </p:txBody>
        </p:sp>
        <p:sp>
          <p:nvSpPr>
            <p:cNvPr id="177" name="Free Form 67">
              <a:extLst>
                <a:ext uri="{FF2B5EF4-FFF2-40B4-BE49-F238E27FC236}">
                  <a16:creationId xmlns:a16="http://schemas.microsoft.com/office/drawing/2014/main" id="{DC0E284F-B0FC-4C3C-8874-3FDB56CB36E5}"/>
                </a:ext>
              </a:extLst>
            </p:cNvPr>
            <p:cNvSpPr/>
            <p:nvPr/>
          </p:nvSpPr>
          <p:spPr>
            <a:xfrm>
              <a:off x="3521323" y="4942826"/>
              <a:ext cx="175886" cy="181054"/>
            </a:xfrm>
            <a:custGeom>
              <a:avLst/>
              <a:gdLst/>
              <a:ahLst/>
              <a:cxnLst/>
              <a:rect b="0" l="0" r="0" t="0"/>
              <a:pathLst>
                <a:path h="461381" w="448212">
                  <a:moveTo>
                    <a:pt x="97582" y="393994"/>
                  </a:moveTo>
                  <a:cubicBezTo>
                    <a:pt x="114073" y="402275"/>
                    <a:pt x="131124" y="410838"/>
                    <a:pt x="132973" y="412689"/>
                  </a:cubicBezTo>
                  <a:cubicBezTo>
                    <a:pt x="135026" y="414740"/>
                    <a:pt x="139435" y="424640"/>
                    <a:pt x="143326" y="433374"/>
                  </a:cubicBezTo>
                  <a:cubicBezTo>
                    <a:pt x="146030" y="439455"/>
                    <a:pt x="148369" y="444703"/>
                    <a:pt x="149483" y="446373"/>
                  </a:cubicBezTo>
                  <a:cubicBezTo>
                    <a:pt x="152085" y="450277"/>
                    <a:pt x="194406" y="460672"/>
                    <a:pt x="197312" y="461381"/>
                  </a:cubicBezTo>
                  <a:cubicBezTo>
                    <a:pt x="198198" y="458755"/>
                    <a:pt x="210372" y="423294"/>
                    <a:pt x="226198" y="414718"/>
                  </a:cubicBezTo>
                  <a:cubicBezTo>
                    <a:pt x="235664" y="409590"/>
                    <a:pt x="279823" y="402101"/>
                    <a:pt x="315311" y="396083"/>
                  </a:cubicBezTo>
                  <a:cubicBezTo>
                    <a:pt x="342114" y="391543"/>
                    <a:pt x="365267" y="387617"/>
                    <a:pt x="366991" y="385893"/>
                  </a:cubicBezTo>
                  <a:cubicBezTo>
                    <a:pt x="371112" y="381775"/>
                    <a:pt x="373143" y="358620"/>
                    <a:pt x="371758" y="353775"/>
                  </a:cubicBezTo>
                  <a:cubicBezTo>
                    <a:pt x="371319" y="352239"/>
                    <a:pt x="368856" y="346930"/>
                    <a:pt x="365740" y="340217"/>
                  </a:cubicBezTo>
                  <a:cubicBezTo>
                    <a:pt x="359290" y="326321"/>
                    <a:pt x="349547" y="305324"/>
                    <a:pt x="349083" y="298782"/>
                  </a:cubicBezTo>
                  <a:cubicBezTo>
                    <a:pt x="348501" y="290652"/>
                    <a:pt x="369927" y="257334"/>
                    <a:pt x="384106" y="235286"/>
                  </a:cubicBezTo>
                  <a:cubicBezTo>
                    <a:pt x="386808" y="231084"/>
                    <a:pt x="389139" y="227458"/>
                    <a:pt x="391014" y="224479"/>
                  </a:cubicBezTo>
                  <a:cubicBezTo>
                    <a:pt x="402477" y="206278"/>
                    <a:pt x="447209" y="58411"/>
                    <a:pt x="448212" y="55102"/>
                  </a:cubicBezTo>
                  <a:cubicBezTo>
                    <a:pt x="441857" y="49767"/>
                    <a:pt x="436093" y="45256"/>
                    <a:pt x="432303" y="43364"/>
                  </a:cubicBezTo>
                  <a:cubicBezTo>
                    <a:pt x="425110" y="39765"/>
                    <a:pt x="408644" y="43227"/>
                    <a:pt x="394118" y="46278"/>
                  </a:cubicBezTo>
                  <a:cubicBezTo>
                    <a:pt x="383984" y="48409"/>
                    <a:pt x="374430" y="50413"/>
                    <a:pt x="369827" y="49560"/>
                  </a:cubicBezTo>
                  <a:cubicBezTo>
                    <a:pt x="358991" y="47534"/>
                    <a:pt x="339778" y="18351"/>
                    <a:pt x="338627" y="16593"/>
                  </a:cubicBezTo>
                  <a:cubicBezTo>
                    <a:pt x="336545" y="16615"/>
                    <a:pt x="278909" y="17439"/>
                    <a:pt x="269057" y="14754"/>
                  </a:cubicBezTo>
                  <a:cubicBezTo>
                    <a:pt x="265151" y="13686"/>
                    <a:pt x="261413" y="11209"/>
                    <a:pt x="257458" y="8580"/>
                  </a:cubicBezTo>
                  <a:cubicBezTo>
                    <a:pt x="251101" y="4359"/>
                    <a:pt x="244522" y="0"/>
                    <a:pt x="236141" y="558"/>
                  </a:cubicBezTo>
                  <a:cubicBezTo>
                    <a:pt x="222169" y="1489"/>
                    <a:pt x="195779" y="19480"/>
                    <a:pt x="191831" y="23857"/>
                  </a:cubicBezTo>
                  <a:cubicBezTo>
                    <a:pt x="189424" y="26534"/>
                    <a:pt x="187764" y="32679"/>
                    <a:pt x="186298" y="38104"/>
                  </a:cubicBezTo>
                  <a:cubicBezTo>
                    <a:pt x="185264" y="41940"/>
                    <a:pt x="184286" y="45563"/>
                    <a:pt x="183153" y="47646"/>
                  </a:cubicBezTo>
                  <a:cubicBezTo>
                    <a:pt x="181960" y="49833"/>
                    <a:pt x="176081" y="51462"/>
                    <a:pt x="168647" y="53530"/>
                  </a:cubicBezTo>
                  <a:cubicBezTo>
                    <a:pt x="158471" y="56358"/>
                    <a:pt x="145811" y="59874"/>
                    <a:pt x="138693" y="66465"/>
                  </a:cubicBezTo>
                  <a:cubicBezTo>
                    <a:pt x="130117" y="74407"/>
                    <a:pt x="127535" y="83120"/>
                    <a:pt x="125650" y="89479"/>
                  </a:cubicBezTo>
                  <a:cubicBezTo>
                    <a:pt x="124814" y="92305"/>
                    <a:pt x="124092" y="94744"/>
                    <a:pt x="123036" y="96538"/>
                  </a:cubicBezTo>
                  <a:cubicBezTo>
                    <a:pt x="119415" y="102683"/>
                    <a:pt x="103424" y="102066"/>
                    <a:pt x="95746" y="101776"/>
                  </a:cubicBezTo>
                  <a:cubicBezTo>
                    <a:pt x="90276" y="101566"/>
                    <a:pt x="87879" y="93817"/>
                    <a:pt x="85760" y="86980"/>
                  </a:cubicBezTo>
                  <a:cubicBezTo>
                    <a:pt x="84400" y="82586"/>
                    <a:pt x="83112" y="78436"/>
                    <a:pt x="81245" y="77367"/>
                  </a:cubicBezTo>
                  <a:cubicBezTo>
                    <a:pt x="80698" y="77053"/>
                    <a:pt x="79689" y="76914"/>
                    <a:pt x="78326" y="76914"/>
                  </a:cubicBezTo>
                  <a:cubicBezTo>
                    <a:pt x="67672" y="76914"/>
                    <a:pt x="35178" y="85429"/>
                    <a:pt x="28838" y="88023"/>
                  </a:cubicBezTo>
                  <a:cubicBezTo>
                    <a:pt x="25347" y="89450"/>
                    <a:pt x="20111" y="93871"/>
                    <a:pt x="15044" y="98148"/>
                  </a:cubicBezTo>
                  <a:cubicBezTo>
                    <a:pt x="9178" y="103105"/>
                    <a:pt x="3642" y="107765"/>
                    <a:pt x="775" y="107933"/>
                  </a:cubicBezTo>
                  <a:cubicBezTo>
                    <a:pt x="721" y="109379"/>
                    <a:pt x="0" y="133473"/>
                    <a:pt x="6581" y="142031"/>
                  </a:cubicBezTo>
                  <a:cubicBezTo>
                    <a:pt x="13264" y="150715"/>
                    <a:pt x="56507" y="219229"/>
                    <a:pt x="64305" y="234115"/>
                  </a:cubicBezTo>
                  <a:cubicBezTo>
                    <a:pt x="71801" y="248419"/>
                    <a:pt x="64403" y="344528"/>
                    <a:pt x="64324" y="345494"/>
                  </a:cubicBezTo>
                  <a:cubicBezTo>
                    <a:pt x="64315" y="345872"/>
                    <a:pt x="63542" y="374986"/>
                    <a:pt x="67619" y="378327"/>
                  </a:cubicBezTo>
                  <a:cubicBezTo>
                    <a:pt x="69569" y="379922"/>
                    <a:pt x="83176" y="386754"/>
                    <a:pt x="97582" y="393994"/>
                  </a:cubicBezTo>
                  <a:close/>
                </a:path>
              </a:pathLst>
            </a:custGeom>
            <a:grpFill/>
            <a:ln cap="flat" cmpd="sng" w="0">
              <a:noFill/>
              <a:prstDash val="solid"/>
              <a:miter lim="800000"/>
            </a:ln>
          </p:spPr>
          <p:txBody>
            <a:bodyPr anchor="ctr">
              <a:spAutoFit/>
            </a:bodyPr>
            <a:lstStyle/>
            <a:p>
              <a:pPr algn="ctr"/>
              <a:endParaRPr lang="en-US"/>
            </a:p>
          </p:txBody>
        </p:sp>
        <p:sp>
          <p:nvSpPr>
            <p:cNvPr id="178" name="Free Form 68">
              <a:extLst>
                <a:ext uri="{FF2B5EF4-FFF2-40B4-BE49-F238E27FC236}">
                  <a16:creationId xmlns:a16="http://schemas.microsoft.com/office/drawing/2014/main" id="{DA6E51A2-5207-481B-BF91-7F23C3E085D0}"/>
                </a:ext>
              </a:extLst>
            </p:cNvPr>
            <p:cNvSpPr/>
            <p:nvPr/>
          </p:nvSpPr>
          <p:spPr>
            <a:xfrm>
              <a:off x="3401147" y="4782957"/>
              <a:ext cx="277427" cy="202099"/>
            </a:xfrm>
            <a:custGeom>
              <a:avLst/>
              <a:gdLst/>
              <a:ahLst/>
              <a:cxnLst/>
              <a:rect b="0" l="0" r="0" t="0"/>
              <a:pathLst>
                <a:path h="515012" w="706970">
                  <a:moveTo>
                    <a:pt x="118384" y="415437"/>
                  </a:moveTo>
                  <a:cubicBezTo>
                    <a:pt x="128194" y="423289"/>
                    <a:pt x="198724" y="468572"/>
                    <a:pt x="208987" y="470362"/>
                  </a:cubicBezTo>
                  <a:cubicBezTo>
                    <a:pt x="213908" y="471203"/>
                    <a:pt x="221104" y="468792"/>
                    <a:pt x="228063" y="466443"/>
                  </a:cubicBezTo>
                  <a:cubicBezTo>
                    <a:pt x="235885" y="463810"/>
                    <a:pt x="243976" y="461081"/>
                    <a:pt x="248865" y="463039"/>
                  </a:cubicBezTo>
                  <a:cubicBezTo>
                    <a:pt x="257363" y="466439"/>
                    <a:pt x="294141" y="484366"/>
                    <a:pt x="297358" y="487584"/>
                  </a:cubicBezTo>
                  <a:cubicBezTo>
                    <a:pt x="298657" y="488882"/>
                    <a:pt x="299606" y="493578"/>
                    <a:pt x="300705" y="499013"/>
                  </a:cubicBezTo>
                  <a:cubicBezTo>
                    <a:pt x="302225" y="506514"/>
                    <a:pt x="303949" y="515012"/>
                    <a:pt x="306853" y="515012"/>
                  </a:cubicBezTo>
                  <a:cubicBezTo>
                    <a:pt x="309545" y="515012"/>
                    <a:pt x="315409" y="510064"/>
                    <a:pt x="321071" y="505282"/>
                  </a:cubicBezTo>
                  <a:cubicBezTo>
                    <a:pt x="326157" y="500988"/>
                    <a:pt x="331412" y="496548"/>
                    <a:pt x="334950" y="495100"/>
                  </a:cubicBezTo>
                  <a:cubicBezTo>
                    <a:pt x="342278" y="492103"/>
                    <a:pt x="382665" y="481596"/>
                    <a:pt x="387661" y="484463"/>
                  </a:cubicBezTo>
                  <a:cubicBezTo>
                    <a:pt x="389651" y="485600"/>
                    <a:pt x="390895" y="489616"/>
                    <a:pt x="392336" y="494270"/>
                  </a:cubicBezTo>
                  <a:cubicBezTo>
                    <a:pt x="394418" y="501003"/>
                    <a:pt x="396781" y="508628"/>
                    <a:pt x="402009" y="508828"/>
                  </a:cubicBezTo>
                  <a:cubicBezTo>
                    <a:pt x="409607" y="509123"/>
                    <a:pt x="425471" y="509740"/>
                    <a:pt x="428990" y="503758"/>
                  </a:cubicBezTo>
                  <a:cubicBezTo>
                    <a:pt x="430024" y="502003"/>
                    <a:pt x="430738" y="499581"/>
                    <a:pt x="431569" y="496780"/>
                  </a:cubicBezTo>
                  <a:cubicBezTo>
                    <a:pt x="433464" y="490381"/>
                    <a:pt x="436061" y="481613"/>
                    <a:pt x="444705" y="473610"/>
                  </a:cubicBezTo>
                  <a:cubicBezTo>
                    <a:pt x="451884" y="466963"/>
                    <a:pt x="464590" y="463432"/>
                    <a:pt x="474800" y="460596"/>
                  </a:cubicBezTo>
                  <a:cubicBezTo>
                    <a:pt x="482161" y="458553"/>
                    <a:pt x="487970" y="456936"/>
                    <a:pt x="489096" y="454873"/>
                  </a:cubicBezTo>
                  <a:cubicBezTo>
                    <a:pt x="490208" y="452830"/>
                    <a:pt x="491186" y="449226"/>
                    <a:pt x="492215" y="445407"/>
                  </a:cubicBezTo>
                  <a:cubicBezTo>
                    <a:pt x="493688" y="439950"/>
                    <a:pt x="495360" y="433762"/>
                    <a:pt x="497826" y="431028"/>
                  </a:cubicBezTo>
                  <a:cubicBezTo>
                    <a:pt x="501788" y="426624"/>
                    <a:pt x="528313" y="408546"/>
                    <a:pt x="542363" y="407610"/>
                  </a:cubicBezTo>
                  <a:cubicBezTo>
                    <a:pt x="542863" y="407576"/>
                    <a:pt x="543358" y="407561"/>
                    <a:pt x="543846" y="407561"/>
                  </a:cubicBezTo>
                  <a:cubicBezTo>
                    <a:pt x="551648" y="407561"/>
                    <a:pt x="557869" y="411689"/>
                    <a:pt x="563894" y="415688"/>
                  </a:cubicBezTo>
                  <a:cubicBezTo>
                    <a:pt x="567825" y="418302"/>
                    <a:pt x="571541" y="420765"/>
                    <a:pt x="575399" y="421813"/>
                  </a:cubicBezTo>
                  <a:cubicBezTo>
                    <a:pt x="585064" y="424452"/>
                    <a:pt x="641255" y="423689"/>
                    <a:pt x="644793" y="423645"/>
                  </a:cubicBezTo>
                  <a:lnTo>
                    <a:pt x="644793" y="399539"/>
                  </a:lnTo>
                  <a:cubicBezTo>
                    <a:pt x="644793" y="399463"/>
                    <a:pt x="644842" y="399397"/>
                    <a:pt x="644910" y="399375"/>
                  </a:cubicBezTo>
                  <a:cubicBezTo>
                    <a:pt x="645422" y="399212"/>
                    <a:pt x="696229" y="382836"/>
                    <a:pt x="701630" y="376981"/>
                  </a:cubicBezTo>
                  <a:cubicBezTo>
                    <a:pt x="706970" y="371197"/>
                    <a:pt x="700510" y="356972"/>
                    <a:pt x="695217" y="351156"/>
                  </a:cubicBezTo>
                  <a:cubicBezTo>
                    <a:pt x="690540" y="346004"/>
                    <a:pt x="679862" y="328301"/>
                    <a:pt x="678762" y="320069"/>
                  </a:cubicBezTo>
                  <a:cubicBezTo>
                    <a:pt x="668933" y="299832"/>
                    <a:pt x="607759" y="241750"/>
                    <a:pt x="581563" y="216876"/>
                  </a:cubicBezTo>
                  <a:cubicBezTo>
                    <a:pt x="576662" y="212221"/>
                    <a:pt x="573114" y="208856"/>
                    <a:pt x="571568" y="207307"/>
                  </a:cubicBezTo>
                  <a:cubicBezTo>
                    <a:pt x="565091" y="200831"/>
                    <a:pt x="570095" y="184143"/>
                    <a:pt x="574113" y="170731"/>
                  </a:cubicBezTo>
                  <a:cubicBezTo>
                    <a:pt x="576162" y="163909"/>
                    <a:pt x="577927" y="158010"/>
                    <a:pt x="577927" y="154514"/>
                  </a:cubicBezTo>
                  <a:cubicBezTo>
                    <a:pt x="577927" y="144209"/>
                    <a:pt x="559854" y="100808"/>
                    <a:pt x="546828" y="86390"/>
                  </a:cubicBezTo>
                  <a:cubicBezTo>
                    <a:pt x="539864" y="78684"/>
                    <a:pt x="531907" y="79662"/>
                    <a:pt x="517438" y="81442"/>
                  </a:cubicBezTo>
                  <a:cubicBezTo>
                    <a:pt x="505792" y="82883"/>
                    <a:pt x="489828" y="84856"/>
                    <a:pt x="467251" y="82783"/>
                  </a:cubicBezTo>
                  <a:cubicBezTo>
                    <a:pt x="417971" y="78260"/>
                    <a:pt x="405493" y="67931"/>
                    <a:pt x="399792" y="58426"/>
                  </a:cubicBezTo>
                  <a:cubicBezTo>
                    <a:pt x="396205" y="52447"/>
                    <a:pt x="396876" y="38192"/>
                    <a:pt x="397415" y="26741"/>
                  </a:cubicBezTo>
                  <a:cubicBezTo>
                    <a:pt x="397710" y="20492"/>
                    <a:pt x="397959" y="15098"/>
                    <a:pt x="397481" y="12267"/>
                  </a:cubicBezTo>
                  <a:cubicBezTo>
                    <a:pt x="396881" y="8746"/>
                    <a:pt x="393248" y="5886"/>
                    <a:pt x="388432" y="5140"/>
                  </a:cubicBezTo>
                  <a:cubicBezTo>
                    <a:pt x="387695" y="5030"/>
                    <a:pt x="386930" y="4969"/>
                    <a:pt x="386145" y="4969"/>
                  </a:cubicBezTo>
                  <a:cubicBezTo>
                    <a:pt x="381753" y="4969"/>
                    <a:pt x="376784" y="6871"/>
                    <a:pt x="373984" y="12318"/>
                  </a:cubicBezTo>
                  <a:cubicBezTo>
                    <a:pt x="371975" y="16237"/>
                    <a:pt x="370748" y="21731"/>
                    <a:pt x="369456" y="27556"/>
                  </a:cubicBezTo>
                  <a:cubicBezTo>
                    <a:pt x="366959" y="38768"/>
                    <a:pt x="364128" y="51472"/>
                    <a:pt x="354670" y="55744"/>
                  </a:cubicBezTo>
                  <a:cubicBezTo>
                    <a:pt x="341085" y="61884"/>
                    <a:pt x="298496" y="72764"/>
                    <a:pt x="284951" y="69952"/>
                  </a:cubicBezTo>
                  <a:cubicBezTo>
                    <a:pt x="271581" y="67190"/>
                    <a:pt x="256461" y="56656"/>
                    <a:pt x="253222" y="47860"/>
                  </a:cubicBezTo>
                  <a:cubicBezTo>
                    <a:pt x="250111" y="39421"/>
                    <a:pt x="257178" y="14637"/>
                    <a:pt x="257831" y="12382"/>
                  </a:cubicBezTo>
                  <a:cubicBezTo>
                    <a:pt x="233547" y="9514"/>
                    <a:pt x="221009" y="5910"/>
                    <a:pt x="212294" y="3394"/>
                  </a:cubicBezTo>
                  <a:cubicBezTo>
                    <a:pt x="208351" y="2255"/>
                    <a:pt x="205232" y="1358"/>
                    <a:pt x="202060" y="797"/>
                  </a:cubicBezTo>
                  <a:cubicBezTo>
                    <a:pt x="197585" y="0"/>
                    <a:pt x="194011" y="1267"/>
                    <a:pt x="192238" y="4247"/>
                  </a:cubicBezTo>
                  <a:cubicBezTo>
                    <a:pt x="189473" y="8909"/>
                    <a:pt x="191455" y="16429"/>
                    <a:pt x="197412" y="23879"/>
                  </a:cubicBezTo>
                  <a:cubicBezTo>
                    <a:pt x="209575" y="39087"/>
                    <a:pt x="217983" y="50313"/>
                    <a:pt x="215298" y="56344"/>
                  </a:cubicBezTo>
                  <a:cubicBezTo>
                    <a:pt x="212523" y="62576"/>
                    <a:pt x="181438" y="64298"/>
                    <a:pt x="172487" y="61055"/>
                  </a:cubicBezTo>
                  <a:cubicBezTo>
                    <a:pt x="169317" y="59899"/>
                    <a:pt x="165877" y="57068"/>
                    <a:pt x="161892" y="53793"/>
                  </a:cubicBezTo>
                  <a:cubicBezTo>
                    <a:pt x="154948" y="48077"/>
                    <a:pt x="146335" y="40987"/>
                    <a:pt x="135933" y="40987"/>
                  </a:cubicBezTo>
                  <a:cubicBezTo>
                    <a:pt x="135774" y="40987"/>
                    <a:pt x="135614" y="40987"/>
                    <a:pt x="135455" y="40991"/>
                  </a:cubicBezTo>
                  <a:cubicBezTo>
                    <a:pt x="127786" y="41150"/>
                    <a:pt x="122058" y="44178"/>
                    <a:pt x="119735" y="49297"/>
                  </a:cubicBezTo>
                  <a:cubicBezTo>
                    <a:pt x="117811" y="53535"/>
                    <a:pt x="118618" y="58555"/>
                    <a:pt x="121839" y="62401"/>
                  </a:cubicBezTo>
                  <a:cubicBezTo>
                    <a:pt x="123946" y="64912"/>
                    <a:pt x="126384" y="67238"/>
                    <a:pt x="128745" y="69491"/>
                  </a:cubicBezTo>
                  <a:cubicBezTo>
                    <a:pt x="134048" y="74556"/>
                    <a:pt x="139059" y="79347"/>
                    <a:pt x="139059" y="85126"/>
                  </a:cubicBezTo>
                  <a:cubicBezTo>
                    <a:pt x="139059" y="93695"/>
                    <a:pt x="106316" y="103210"/>
                    <a:pt x="88760" y="105907"/>
                  </a:cubicBezTo>
                  <a:cubicBezTo>
                    <a:pt x="84575" y="106553"/>
                    <a:pt x="80640" y="107318"/>
                    <a:pt x="77177" y="107994"/>
                  </a:cubicBezTo>
                  <a:cubicBezTo>
                    <a:pt x="68321" y="109718"/>
                    <a:pt x="61925" y="110969"/>
                    <a:pt x="58838" y="108859"/>
                  </a:cubicBezTo>
                  <a:cubicBezTo>
                    <a:pt x="57829" y="108169"/>
                    <a:pt x="57217" y="107157"/>
                    <a:pt x="56965" y="105768"/>
                  </a:cubicBezTo>
                  <a:cubicBezTo>
                    <a:pt x="56463" y="103034"/>
                    <a:pt x="56417" y="98406"/>
                    <a:pt x="56363" y="93505"/>
                  </a:cubicBezTo>
                  <a:cubicBezTo>
                    <a:pt x="56270" y="84851"/>
                    <a:pt x="56166" y="75039"/>
                    <a:pt x="53591" y="72893"/>
                  </a:cubicBezTo>
                  <a:cubicBezTo>
                    <a:pt x="49736" y="69689"/>
                    <a:pt x="33962" y="73259"/>
                    <a:pt x="32542" y="73593"/>
                  </a:cubicBezTo>
                  <a:cubicBezTo>
                    <a:pt x="31530" y="77650"/>
                    <a:pt x="3001" y="192250"/>
                    <a:pt x="1660" y="217041"/>
                  </a:cubicBezTo>
                  <a:cubicBezTo>
                    <a:pt x="0" y="247768"/>
                    <a:pt x="9087" y="268906"/>
                    <a:pt x="31131" y="285590"/>
                  </a:cubicBezTo>
                  <a:cubicBezTo>
                    <a:pt x="55754" y="304229"/>
                    <a:pt x="62988" y="321305"/>
                    <a:pt x="68289" y="337199"/>
                  </a:cubicBezTo>
                  <a:cubicBezTo>
                    <a:pt x="72939" y="351158"/>
                    <a:pt x="72493" y="400790"/>
                    <a:pt x="72464" y="403543"/>
                  </a:cubicBezTo>
                  <a:cubicBezTo>
                    <a:pt x="95451" y="408139"/>
                    <a:pt x="114660" y="412455"/>
                    <a:pt x="118384" y="415437"/>
                  </a:cubicBezTo>
                  <a:close/>
                </a:path>
              </a:pathLst>
            </a:custGeom>
            <a:grpFill/>
            <a:ln cap="flat" cmpd="sng" w="0">
              <a:noFill/>
              <a:prstDash val="solid"/>
              <a:miter lim="800000"/>
            </a:ln>
          </p:spPr>
          <p:txBody>
            <a:bodyPr anchor="ctr">
              <a:spAutoFit/>
            </a:bodyPr>
            <a:lstStyle/>
            <a:p>
              <a:pPr algn="ctr"/>
              <a:endParaRPr lang="en-US"/>
            </a:p>
          </p:txBody>
        </p:sp>
        <p:sp>
          <p:nvSpPr>
            <p:cNvPr id="179" name="Free Form 69">
              <a:extLst>
                <a:ext uri="{FF2B5EF4-FFF2-40B4-BE49-F238E27FC236}">
                  <a16:creationId xmlns:a16="http://schemas.microsoft.com/office/drawing/2014/main" id="{E311DC14-D874-4138-8C80-8ACBA4AAB485}"/>
                </a:ext>
              </a:extLst>
            </p:cNvPr>
            <p:cNvSpPr/>
            <p:nvPr/>
          </p:nvSpPr>
          <p:spPr>
            <a:xfrm>
              <a:off x="3379891" y="5226785"/>
              <a:ext cx="177555" cy="183790"/>
            </a:xfrm>
            <a:custGeom>
              <a:avLst/>
              <a:gdLst/>
              <a:ahLst/>
              <a:cxnLst/>
              <a:rect b="0" l="0" r="0" t="0"/>
              <a:pathLst>
                <a:path h="468355" w="452464">
                  <a:moveTo>
                    <a:pt x="27485" y="285485"/>
                  </a:moveTo>
                  <a:cubicBezTo>
                    <a:pt x="41230" y="290986"/>
                    <a:pt x="84512" y="304046"/>
                    <a:pt x="91383" y="317106"/>
                  </a:cubicBezTo>
                  <a:cubicBezTo>
                    <a:pt x="98252" y="330137"/>
                    <a:pt x="98252" y="348015"/>
                    <a:pt x="107862" y="366574"/>
                  </a:cubicBezTo>
                  <a:cubicBezTo>
                    <a:pt x="117472" y="385106"/>
                    <a:pt x="129847" y="389926"/>
                    <a:pt x="152514" y="394033"/>
                  </a:cubicBezTo>
                  <a:cubicBezTo>
                    <a:pt x="160312" y="395457"/>
                    <a:pt x="165286" y="398358"/>
                    <a:pt x="167893" y="402004"/>
                  </a:cubicBezTo>
                  <a:lnTo>
                    <a:pt x="167969" y="402006"/>
                  </a:lnTo>
                  <a:cubicBezTo>
                    <a:pt x="168008" y="402006"/>
                    <a:pt x="168044" y="402019"/>
                    <a:pt x="168069" y="402045"/>
                  </a:cubicBezTo>
                  <a:cubicBezTo>
                    <a:pt x="168766" y="402594"/>
                    <a:pt x="237870" y="457141"/>
                    <a:pt x="243296" y="460533"/>
                  </a:cubicBezTo>
                  <a:cubicBezTo>
                    <a:pt x="249309" y="464303"/>
                    <a:pt x="276619" y="468355"/>
                    <a:pt x="293241" y="455051"/>
                  </a:cubicBezTo>
                  <a:cubicBezTo>
                    <a:pt x="299974" y="449670"/>
                    <a:pt x="309033" y="439014"/>
                    <a:pt x="318620" y="427734"/>
                  </a:cubicBezTo>
                  <a:cubicBezTo>
                    <a:pt x="333465" y="410280"/>
                    <a:pt x="348813" y="392228"/>
                    <a:pt x="357235" y="391809"/>
                  </a:cubicBezTo>
                  <a:cubicBezTo>
                    <a:pt x="357408" y="391802"/>
                    <a:pt x="357581" y="391799"/>
                    <a:pt x="357747" y="391799"/>
                  </a:cubicBezTo>
                  <a:cubicBezTo>
                    <a:pt x="367264" y="391799"/>
                    <a:pt x="378010" y="404776"/>
                    <a:pt x="384479" y="412584"/>
                  </a:cubicBezTo>
                  <a:cubicBezTo>
                    <a:pt x="387152" y="415810"/>
                    <a:pt x="389463" y="418602"/>
                    <a:pt x="390219" y="418602"/>
                  </a:cubicBezTo>
                  <a:cubicBezTo>
                    <a:pt x="392682" y="418602"/>
                    <a:pt x="419614" y="405620"/>
                    <a:pt x="424437" y="400112"/>
                  </a:cubicBezTo>
                  <a:cubicBezTo>
                    <a:pt x="427146" y="397010"/>
                    <a:pt x="427197" y="392155"/>
                    <a:pt x="427256" y="386532"/>
                  </a:cubicBezTo>
                  <a:cubicBezTo>
                    <a:pt x="427300" y="382448"/>
                    <a:pt x="427344" y="377813"/>
                    <a:pt x="428521" y="373389"/>
                  </a:cubicBezTo>
                  <a:cubicBezTo>
                    <a:pt x="431121" y="363638"/>
                    <a:pt x="450421" y="350088"/>
                    <a:pt x="452464" y="348676"/>
                  </a:cubicBezTo>
                  <a:cubicBezTo>
                    <a:pt x="449333" y="345601"/>
                    <a:pt x="411304" y="308113"/>
                    <a:pt x="409292" y="303424"/>
                  </a:cubicBezTo>
                  <a:cubicBezTo>
                    <a:pt x="408232" y="300952"/>
                    <a:pt x="407724" y="293102"/>
                    <a:pt x="407193" y="284795"/>
                  </a:cubicBezTo>
                  <a:cubicBezTo>
                    <a:pt x="406693" y="277016"/>
                    <a:pt x="406171" y="268975"/>
                    <a:pt x="405166" y="265622"/>
                  </a:cubicBezTo>
                  <a:cubicBezTo>
                    <a:pt x="403655" y="260579"/>
                    <a:pt x="384045" y="263237"/>
                    <a:pt x="372321" y="264817"/>
                  </a:cubicBezTo>
                  <a:cubicBezTo>
                    <a:pt x="368491" y="265334"/>
                    <a:pt x="365464" y="265744"/>
                    <a:pt x="364114" y="265744"/>
                  </a:cubicBezTo>
                  <a:cubicBezTo>
                    <a:pt x="360117" y="265744"/>
                    <a:pt x="337586" y="242947"/>
                    <a:pt x="317706" y="222828"/>
                  </a:cubicBezTo>
                  <a:cubicBezTo>
                    <a:pt x="311583" y="216627"/>
                    <a:pt x="305794" y="210777"/>
                    <a:pt x="301181" y="206244"/>
                  </a:cubicBezTo>
                  <a:lnTo>
                    <a:pt x="301178" y="206244"/>
                  </a:lnTo>
                  <a:cubicBezTo>
                    <a:pt x="300084" y="205166"/>
                    <a:pt x="298989" y="204091"/>
                    <a:pt x="298045" y="203186"/>
                  </a:cubicBezTo>
                  <a:cubicBezTo>
                    <a:pt x="295412" y="200658"/>
                    <a:pt x="291900" y="197349"/>
                    <a:pt x="287836" y="193518"/>
                  </a:cubicBezTo>
                  <a:cubicBezTo>
                    <a:pt x="264602" y="171631"/>
                    <a:pt x="225722" y="134997"/>
                    <a:pt x="221060" y="122746"/>
                  </a:cubicBezTo>
                  <a:cubicBezTo>
                    <a:pt x="218444" y="115872"/>
                    <a:pt x="217361" y="99959"/>
                    <a:pt x="216320" y="84571"/>
                  </a:cubicBezTo>
                  <a:cubicBezTo>
                    <a:pt x="215179" y="67653"/>
                    <a:pt x="213991" y="50162"/>
                    <a:pt x="210770" y="45146"/>
                  </a:cubicBezTo>
                  <a:cubicBezTo>
                    <a:pt x="205888" y="37558"/>
                    <a:pt x="179300" y="19358"/>
                    <a:pt x="165013" y="9585"/>
                  </a:cubicBezTo>
                  <a:cubicBezTo>
                    <a:pt x="161380" y="7100"/>
                    <a:pt x="158515" y="5135"/>
                    <a:pt x="157225" y="4176"/>
                  </a:cubicBezTo>
                  <a:cubicBezTo>
                    <a:pt x="151614" y="0"/>
                    <a:pt x="112673" y="3538"/>
                    <a:pt x="106516" y="4130"/>
                  </a:cubicBezTo>
                  <a:cubicBezTo>
                    <a:pt x="119432" y="6047"/>
                    <a:pt x="130866" y="11604"/>
                    <a:pt x="133297" y="21684"/>
                  </a:cubicBezTo>
                  <a:cubicBezTo>
                    <a:pt x="137403" y="38877"/>
                    <a:pt x="124343" y="80764"/>
                    <a:pt x="108547" y="87633"/>
                  </a:cubicBezTo>
                  <a:cubicBezTo>
                    <a:pt x="92751" y="94507"/>
                    <a:pt x="57024" y="112385"/>
                    <a:pt x="29538" y="137789"/>
                  </a:cubicBezTo>
                  <a:cubicBezTo>
                    <a:pt x="2082" y="163221"/>
                    <a:pt x="685" y="187942"/>
                    <a:pt x="4135" y="196866"/>
                  </a:cubicBezTo>
                  <a:cubicBezTo>
                    <a:pt x="7554" y="205820"/>
                    <a:pt x="23381" y="209241"/>
                    <a:pt x="11689" y="229173"/>
                  </a:cubicBezTo>
                  <a:cubicBezTo>
                    <a:pt x="0" y="249102"/>
                    <a:pt x="13742" y="280011"/>
                    <a:pt x="27485" y="285485"/>
                  </a:cubicBezTo>
                  <a:close/>
                </a:path>
              </a:pathLst>
            </a:custGeom>
            <a:grpFill/>
            <a:ln cap="flat" cmpd="sng" w="0">
              <a:noFill/>
              <a:prstDash val="solid"/>
              <a:miter lim="800000"/>
            </a:ln>
          </p:spPr>
          <p:txBody>
            <a:bodyPr anchor="ctr">
              <a:spAutoFit/>
            </a:bodyPr>
            <a:lstStyle/>
            <a:p>
              <a:pPr algn="ctr"/>
              <a:endParaRPr lang="en-US"/>
            </a:p>
          </p:txBody>
        </p:sp>
        <p:sp>
          <p:nvSpPr>
            <p:cNvPr id="180" name="Free Form 70">
              <a:extLst>
                <a:ext uri="{FF2B5EF4-FFF2-40B4-BE49-F238E27FC236}">
                  <a16:creationId xmlns:a16="http://schemas.microsoft.com/office/drawing/2014/main" id="{427AD5C2-FC55-414F-A759-975D286A6B98}"/>
                </a:ext>
              </a:extLst>
            </p:cNvPr>
            <p:cNvSpPr/>
            <p:nvPr/>
          </p:nvSpPr>
          <p:spPr>
            <a:xfrm>
              <a:off x="3904360" y="5269783"/>
              <a:ext cx="94726" cy="242510"/>
            </a:xfrm>
            <a:custGeom>
              <a:avLst/>
              <a:gdLst/>
              <a:ahLst/>
              <a:cxnLst/>
              <a:rect b="0" l="0" r="0" t="0"/>
              <a:pathLst>
                <a:path h="617990" w="241391">
                  <a:moveTo>
                    <a:pt x="55259" y="571773"/>
                  </a:moveTo>
                  <a:cubicBezTo>
                    <a:pt x="57046" y="574899"/>
                    <a:pt x="86865" y="594357"/>
                    <a:pt x="87250" y="594608"/>
                  </a:cubicBezTo>
                  <a:cubicBezTo>
                    <a:pt x="87250" y="594611"/>
                    <a:pt x="87253" y="594611"/>
                    <a:pt x="87255" y="594611"/>
                  </a:cubicBezTo>
                  <a:cubicBezTo>
                    <a:pt x="88233" y="595198"/>
                    <a:pt x="92052" y="599195"/>
                    <a:pt x="96470" y="603820"/>
                  </a:cubicBezTo>
                  <a:cubicBezTo>
                    <a:pt x="102264" y="609887"/>
                    <a:pt x="109479" y="617437"/>
                    <a:pt x="111034" y="617951"/>
                  </a:cubicBezTo>
                  <a:cubicBezTo>
                    <a:pt x="111134" y="617990"/>
                    <a:pt x="111244" y="617963"/>
                    <a:pt x="111388" y="617897"/>
                  </a:cubicBezTo>
                  <a:cubicBezTo>
                    <a:pt x="113553" y="616783"/>
                    <a:pt x="118394" y="604320"/>
                    <a:pt x="125014" y="582799"/>
                  </a:cubicBezTo>
                  <a:cubicBezTo>
                    <a:pt x="128725" y="570734"/>
                    <a:pt x="162092" y="561161"/>
                    <a:pt x="172343" y="560695"/>
                  </a:cubicBezTo>
                  <a:cubicBezTo>
                    <a:pt x="172409" y="560690"/>
                    <a:pt x="172475" y="560690"/>
                    <a:pt x="172548" y="560690"/>
                  </a:cubicBezTo>
                  <a:cubicBezTo>
                    <a:pt x="177991" y="560690"/>
                    <a:pt x="193167" y="569883"/>
                    <a:pt x="207849" y="578776"/>
                  </a:cubicBezTo>
                  <a:cubicBezTo>
                    <a:pt x="209065" y="579515"/>
                    <a:pt x="210265" y="580239"/>
                    <a:pt x="211465" y="580963"/>
                  </a:cubicBezTo>
                  <a:cubicBezTo>
                    <a:pt x="225600" y="555962"/>
                    <a:pt x="221843" y="542846"/>
                    <a:pt x="216188" y="536248"/>
                  </a:cubicBezTo>
                  <a:cubicBezTo>
                    <a:pt x="210828" y="529991"/>
                    <a:pt x="206929" y="515989"/>
                    <a:pt x="212526" y="509457"/>
                  </a:cubicBezTo>
                  <a:cubicBezTo>
                    <a:pt x="215913" y="505507"/>
                    <a:pt x="221994" y="504151"/>
                    <a:pt x="226885" y="503054"/>
                  </a:cubicBezTo>
                  <a:cubicBezTo>
                    <a:pt x="229931" y="502373"/>
                    <a:pt x="232562" y="501786"/>
                    <a:pt x="233598" y="500747"/>
                  </a:cubicBezTo>
                  <a:cubicBezTo>
                    <a:pt x="234900" y="499445"/>
                    <a:pt x="235954" y="488360"/>
                    <a:pt x="235895" y="476541"/>
                  </a:cubicBezTo>
                  <a:cubicBezTo>
                    <a:pt x="235829" y="462266"/>
                    <a:pt x="234279" y="451535"/>
                    <a:pt x="231745" y="447838"/>
                  </a:cubicBezTo>
                  <a:cubicBezTo>
                    <a:pt x="228699" y="443391"/>
                    <a:pt x="215154" y="438709"/>
                    <a:pt x="202055" y="434179"/>
                  </a:cubicBezTo>
                  <a:cubicBezTo>
                    <a:pt x="189895" y="429980"/>
                    <a:pt x="178407" y="426010"/>
                    <a:pt x="176879" y="422623"/>
                  </a:cubicBezTo>
                  <a:cubicBezTo>
                    <a:pt x="173662" y="415505"/>
                    <a:pt x="207773" y="354258"/>
                    <a:pt x="209768" y="351463"/>
                  </a:cubicBezTo>
                  <a:cubicBezTo>
                    <a:pt x="211455" y="349113"/>
                    <a:pt x="223340" y="349988"/>
                    <a:pt x="234344" y="351010"/>
                  </a:cubicBezTo>
                  <a:cubicBezTo>
                    <a:pt x="236666" y="351224"/>
                    <a:pt x="238495" y="351392"/>
                    <a:pt x="239219" y="351392"/>
                  </a:cubicBezTo>
                  <a:cubicBezTo>
                    <a:pt x="239699" y="351392"/>
                    <a:pt x="240055" y="351241"/>
                    <a:pt x="240314" y="350932"/>
                  </a:cubicBezTo>
                  <a:cubicBezTo>
                    <a:pt x="241391" y="349612"/>
                    <a:pt x="240589" y="345616"/>
                    <a:pt x="239665" y="340993"/>
                  </a:cubicBezTo>
                  <a:cubicBezTo>
                    <a:pt x="239463" y="339976"/>
                    <a:pt x="239253" y="338927"/>
                    <a:pt x="239050" y="337854"/>
                  </a:cubicBezTo>
                  <a:cubicBezTo>
                    <a:pt x="238231" y="333490"/>
                    <a:pt x="230460" y="331420"/>
                    <a:pt x="224218" y="329759"/>
                  </a:cubicBezTo>
                  <a:cubicBezTo>
                    <a:pt x="220033" y="328647"/>
                    <a:pt x="216732" y="327769"/>
                    <a:pt x="216159" y="326443"/>
                  </a:cubicBezTo>
                  <a:cubicBezTo>
                    <a:pt x="215659" y="325277"/>
                    <a:pt x="217373" y="320644"/>
                    <a:pt x="219743" y="314229"/>
                  </a:cubicBezTo>
                  <a:cubicBezTo>
                    <a:pt x="224062" y="302537"/>
                    <a:pt x="230589" y="284866"/>
                    <a:pt x="227605" y="276509"/>
                  </a:cubicBezTo>
                  <a:lnTo>
                    <a:pt x="227258" y="275546"/>
                  </a:lnTo>
                  <a:cubicBezTo>
                    <a:pt x="222464" y="262125"/>
                    <a:pt x="212491" y="234208"/>
                    <a:pt x="212940" y="228812"/>
                  </a:cubicBezTo>
                  <a:cubicBezTo>
                    <a:pt x="213077" y="227222"/>
                    <a:pt x="214384" y="223535"/>
                    <a:pt x="216039" y="218863"/>
                  </a:cubicBezTo>
                  <a:cubicBezTo>
                    <a:pt x="220107" y="207385"/>
                    <a:pt x="226259" y="190041"/>
                    <a:pt x="220811" y="186832"/>
                  </a:cubicBezTo>
                  <a:cubicBezTo>
                    <a:pt x="216920" y="184542"/>
                    <a:pt x="208115" y="182438"/>
                    <a:pt x="200346" y="180580"/>
                  </a:cubicBezTo>
                  <a:cubicBezTo>
                    <a:pt x="192270" y="178651"/>
                    <a:pt x="185298" y="176986"/>
                    <a:pt x="184121" y="175338"/>
                  </a:cubicBezTo>
                  <a:cubicBezTo>
                    <a:pt x="183106" y="173914"/>
                    <a:pt x="182470" y="168120"/>
                    <a:pt x="181672" y="160788"/>
                  </a:cubicBezTo>
                  <a:cubicBezTo>
                    <a:pt x="180661" y="151541"/>
                    <a:pt x="179402" y="140034"/>
                    <a:pt x="176874" y="134087"/>
                  </a:cubicBezTo>
                  <a:cubicBezTo>
                    <a:pt x="172468" y="123717"/>
                    <a:pt x="127252" y="18383"/>
                    <a:pt x="126416" y="16437"/>
                  </a:cubicBezTo>
                  <a:cubicBezTo>
                    <a:pt x="125640" y="15991"/>
                    <a:pt x="97562" y="0"/>
                    <a:pt x="93120" y="0"/>
                  </a:cubicBezTo>
                  <a:cubicBezTo>
                    <a:pt x="91500" y="0"/>
                    <a:pt x="90081" y="8392"/>
                    <a:pt x="88284" y="19017"/>
                  </a:cubicBezTo>
                  <a:cubicBezTo>
                    <a:pt x="85334" y="36429"/>
                    <a:pt x="80876" y="62749"/>
                    <a:pt x="71276" y="76865"/>
                  </a:cubicBezTo>
                  <a:cubicBezTo>
                    <a:pt x="55532" y="100023"/>
                    <a:pt x="46958" y="102661"/>
                    <a:pt x="33157" y="105334"/>
                  </a:cubicBezTo>
                  <a:cubicBezTo>
                    <a:pt x="19809" y="107918"/>
                    <a:pt x="1777" y="126994"/>
                    <a:pt x="0" y="128903"/>
                  </a:cubicBezTo>
                  <a:cubicBezTo>
                    <a:pt x="7832" y="131693"/>
                    <a:pt x="24127" y="134587"/>
                    <a:pt x="39836" y="135962"/>
                  </a:cubicBezTo>
                  <a:cubicBezTo>
                    <a:pt x="58728" y="137633"/>
                    <a:pt x="73442" y="136855"/>
                    <a:pt x="80220" y="133863"/>
                  </a:cubicBezTo>
                  <a:cubicBezTo>
                    <a:pt x="83139" y="132575"/>
                    <a:pt x="85948" y="131246"/>
                    <a:pt x="88662" y="129961"/>
                  </a:cubicBezTo>
                  <a:cubicBezTo>
                    <a:pt x="100635" y="124292"/>
                    <a:pt x="110088" y="119827"/>
                    <a:pt x="116131" y="124721"/>
                  </a:cubicBezTo>
                  <a:cubicBezTo>
                    <a:pt x="123619" y="130812"/>
                    <a:pt x="175740" y="201870"/>
                    <a:pt x="176647" y="211401"/>
                  </a:cubicBezTo>
                  <a:cubicBezTo>
                    <a:pt x="177649" y="221962"/>
                    <a:pt x="177912" y="317026"/>
                    <a:pt x="172504" y="328281"/>
                  </a:cubicBezTo>
                  <a:cubicBezTo>
                    <a:pt x="167308" y="339108"/>
                    <a:pt x="142790" y="377310"/>
                    <a:pt x="136235" y="380119"/>
                  </a:cubicBezTo>
                  <a:cubicBezTo>
                    <a:pt x="134141" y="381019"/>
                    <a:pt x="130171" y="381946"/>
                    <a:pt x="125146" y="383123"/>
                  </a:cubicBezTo>
                  <a:cubicBezTo>
                    <a:pt x="114736" y="385564"/>
                    <a:pt x="100481" y="388900"/>
                    <a:pt x="90918" y="394759"/>
                  </a:cubicBezTo>
                  <a:cubicBezTo>
                    <a:pt x="76855" y="403382"/>
                    <a:pt x="39172" y="453952"/>
                    <a:pt x="37409" y="459250"/>
                  </a:cubicBezTo>
                  <a:cubicBezTo>
                    <a:pt x="36300" y="462581"/>
                    <a:pt x="43093" y="470764"/>
                    <a:pt x="48550" y="477343"/>
                  </a:cubicBezTo>
                  <a:cubicBezTo>
                    <a:pt x="52025" y="481527"/>
                    <a:pt x="55022" y="485141"/>
                    <a:pt x="55724" y="487070"/>
                  </a:cubicBezTo>
                  <a:cubicBezTo>
                    <a:pt x="56285" y="488599"/>
                    <a:pt x="53610" y="492561"/>
                    <a:pt x="51272" y="495612"/>
                  </a:cubicBezTo>
                  <a:cubicBezTo>
                    <a:pt x="48426" y="499320"/>
                    <a:pt x="44337" y="503905"/>
                    <a:pt x="39672" y="508533"/>
                  </a:cubicBezTo>
                  <a:cubicBezTo>
                    <a:pt x="40911" y="509645"/>
                    <a:pt x="54839" y="522368"/>
                    <a:pt x="55280" y="532005"/>
                  </a:cubicBezTo>
                  <a:cubicBezTo>
                    <a:pt x="55461" y="535999"/>
                    <a:pt x="55215" y="542446"/>
                    <a:pt x="54956" y="549269"/>
                  </a:cubicBezTo>
                  <a:cubicBezTo>
                    <a:pt x="54571" y="559400"/>
                    <a:pt x="54171" y="569878"/>
                    <a:pt x="55259" y="571773"/>
                  </a:cubicBezTo>
                  <a:close/>
                </a:path>
              </a:pathLst>
            </a:custGeom>
            <a:grpFill/>
            <a:ln cap="flat" cmpd="sng" w="0">
              <a:noFill/>
              <a:prstDash val="solid"/>
              <a:miter lim="800000"/>
            </a:ln>
          </p:spPr>
          <p:txBody>
            <a:bodyPr anchor="ctr">
              <a:spAutoFit/>
            </a:bodyPr>
            <a:lstStyle/>
            <a:p>
              <a:pPr algn="ctr"/>
              <a:endParaRPr lang="en-US"/>
            </a:p>
          </p:txBody>
        </p:sp>
        <p:sp>
          <p:nvSpPr>
            <p:cNvPr id="181" name="Free Form 71">
              <a:extLst>
                <a:ext uri="{FF2B5EF4-FFF2-40B4-BE49-F238E27FC236}">
                  <a16:creationId xmlns:a16="http://schemas.microsoft.com/office/drawing/2014/main" id="{F408D51A-BF57-497E-9F11-0545DF931E11}"/>
                </a:ext>
              </a:extLst>
            </p:cNvPr>
            <p:cNvSpPr/>
            <p:nvPr/>
          </p:nvSpPr>
          <p:spPr>
            <a:xfrm>
              <a:off x="3455915" y="4425550"/>
              <a:ext cx="303173" cy="180755"/>
            </a:xfrm>
            <a:custGeom>
              <a:avLst/>
              <a:gdLst/>
              <a:ahLst/>
              <a:cxnLst/>
              <a:rect b="0" l="0" r="0" t="0"/>
              <a:pathLst>
                <a:path h="460621" w="772580">
                  <a:moveTo>
                    <a:pt x="508540" y="66209"/>
                  </a:moveTo>
                  <a:cubicBezTo>
                    <a:pt x="502444" y="65705"/>
                    <a:pt x="495534" y="65134"/>
                    <a:pt x="487531" y="64759"/>
                  </a:cubicBezTo>
                  <a:cubicBezTo>
                    <a:pt x="462776" y="63600"/>
                    <a:pt x="427146" y="63222"/>
                    <a:pt x="370997" y="70713"/>
                  </a:cubicBezTo>
                  <a:cubicBezTo>
                    <a:pt x="317060" y="77902"/>
                    <a:pt x="254637" y="80313"/>
                    <a:pt x="234686" y="75973"/>
                  </a:cubicBezTo>
                  <a:cubicBezTo>
                    <a:pt x="218851" y="72532"/>
                    <a:pt x="194164" y="42572"/>
                    <a:pt x="179419" y="24669"/>
                  </a:cubicBezTo>
                  <a:cubicBezTo>
                    <a:pt x="174601" y="18819"/>
                    <a:pt x="171117" y="14593"/>
                    <a:pt x="169580" y="13308"/>
                  </a:cubicBezTo>
                  <a:cubicBezTo>
                    <a:pt x="165299" y="9743"/>
                    <a:pt x="154041" y="10177"/>
                    <a:pt x="142105" y="10641"/>
                  </a:cubicBezTo>
                  <a:cubicBezTo>
                    <a:pt x="136984" y="10843"/>
                    <a:pt x="131695" y="11036"/>
                    <a:pt x="126750" y="10943"/>
                  </a:cubicBezTo>
                  <a:cubicBezTo>
                    <a:pt x="119201" y="10787"/>
                    <a:pt x="107577" y="8210"/>
                    <a:pt x="96333" y="5713"/>
                  </a:cubicBezTo>
                  <a:cubicBezTo>
                    <a:pt x="83088" y="2774"/>
                    <a:pt x="70572" y="0"/>
                    <a:pt x="66712" y="1658"/>
                  </a:cubicBezTo>
                  <a:cubicBezTo>
                    <a:pt x="63298" y="3121"/>
                    <a:pt x="60538" y="8107"/>
                    <a:pt x="57619" y="13384"/>
                  </a:cubicBezTo>
                  <a:cubicBezTo>
                    <a:pt x="54354" y="19292"/>
                    <a:pt x="50979" y="25395"/>
                    <a:pt x="46115" y="28097"/>
                  </a:cubicBezTo>
                  <a:cubicBezTo>
                    <a:pt x="42479" y="30116"/>
                    <a:pt x="37336" y="31243"/>
                    <a:pt x="31886" y="32430"/>
                  </a:cubicBezTo>
                  <a:cubicBezTo>
                    <a:pt x="23564" y="34257"/>
                    <a:pt x="14132" y="36317"/>
                    <a:pt x="8719" y="42150"/>
                  </a:cubicBezTo>
                  <a:cubicBezTo>
                    <a:pt x="0" y="51538"/>
                    <a:pt x="504" y="79767"/>
                    <a:pt x="521" y="80457"/>
                  </a:cubicBezTo>
                  <a:cubicBezTo>
                    <a:pt x="1148" y="81588"/>
                    <a:pt x="26015" y="126406"/>
                    <a:pt x="51011" y="175203"/>
                  </a:cubicBezTo>
                  <a:cubicBezTo>
                    <a:pt x="51016" y="175211"/>
                    <a:pt x="51030" y="175201"/>
                    <a:pt x="51035" y="175208"/>
                  </a:cubicBezTo>
                  <a:cubicBezTo>
                    <a:pt x="51045" y="175220"/>
                    <a:pt x="51025" y="175230"/>
                    <a:pt x="51030" y="175240"/>
                  </a:cubicBezTo>
                  <a:cubicBezTo>
                    <a:pt x="70808" y="213859"/>
                    <a:pt x="90654" y="254939"/>
                    <a:pt x="98611" y="278804"/>
                  </a:cubicBezTo>
                  <a:cubicBezTo>
                    <a:pt x="107394" y="305156"/>
                    <a:pt x="110852" y="335531"/>
                    <a:pt x="108350" y="364331"/>
                  </a:cubicBezTo>
                  <a:cubicBezTo>
                    <a:pt x="107289" y="376508"/>
                    <a:pt x="105131" y="388139"/>
                    <a:pt x="102103" y="398961"/>
                  </a:cubicBezTo>
                  <a:cubicBezTo>
                    <a:pt x="104451" y="399546"/>
                    <a:pt x="169049" y="415769"/>
                    <a:pt x="195215" y="436573"/>
                  </a:cubicBezTo>
                  <a:cubicBezTo>
                    <a:pt x="221609" y="457543"/>
                    <a:pt x="239648" y="460621"/>
                    <a:pt x="259594" y="447556"/>
                  </a:cubicBezTo>
                  <a:cubicBezTo>
                    <a:pt x="269455" y="441091"/>
                    <a:pt x="280191" y="429553"/>
                    <a:pt x="290564" y="418395"/>
                  </a:cubicBezTo>
                  <a:cubicBezTo>
                    <a:pt x="300920" y="407264"/>
                    <a:pt x="310700" y="396749"/>
                    <a:pt x="318003" y="393272"/>
                  </a:cubicBezTo>
                  <a:cubicBezTo>
                    <a:pt x="325326" y="389783"/>
                    <a:pt x="335770" y="389107"/>
                    <a:pt x="344989" y="388512"/>
                  </a:cubicBezTo>
                  <a:cubicBezTo>
                    <a:pt x="353924" y="387929"/>
                    <a:pt x="362365" y="387386"/>
                    <a:pt x="366059" y="384362"/>
                  </a:cubicBezTo>
                  <a:cubicBezTo>
                    <a:pt x="368829" y="382097"/>
                    <a:pt x="373543" y="375008"/>
                    <a:pt x="379005" y="366798"/>
                  </a:cubicBezTo>
                  <a:cubicBezTo>
                    <a:pt x="388210" y="352960"/>
                    <a:pt x="399668" y="335735"/>
                    <a:pt x="406683" y="334858"/>
                  </a:cubicBezTo>
                  <a:cubicBezTo>
                    <a:pt x="411148" y="334333"/>
                    <a:pt x="421677" y="335660"/>
                    <a:pt x="432830" y="337089"/>
                  </a:cubicBezTo>
                  <a:cubicBezTo>
                    <a:pt x="449160" y="339193"/>
                    <a:pt x="467653" y="341568"/>
                    <a:pt x="470460" y="338352"/>
                  </a:cubicBezTo>
                  <a:cubicBezTo>
                    <a:pt x="471610" y="337042"/>
                    <a:pt x="471964" y="333295"/>
                    <a:pt x="472459" y="328106"/>
                  </a:cubicBezTo>
                  <a:cubicBezTo>
                    <a:pt x="474037" y="311508"/>
                    <a:pt x="476972" y="280618"/>
                    <a:pt x="509645" y="255205"/>
                  </a:cubicBezTo>
                  <a:cubicBezTo>
                    <a:pt x="535838" y="234827"/>
                    <a:pt x="577176" y="228600"/>
                    <a:pt x="613647" y="223098"/>
                  </a:cubicBezTo>
                  <a:cubicBezTo>
                    <a:pt x="637641" y="219480"/>
                    <a:pt x="658365" y="216354"/>
                    <a:pt x="671113" y="209848"/>
                  </a:cubicBezTo>
                  <a:cubicBezTo>
                    <a:pt x="702437" y="193850"/>
                    <a:pt x="769549" y="111454"/>
                    <a:pt x="772580" y="107711"/>
                  </a:cubicBezTo>
                  <a:cubicBezTo>
                    <a:pt x="769583" y="106677"/>
                    <a:pt x="766045" y="104748"/>
                    <a:pt x="761587" y="102303"/>
                  </a:cubicBezTo>
                  <a:cubicBezTo>
                    <a:pt x="753948" y="98118"/>
                    <a:pt x="743487" y="92378"/>
                    <a:pt x="729305" y="87921"/>
                  </a:cubicBezTo>
                  <a:cubicBezTo>
                    <a:pt x="718569" y="84549"/>
                    <a:pt x="703293" y="83288"/>
                    <a:pt x="688526" y="82074"/>
                  </a:cubicBezTo>
                  <a:cubicBezTo>
                    <a:pt x="672174" y="80725"/>
                    <a:pt x="656731" y="79452"/>
                    <a:pt x="647763" y="75505"/>
                  </a:cubicBezTo>
                  <a:cubicBezTo>
                    <a:pt x="637214" y="70864"/>
                    <a:pt x="631623" y="55485"/>
                    <a:pt x="627132" y="43127"/>
                  </a:cubicBezTo>
                  <a:cubicBezTo>
                    <a:pt x="624218" y="35112"/>
                    <a:pt x="621701" y="28187"/>
                    <a:pt x="618529" y="25676"/>
                  </a:cubicBezTo>
                  <a:cubicBezTo>
                    <a:pt x="610758" y="19526"/>
                    <a:pt x="568910" y="6549"/>
                    <a:pt x="550261" y="6549"/>
                  </a:cubicBezTo>
                  <a:cubicBezTo>
                    <a:pt x="549637" y="6549"/>
                    <a:pt x="549035" y="6566"/>
                    <a:pt x="548459" y="6595"/>
                  </a:cubicBezTo>
                  <a:cubicBezTo>
                    <a:pt x="540203" y="7027"/>
                    <a:pt x="533151" y="10187"/>
                    <a:pt x="528606" y="15483"/>
                  </a:cubicBezTo>
                  <a:cubicBezTo>
                    <a:pt x="525158" y="19497"/>
                    <a:pt x="523441" y="24366"/>
                    <a:pt x="523890" y="28846"/>
                  </a:cubicBezTo>
                  <a:cubicBezTo>
                    <a:pt x="524299" y="32930"/>
                    <a:pt x="526774" y="38780"/>
                    <a:pt x="529164" y="44439"/>
                  </a:cubicBezTo>
                  <a:cubicBezTo>
                    <a:pt x="532124" y="51445"/>
                    <a:pt x="535189" y="58694"/>
                    <a:pt x="534419" y="62791"/>
                  </a:cubicBezTo>
                  <a:cubicBezTo>
                    <a:pt x="533392" y="68265"/>
                    <a:pt x="524580" y="67541"/>
                    <a:pt x="508540" y="66209"/>
                  </a:cubicBezTo>
                  <a:close/>
                </a:path>
              </a:pathLst>
            </a:custGeom>
            <a:grpFill/>
            <a:ln cap="flat" cmpd="sng" w="0">
              <a:noFill/>
              <a:prstDash val="solid"/>
              <a:miter lim="800000"/>
            </a:ln>
          </p:spPr>
          <p:txBody>
            <a:bodyPr anchor="ctr">
              <a:spAutoFit/>
            </a:bodyPr>
            <a:lstStyle/>
            <a:p>
              <a:pPr algn="ctr"/>
              <a:endParaRPr lang="en-US"/>
            </a:p>
          </p:txBody>
        </p:sp>
        <p:sp>
          <p:nvSpPr>
            <p:cNvPr id="182" name="Free Form 72">
              <a:extLst>
                <a:ext uri="{FF2B5EF4-FFF2-40B4-BE49-F238E27FC236}">
                  <a16:creationId xmlns:a16="http://schemas.microsoft.com/office/drawing/2014/main" id="{69C45D15-6276-4E43-AC20-6DA5241DD766}"/>
                </a:ext>
              </a:extLst>
            </p:cNvPr>
            <p:cNvSpPr/>
            <p:nvPr/>
          </p:nvSpPr>
          <p:spPr>
            <a:xfrm>
              <a:off x="3704826" y="4628383"/>
              <a:ext cx="257095" cy="235279"/>
            </a:xfrm>
            <a:custGeom>
              <a:avLst/>
              <a:gdLst/>
              <a:ahLst/>
              <a:cxnLst/>
              <a:rect b="0" l="0" r="0" t="0"/>
              <a:pathLst>
                <a:path h="599563" w="655159">
                  <a:moveTo>
                    <a:pt x="496375" y="201143"/>
                  </a:moveTo>
                  <a:cubicBezTo>
                    <a:pt x="498201" y="186544"/>
                    <a:pt x="493639" y="179246"/>
                    <a:pt x="481781" y="169207"/>
                  </a:cubicBezTo>
                  <a:cubicBezTo>
                    <a:pt x="469916" y="159173"/>
                    <a:pt x="464442" y="158261"/>
                    <a:pt x="488165" y="133626"/>
                  </a:cubicBezTo>
                  <a:cubicBezTo>
                    <a:pt x="488177" y="133614"/>
                    <a:pt x="488184" y="133604"/>
                    <a:pt x="488196" y="133595"/>
                  </a:cubicBezTo>
                  <a:cubicBezTo>
                    <a:pt x="476380" y="120098"/>
                    <a:pt x="464800" y="107560"/>
                    <a:pt x="461379" y="106153"/>
                  </a:cubicBezTo>
                  <a:cubicBezTo>
                    <a:pt x="457290" y="104473"/>
                    <a:pt x="449314" y="108460"/>
                    <a:pt x="440089" y="113095"/>
                  </a:cubicBezTo>
                  <a:cubicBezTo>
                    <a:pt x="432355" y="116974"/>
                    <a:pt x="423586" y="121373"/>
                    <a:pt x="416139" y="122653"/>
                  </a:cubicBezTo>
                  <a:cubicBezTo>
                    <a:pt x="406954" y="124241"/>
                    <a:pt x="389729" y="118416"/>
                    <a:pt x="374550" y="113292"/>
                  </a:cubicBezTo>
                  <a:cubicBezTo>
                    <a:pt x="363131" y="109435"/>
                    <a:pt x="352353" y="105792"/>
                    <a:pt x="346491" y="105768"/>
                  </a:cubicBezTo>
                  <a:lnTo>
                    <a:pt x="346130" y="105768"/>
                  </a:lnTo>
                  <a:cubicBezTo>
                    <a:pt x="341897" y="105768"/>
                    <a:pt x="335631" y="106065"/>
                    <a:pt x="329008" y="106384"/>
                  </a:cubicBezTo>
                  <a:cubicBezTo>
                    <a:pt x="312939" y="107157"/>
                    <a:pt x="294741" y="108025"/>
                    <a:pt x="289628" y="105750"/>
                  </a:cubicBezTo>
                  <a:cubicBezTo>
                    <a:pt x="285943" y="104112"/>
                    <a:pt x="283081" y="98204"/>
                    <a:pt x="279465" y="90727"/>
                  </a:cubicBezTo>
                  <a:cubicBezTo>
                    <a:pt x="275829" y="83220"/>
                    <a:pt x="271301" y="73881"/>
                    <a:pt x="264383" y="65805"/>
                  </a:cubicBezTo>
                  <a:cubicBezTo>
                    <a:pt x="250540" y="49658"/>
                    <a:pt x="220326" y="42506"/>
                    <a:pt x="218712" y="42506"/>
                  </a:cubicBezTo>
                  <a:cubicBezTo>
                    <a:pt x="218690" y="42506"/>
                    <a:pt x="218173" y="42545"/>
                    <a:pt x="216473" y="46002"/>
                  </a:cubicBezTo>
                  <a:cubicBezTo>
                    <a:pt x="212389" y="54290"/>
                    <a:pt x="206783" y="71291"/>
                    <a:pt x="210146" y="75661"/>
                  </a:cubicBezTo>
                  <a:cubicBezTo>
                    <a:pt x="212296" y="78457"/>
                    <a:pt x="217671" y="81535"/>
                    <a:pt x="223896" y="85105"/>
                  </a:cubicBezTo>
                  <a:cubicBezTo>
                    <a:pt x="230738" y="89028"/>
                    <a:pt x="238490" y="93471"/>
                    <a:pt x="243566" y="98545"/>
                  </a:cubicBezTo>
                  <a:cubicBezTo>
                    <a:pt x="250516" y="105497"/>
                    <a:pt x="258982" y="120786"/>
                    <a:pt x="256427" y="128930"/>
                  </a:cubicBezTo>
                  <a:cubicBezTo>
                    <a:pt x="255607" y="131537"/>
                    <a:pt x="253710" y="133124"/>
                    <a:pt x="250801" y="133641"/>
                  </a:cubicBezTo>
                  <a:cubicBezTo>
                    <a:pt x="238470" y="135853"/>
                    <a:pt x="197361" y="132351"/>
                    <a:pt x="186137" y="128140"/>
                  </a:cubicBezTo>
                  <a:cubicBezTo>
                    <a:pt x="179658" y="125709"/>
                    <a:pt x="181141" y="120208"/>
                    <a:pt x="183194" y="112588"/>
                  </a:cubicBezTo>
                  <a:cubicBezTo>
                    <a:pt x="184713" y="106953"/>
                    <a:pt x="186603" y="99935"/>
                    <a:pt x="186023" y="91810"/>
                  </a:cubicBezTo>
                  <a:cubicBezTo>
                    <a:pt x="185350" y="82366"/>
                    <a:pt x="179875" y="72093"/>
                    <a:pt x="170617" y="62896"/>
                  </a:cubicBezTo>
                  <a:cubicBezTo>
                    <a:pt x="161097" y="53435"/>
                    <a:pt x="148557" y="46190"/>
                    <a:pt x="135311" y="42496"/>
                  </a:cubicBezTo>
                  <a:cubicBezTo>
                    <a:pt x="128298" y="40545"/>
                    <a:pt x="121468" y="38960"/>
                    <a:pt x="114858" y="37429"/>
                  </a:cubicBezTo>
                  <a:cubicBezTo>
                    <a:pt x="95319" y="32903"/>
                    <a:pt x="76863" y="28621"/>
                    <a:pt x="59689" y="15908"/>
                  </a:cubicBezTo>
                  <a:cubicBezTo>
                    <a:pt x="42155" y="2940"/>
                    <a:pt x="24293" y="0"/>
                    <a:pt x="16383" y="3813"/>
                  </a:cubicBezTo>
                  <a:cubicBezTo>
                    <a:pt x="13245" y="5330"/>
                    <a:pt x="11526" y="7880"/>
                    <a:pt x="11414" y="11197"/>
                  </a:cubicBezTo>
                  <a:cubicBezTo>
                    <a:pt x="11180" y="18024"/>
                    <a:pt x="13255" y="27171"/>
                    <a:pt x="15257" y="36020"/>
                  </a:cubicBezTo>
                  <a:cubicBezTo>
                    <a:pt x="17166" y="44417"/>
                    <a:pt x="18963" y="52350"/>
                    <a:pt x="18741" y="57916"/>
                  </a:cubicBezTo>
                  <a:cubicBezTo>
                    <a:pt x="18297" y="68965"/>
                    <a:pt x="1092" y="101622"/>
                    <a:pt x="0" y="103683"/>
                  </a:cubicBezTo>
                  <a:cubicBezTo>
                    <a:pt x="1899" y="106075"/>
                    <a:pt x="40099" y="154223"/>
                    <a:pt x="49867" y="175540"/>
                  </a:cubicBezTo>
                  <a:cubicBezTo>
                    <a:pt x="55778" y="188434"/>
                    <a:pt x="58207" y="213637"/>
                    <a:pt x="60345" y="235873"/>
                  </a:cubicBezTo>
                  <a:cubicBezTo>
                    <a:pt x="61867" y="251662"/>
                    <a:pt x="63176" y="265295"/>
                    <a:pt x="65449" y="271730"/>
                  </a:cubicBezTo>
                  <a:cubicBezTo>
                    <a:pt x="70964" y="287365"/>
                    <a:pt x="97496" y="345852"/>
                    <a:pt x="104268" y="348108"/>
                  </a:cubicBezTo>
                  <a:cubicBezTo>
                    <a:pt x="106458" y="348837"/>
                    <a:pt x="112327" y="349095"/>
                    <a:pt x="119754" y="349425"/>
                  </a:cubicBezTo>
                  <a:cubicBezTo>
                    <a:pt x="135416" y="350112"/>
                    <a:pt x="156872" y="351054"/>
                    <a:pt x="162504" y="357320"/>
                  </a:cubicBezTo>
                  <a:cubicBezTo>
                    <a:pt x="170944" y="366693"/>
                    <a:pt x="215478" y="508079"/>
                    <a:pt x="220250" y="525009"/>
                  </a:cubicBezTo>
                  <a:cubicBezTo>
                    <a:pt x="225159" y="542417"/>
                    <a:pt x="222438" y="587317"/>
                    <a:pt x="222323" y="589193"/>
                  </a:cubicBezTo>
                  <a:cubicBezTo>
                    <a:pt x="231430" y="594796"/>
                    <a:pt x="242937" y="599563"/>
                    <a:pt x="260126" y="595993"/>
                  </a:cubicBezTo>
                  <a:cubicBezTo>
                    <a:pt x="276836" y="592523"/>
                    <a:pt x="282586" y="585852"/>
                    <a:pt x="289869" y="577408"/>
                  </a:cubicBezTo>
                  <a:cubicBezTo>
                    <a:pt x="293985" y="572631"/>
                    <a:pt x="298652" y="567215"/>
                    <a:pt x="306089" y="561673"/>
                  </a:cubicBezTo>
                  <a:cubicBezTo>
                    <a:pt x="325909" y="546894"/>
                    <a:pt x="361875" y="539542"/>
                    <a:pt x="376310" y="544128"/>
                  </a:cubicBezTo>
                  <a:cubicBezTo>
                    <a:pt x="381921" y="545908"/>
                    <a:pt x="387142" y="549178"/>
                    <a:pt x="392184" y="552343"/>
                  </a:cubicBezTo>
                  <a:cubicBezTo>
                    <a:pt x="400039" y="557267"/>
                    <a:pt x="407442" y="561904"/>
                    <a:pt x="416095" y="561295"/>
                  </a:cubicBezTo>
                  <a:cubicBezTo>
                    <a:pt x="430706" y="560254"/>
                    <a:pt x="446978" y="551987"/>
                    <a:pt x="452369" y="542863"/>
                  </a:cubicBezTo>
                  <a:cubicBezTo>
                    <a:pt x="457704" y="533831"/>
                    <a:pt x="471086" y="497431"/>
                    <a:pt x="478689" y="474624"/>
                  </a:cubicBezTo>
                  <a:cubicBezTo>
                    <a:pt x="483629" y="459804"/>
                    <a:pt x="482515" y="445339"/>
                    <a:pt x="481701" y="434776"/>
                  </a:cubicBezTo>
                  <a:cubicBezTo>
                    <a:pt x="481315" y="429765"/>
                    <a:pt x="480984" y="425434"/>
                    <a:pt x="481427" y="422443"/>
                  </a:cubicBezTo>
                  <a:cubicBezTo>
                    <a:pt x="482878" y="412782"/>
                    <a:pt x="499981" y="376771"/>
                    <a:pt x="507572" y="367401"/>
                  </a:cubicBezTo>
                  <a:cubicBezTo>
                    <a:pt x="511412" y="362655"/>
                    <a:pt x="517789" y="359505"/>
                    <a:pt x="525067" y="358759"/>
                  </a:cubicBezTo>
                  <a:cubicBezTo>
                    <a:pt x="530195" y="358215"/>
                    <a:pt x="534819" y="359073"/>
                    <a:pt x="537128" y="360963"/>
                  </a:cubicBezTo>
                  <a:cubicBezTo>
                    <a:pt x="539179" y="362638"/>
                    <a:pt x="539820" y="365945"/>
                    <a:pt x="540564" y="369768"/>
                  </a:cubicBezTo>
                  <a:cubicBezTo>
                    <a:pt x="541690" y="375562"/>
                    <a:pt x="543097" y="382775"/>
                    <a:pt x="549946" y="387981"/>
                  </a:cubicBezTo>
                  <a:cubicBezTo>
                    <a:pt x="561368" y="396666"/>
                    <a:pt x="576662" y="397105"/>
                    <a:pt x="579610" y="397105"/>
                  </a:cubicBezTo>
                  <a:cubicBezTo>
                    <a:pt x="580719" y="397105"/>
                    <a:pt x="582011" y="394379"/>
                    <a:pt x="583650" y="390921"/>
                  </a:cubicBezTo>
                  <a:cubicBezTo>
                    <a:pt x="586479" y="384964"/>
                    <a:pt x="590348" y="376801"/>
                    <a:pt x="596952" y="374218"/>
                  </a:cubicBezTo>
                  <a:cubicBezTo>
                    <a:pt x="600831" y="372699"/>
                    <a:pt x="607980" y="371087"/>
                    <a:pt x="615547" y="369378"/>
                  </a:cubicBezTo>
                  <a:cubicBezTo>
                    <a:pt x="628907" y="366362"/>
                    <a:pt x="644044" y="362946"/>
                    <a:pt x="648648" y="358649"/>
                  </a:cubicBezTo>
                  <a:cubicBezTo>
                    <a:pt x="651942" y="355572"/>
                    <a:pt x="654269" y="342668"/>
                    <a:pt x="654722" y="324963"/>
                  </a:cubicBezTo>
                  <a:cubicBezTo>
                    <a:pt x="655159" y="307713"/>
                    <a:pt x="653659" y="291900"/>
                    <a:pt x="650894" y="284675"/>
                  </a:cubicBezTo>
                  <a:cubicBezTo>
                    <a:pt x="645078" y="269460"/>
                    <a:pt x="610916" y="252784"/>
                    <a:pt x="610060" y="252369"/>
                  </a:cubicBezTo>
                  <a:cubicBezTo>
                    <a:pt x="608185" y="275614"/>
                    <a:pt x="600507" y="274137"/>
                    <a:pt x="591268" y="274137"/>
                  </a:cubicBezTo>
                  <a:cubicBezTo>
                    <a:pt x="581231" y="274137"/>
                    <a:pt x="565720" y="270486"/>
                    <a:pt x="543821" y="262274"/>
                  </a:cubicBezTo>
                  <a:cubicBezTo>
                    <a:pt x="521924" y="254061"/>
                    <a:pt x="523751" y="255888"/>
                    <a:pt x="522839" y="240377"/>
                  </a:cubicBezTo>
                  <a:cubicBezTo>
                    <a:pt x="521924" y="224866"/>
                    <a:pt x="512800" y="231252"/>
                    <a:pt x="505614" y="227605"/>
                  </a:cubicBezTo>
                  <a:cubicBezTo>
                    <a:pt x="498430" y="223952"/>
                    <a:pt x="494553" y="215739"/>
                    <a:pt x="496375" y="201143"/>
                  </a:cubicBezTo>
                  <a:close/>
                </a:path>
              </a:pathLst>
            </a:custGeom>
            <a:grpFill/>
            <a:ln cap="flat" cmpd="sng" w="0">
              <a:noFill/>
              <a:prstDash val="solid"/>
              <a:miter lim="800000"/>
            </a:ln>
          </p:spPr>
          <p:txBody>
            <a:bodyPr anchor="ctr">
              <a:spAutoFit/>
            </a:bodyPr>
            <a:lstStyle/>
            <a:p>
              <a:pPr algn="ctr"/>
              <a:endParaRPr lang="en-US"/>
            </a:p>
          </p:txBody>
        </p:sp>
        <p:sp>
          <p:nvSpPr>
            <p:cNvPr id="183" name="Free Form 73">
              <a:extLst>
                <a:ext uri="{FF2B5EF4-FFF2-40B4-BE49-F238E27FC236}">
                  <a16:creationId xmlns:a16="http://schemas.microsoft.com/office/drawing/2014/main" id="{89C2FD43-66CF-4239-907A-BF35F0E58A93}"/>
                </a:ext>
              </a:extLst>
            </p:cNvPr>
            <p:cNvSpPr/>
            <p:nvPr/>
          </p:nvSpPr>
          <p:spPr>
            <a:xfrm>
              <a:off x="3954091" y="5259556"/>
              <a:ext cx="292531" cy="255783"/>
            </a:xfrm>
            <a:custGeom>
              <a:avLst/>
              <a:gdLst/>
              <a:ahLst/>
              <a:cxnLst/>
              <a:rect b="0" l="0" r="0" t="0"/>
              <a:pathLst>
                <a:path h="651816" w="745460">
                  <a:moveTo>
                    <a:pt x="303807" y="428129"/>
                  </a:moveTo>
                  <a:cubicBezTo>
                    <a:pt x="302834" y="427161"/>
                    <a:pt x="299540" y="428231"/>
                    <a:pt x="295370" y="429585"/>
                  </a:cubicBezTo>
                  <a:cubicBezTo>
                    <a:pt x="290328" y="431223"/>
                    <a:pt x="283398" y="433469"/>
                    <a:pt x="276899" y="433218"/>
                  </a:cubicBezTo>
                  <a:cubicBezTo>
                    <a:pt x="267426" y="432852"/>
                    <a:pt x="257178" y="429134"/>
                    <a:pt x="253064" y="424566"/>
                  </a:cubicBezTo>
                  <a:cubicBezTo>
                    <a:pt x="251645" y="422989"/>
                    <a:pt x="250977" y="421367"/>
                    <a:pt x="251086" y="419748"/>
                  </a:cubicBezTo>
                  <a:cubicBezTo>
                    <a:pt x="251355" y="415693"/>
                    <a:pt x="257731" y="408375"/>
                    <a:pt x="262849" y="402494"/>
                  </a:cubicBezTo>
                  <a:cubicBezTo>
                    <a:pt x="266317" y="398512"/>
                    <a:pt x="269589" y="394755"/>
                    <a:pt x="269413" y="393684"/>
                  </a:cubicBezTo>
                  <a:cubicBezTo>
                    <a:pt x="268957" y="390958"/>
                    <a:pt x="256407" y="375779"/>
                    <a:pt x="236056" y="363116"/>
                  </a:cubicBezTo>
                  <a:cubicBezTo>
                    <a:pt x="227195" y="357605"/>
                    <a:pt x="211914" y="350407"/>
                    <a:pt x="197137" y="343451"/>
                  </a:cubicBezTo>
                  <a:cubicBezTo>
                    <a:pt x="176996" y="333970"/>
                    <a:pt x="157966" y="325016"/>
                    <a:pt x="154031" y="320025"/>
                  </a:cubicBezTo>
                  <a:cubicBezTo>
                    <a:pt x="150283" y="315277"/>
                    <a:pt x="139152" y="285175"/>
                    <a:pt x="130761" y="260840"/>
                  </a:cubicBezTo>
                  <a:cubicBezTo>
                    <a:pt x="121785" y="234805"/>
                    <a:pt x="111749" y="203338"/>
                    <a:pt x="109574" y="191719"/>
                  </a:cubicBezTo>
                  <a:cubicBezTo>
                    <a:pt x="107253" y="179349"/>
                    <a:pt x="112090" y="158998"/>
                    <a:pt x="115977" y="142653"/>
                  </a:cubicBezTo>
                  <a:cubicBezTo>
                    <a:pt x="119047" y="129732"/>
                    <a:pt x="121702" y="118576"/>
                    <a:pt x="120115" y="114807"/>
                  </a:cubicBezTo>
                  <a:cubicBezTo>
                    <a:pt x="117889" y="109518"/>
                    <a:pt x="107684" y="102956"/>
                    <a:pt x="99484" y="97677"/>
                  </a:cubicBezTo>
                  <a:cubicBezTo>
                    <a:pt x="94283" y="94334"/>
                    <a:pt x="89791" y="91444"/>
                    <a:pt x="88530" y="89647"/>
                  </a:cubicBezTo>
                  <a:cubicBezTo>
                    <a:pt x="87124" y="87636"/>
                    <a:pt x="86519" y="80903"/>
                    <a:pt x="85814" y="73105"/>
                  </a:cubicBezTo>
                  <a:cubicBezTo>
                    <a:pt x="84892" y="62927"/>
                    <a:pt x="83851" y="51394"/>
                    <a:pt x="80754" y="47524"/>
                  </a:cubicBezTo>
                  <a:cubicBezTo>
                    <a:pt x="75414" y="40852"/>
                    <a:pt x="10121" y="1497"/>
                    <a:pt x="7634" y="0"/>
                  </a:cubicBezTo>
                  <a:cubicBezTo>
                    <a:pt x="3235" y="2984"/>
                    <a:pt x="60" y="41562"/>
                    <a:pt x="0" y="42350"/>
                  </a:cubicBezTo>
                  <a:cubicBezTo>
                    <a:pt x="716" y="44027"/>
                    <a:pt x="46049" y="149629"/>
                    <a:pt x="50465" y="160015"/>
                  </a:cubicBezTo>
                  <a:cubicBezTo>
                    <a:pt x="53013" y="166011"/>
                    <a:pt x="54271" y="177547"/>
                    <a:pt x="55283" y="186815"/>
                  </a:cubicBezTo>
                  <a:cubicBezTo>
                    <a:pt x="56049" y="193808"/>
                    <a:pt x="56707" y="199851"/>
                    <a:pt x="57670" y="201199"/>
                  </a:cubicBezTo>
                  <a:cubicBezTo>
                    <a:pt x="58770" y="202740"/>
                    <a:pt x="66019" y="204476"/>
                    <a:pt x="73698" y="206313"/>
                  </a:cubicBezTo>
                  <a:cubicBezTo>
                    <a:pt x="81488" y="208173"/>
                    <a:pt x="90320" y="210287"/>
                    <a:pt x="94256" y="212601"/>
                  </a:cubicBezTo>
                  <a:cubicBezTo>
                    <a:pt x="99947" y="215949"/>
                    <a:pt x="93741" y="233457"/>
                    <a:pt x="89635" y="245039"/>
                  </a:cubicBezTo>
                  <a:cubicBezTo>
                    <a:pt x="87984" y="249684"/>
                    <a:pt x="86682" y="253357"/>
                    <a:pt x="86555" y="254898"/>
                  </a:cubicBezTo>
                  <a:cubicBezTo>
                    <a:pt x="86112" y="260228"/>
                    <a:pt x="96068" y="288096"/>
                    <a:pt x="100854" y="301488"/>
                  </a:cubicBezTo>
                  <a:lnTo>
                    <a:pt x="101200" y="302456"/>
                  </a:lnTo>
                  <a:cubicBezTo>
                    <a:pt x="104226" y="310932"/>
                    <a:pt x="97672" y="328671"/>
                    <a:pt x="93339" y="340412"/>
                  </a:cubicBezTo>
                  <a:cubicBezTo>
                    <a:pt x="91081" y="346513"/>
                    <a:pt x="89303" y="351331"/>
                    <a:pt x="89750" y="352370"/>
                  </a:cubicBezTo>
                  <a:cubicBezTo>
                    <a:pt x="90250" y="353541"/>
                    <a:pt x="93644" y="354445"/>
                    <a:pt x="97577" y="355491"/>
                  </a:cubicBezTo>
                  <a:cubicBezTo>
                    <a:pt x="103909" y="357176"/>
                    <a:pt x="111803" y="359278"/>
                    <a:pt x="112658" y="363853"/>
                  </a:cubicBezTo>
                  <a:cubicBezTo>
                    <a:pt x="112858" y="364923"/>
                    <a:pt x="113068" y="365974"/>
                    <a:pt x="113270" y="366991"/>
                  </a:cubicBezTo>
                  <a:cubicBezTo>
                    <a:pt x="114256" y="371895"/>
                    <a:pt x="115031" y="375764"/>
                    <a:pt x="113848" y="377208"/>
                  </a:cubicBezTo>
                  <a:cubicBezTo>
                    <a:pt x="113529" y="377600"/>
                    <a:pt x="113068" y="377798"/>
                    <a:pt x="112490" y="377798"/>
                  </a:cubicBezTo>
                  <a:cubicBezTo>
                    <a:pt x="111754" y="377798"/>
                    <a:pt x="110005" y="377639"/>
                    <a:pt x="107582" y="377413"/>
                  </a:cubicBezTo>
                  <a:cubicBezTo>
                    <a:pt x="99706" y="376691"/>
                    <a:pt x="85027" y="375335"/>
                    <a:pt x="83317" y="377727"/>
                  </a:cubicBezTo>
                  <a:cubicBezTo>
                    <a:pt x="81301" y="380551"/>
                    <a:pt x="47395" y="441755"/>
                    <a:pt x="50460" y="448543"/>
                  </a:cubicBezTo>
                  <a:cubicBezTo>
                    <a:pt x="51930" y="451796"/>
                    <a:pt x="63349" y="455744"/>
                    <a:pt x="75441" y="459921"/>
                  </a:cubicBezTo>
                  <a:cubicBezTo>
                    <a:pt x="88594" y="464466"/>
                    <a:pt x="102193" y="469162"/>
                    <a:pt x="105302" y="473707"/>
                  </a:cubicBezTo>
                  <a:cubicBezTo>
                    <a:pt x="111117" y="482198"/>
                    <a:pt x="110088" y="524085"/>
                    <a:pt x="107114" y="527055"/>
                  </a:cubicBezTo>
                  <a:cubicBezTo>
                    <a:pt x="106004" y="528162"/>
                    <a:pt x="103327" y="528762"/>
                    <a:pt x="100232" y="529454"/>
                  </a:cubicBezTo>
                  <a:cubicBezTo>
                    <a:pt x="95390" y="530537"/>
                    <a:pt x="89367" y="531883"/>
                    <a:pt x="86056" y="535748"/>
                  </a:cubicBezTo>
                  <a:cubicBezTo>
                    <a:pt x="80569" y="542146"/>
                    <a:pt x="84439" y="555921"/>
                    <a:pt x="89720" y="562085"/>
                  </a:cubicBezTo>
                  <a:cubicBezTo>
                    <a:pt x="95451" y="568773"/>
                    <a:pt x="99272" y="582024"/>
                    <a:pt x="85031" y="607203"/>
                  </a:cubicBezTo>
                  <a:cubicBezTo>
                    <a:pt x="97323" y="614632"/>
                    <a:pt x="108386" y="621111"/>
                    <a:pt x="112310" y="621111"/>
                  </a:cubicBezTo>
                  <a:cubicBezTo>
                    <a:pt x="112368" y="621111"/>
                    <a:pt x="112427" y="621111"/>
                    <a:pt x="112480" y="621106"/>
                  </a:cubicBezTo>
                  <a:cubicBezTo>
                    <a:pt x="119662" y="620728"/>
                    <a:pt x="129542" y="619097"/>
                    <a:pt x="132475" y="609324"/>
                  </a:cubicBezTo>
                  <a:cubicBezTo>
                    <a:pt x="133731" y="605135"/>
                    <a:pt x="132851" y="597549"/>
                    <a:pt x="132000" y="590217"/>
                  </a:cubicBezTo>
                  <a:cubicBezTo>
                    <a:pt x="130966" y="581307"/>
                    <a:pt x="129993" y="572894"/>
                    <a:pt x="132509" y="569873"/>
                  </a:cubicBezTo>
                  <a:cubicBezTo>
                    <a:pt x="135231" y="566601"/>
                    <a:pt x="142390" y="565155"/>
                    <a:pt x="148184" y="564894"/>
                  </a:cubicBezTo>
                  <a:cubicBezTo>
                    <a:pt x="152760" y="564684"/>
                    <a:pt x="156501" y="565211"/>
                    <a:pt x="157493" y="566196"/>
                  </a:cubicBezTo>
                  <a:cubicBezTo>
                    <a:pt x="158588" y="567293"/>
                    <a:pt x="159144" y="571638"/>
                    <a:pt x="159788" y="576666"/>
                  </a:cubicBezTo>
                  <a:cubicBezTo>
                    <a:pt x="160497" y="582233"/>
                    <a:pt x="161305" y="588544"/>
                    <a:pt x="162997" y="590480"/>
                  </a:cubicBezTo>
                  <a:cubicBezTo>
                    <a:pt x="164370" y="592063"/>
                    <a:pt x="169654" y="588056"/>
                    <a:pt x="174760" y="584174"/>
                  </a:cubicBezTo>
                  <a:cubicBezTo>
                    <a:pt x="181229" y="579258"/>
                    <a:pt x="187937" y="574187"/>
                    <a:pt x="190470" y="576732"/>
                  </a:cubicBezTo>
                  <a:cubicBezTo>
                    <a:pt x="192082" y="578347"/>
                    <a:pt x="194128" y="581256"/>
                    <a:pt x="196496" y="584621"/>
                  </a:cubicBezTo>
                  <a:cubicBezTo>
                    <a:pt x="200865" y="590834"/>
                    <a:pt x="206849" y="599341"/>
                    <a:pt x="214271" y="605579"/>
                  </a:cubicBezTo>
                  <a:cubicBezTo>
                    <a:pt x="225922" y="615359"/>
                    <a:pt x="245439" y="615261"/>
                    <a:pt x="249392" y="614354"/>
                  </a:cubicBezTo>
                  <a:cubicBezTo>
                    <a:pt x="251035" y="613976"/>
                    <a:pt x="252969" y="611660"/>
                    <a:pt x="255202" y="608978"/>
                  </a:cubicBezTo>
                  <a:cubicBezTo>
                    <a:pt x="258604" y="604893"/>
                    <a:pt x="262793" y="599875"/>
                    <a:pt x="267794" y="599875"/>
                  </a:cubicBezTo>
                  <a:cubicBezTo>
                    <a:pt x="268089" y="599875"/>
                    <a:pt x="268384" y="599890"/>
                    <a:pt x="268687" y="599924"/>
                  </a:cubicBezTo>
                  <a:cubicBezTo>
                    <a:pt x="273556" y="600507"/>
                    <a:pt x="279011" y="604845"/>
                    <a:pt x="283827" y="608666"/>
                  </a:cubicBezTo>
                  <a:cubicBezTo>
                    <a:pt x="287565" y="611643"/>
                    <a:pt x="291103" y="614452"/>
                    <a:pt x="293775" y="615044"/>
                  </a:cubicBezTo>
                  <a:cubicBezTo>
                    <a:pt x="296565" y="615652"/>
                    <a:pt x="301359" y="612611"/>
                    <a:pt x="306901" y="609070"/>
                  </a:cubicBezTo>
                  <a:cubicBezTo>
                    <a:pt x="313453" y="604881"/>
                    <a:pt x="320881" y="600139"/>
                    <a:pt x="327735" y="599580"/>
                  </a:cubicBezTo>
                  <a:cubicBezTo>
                    <a:pt x="339317" y="598639"/>
                    <a:pt x="352000" y="599139"/>
                    <a:pt x="357781" y="609977"/>
                  </a:cubicBezTo>
                  <a:cubicBezTo>
                    <a:pt x="359003" y="612272"/>
                    <a:pt x="360385" y="615174"/>
                    <a:pt x="361851" y="618251"/>
                  </a:cubicBezTo>
                  <a:cubicBezTo>
                    <a:pt x="367174" y="629426"/>
                    <a:pt x="373794" y="643335"/>
                    <a:pt x="381765" y="648380"/>
                  </a:cubicBezTo>
                  <a:cubicBezTo>
                    <a:pt x="386888" y="651628"/>
                    <a:pt x="400860" y="651816"/>
                    <a:pt x="417363" y="648875"/>
                  </a:cubicBezTo>
                  <a:cubicBezTo>
                    <a:pt x="428419" y="646902"/>
                    <a:pt x="450160" y="641801"/>
                    <a:pt x="471586" y="629828"/>
                  </a:cubicBezTo>
                  <a:cubicBezTo>
                    <a:pt x="480430" y="624886"/>
                    <a:pt x="489096" y="619729"/>
                    <a:pt x="497482" y="614737"/>
                  </a:cubicBezTo>
                  <a:cubicBezTo>
                    <a:pt x="522751" y="599692"/>
                    <a:pt x="544577" y="586698"/>
                    <a:pt x="561307" y="585152"/>
                  </a:cubicBezTo>
                  <a:cubicBezTo>
                    <a:pt x="582394" y="583214"/>
                    <a:pt x="657768" y="579966"/>
                    <a:pt x="666836" y="583450"/>
                  </a:cubicBezTo>
                  <a:cubicBezTo>
                    <a:pt x="671591" y="585279"/>
                    <a:pt x="677458" y="589492"/>
                    <a:pt x="683129" y="593572"/>
                  </a:cubicBezTo>
                  <a:cubicBezTo>
                    <a:pt x="688131" y="597164"/>
                    <a:pt x="692849" y="600555"/>
                    <a:pt x="696382" y="602001"/>
                  </a:cubicBezTo>
                  <a:cubicBezTo>
                    <a:pt x="703810" y="605037"/>
                    <a:pt x="740573" y="600319"/>
                    <a:pt x="740946" y="600270"/>
                  </a:cubicBezTo>
                  <a:cubicBezTo>
                    <a:pt x="741020" y="600253"/>
                    <a:pt x="742758" y="599817"/>
                    <a:pt x="745460" y="599070"/>
                  </a:cubicBezTo>
                  <a:cubicBezTo>
                    <a:pt x="743636" y="596995"/>
                    <a:pt x="721937" y="572238"/>
                    <a:pt x="708208" y="555894"/>
                  </a:cubicBezTo>
                  <a:cubicBezTo>
                    <a:pt x="696082" y="541463"/>
                    <a:pt x="682717" y="512422"/>
                    <a:pt x="672449" y="478209"/>
                  </a:cubicBezTo>
                  <a:cubicBezTo>
                    <a:pt x="666151" y="457219"/>
                    <a:pt x="665073" y="440431"/>
                    <a:pt x="664288" y="428178"/>
                  </a:cubicBezTo>
                  <a:cubicBezTo>
                    <a:pt x="664044" y="424418"/>
                    <a:pt x="663839" y="421170"/>
                    <a:pt x="663513" y="418409"/>
                  </a:cubicBezTo>
                  <a:cubicBezTo>
                    <a:pt x="662632" y="410943"/>
                    <a:pt x="656046" y="408305"/>
                    <a:pt x="649067" y="405510"/>
                  </a:cubicBezTo>
                  <a:cubicBezTo>
                    <a:pt x="645261" y="403986"/>
                    <a:pt x="641321" y="402409"/>
                    <a:pt x="638158" y="399973"/>
                  </a:cubicBezTo>
                  <a:cubicBezTo>
                    <a:pt x="633549" y="396432"/>
                    <a:pt x="632377" y="387851"/>
                    <a:pt x="631245" y="379556"/>
                  </a:cubicBezTo>
                  <a:cubicBezTo>
                    <a:pt x="630138" y="371456"/>
                    <a:pt x="629090" y="363806"/>
                    <a:pt x="625105" y="360819"/>
                  </a:cubicBezTo>
                  <a:cubicBezTo>
                    <a:pt x="620816" y="357601"/>
                    <a:pt x="603389" y="353446"/>
                    <a:pt x="588512" y="350632"/>
                  </a:cubicBezTo>
                  <a:cubicBezTo>
                    <a:pt x="571548" y="347420"/>
                    <a:pt x="557537" y="345843"/>
                    <a:pt x="556650" y="347047"/>
                  </a:cubicBezTo>
                  <a:cubicBezTo>
                    <a:pt x="555645" y="348383"/>
                    <a:pt x="555306" y="354579"/>
                    <a:pt x="554874" y="362424"/>
                  </a:cubicBezTo>
                  <a:cubicBezTo>
                    <a:pt x="554453" y="370085"/>
                    <a:pt x="553928" y="379627"/>
                    <a:pt x="552560" y="387505"/>
                  </a:cubicBezTo>
                  <a:cubicBezTo>
                    <a:pt x="550237" y="400872"/>
                    <a:pt x="530249" y="418505"/>
                    <a:pt x="518545" y="427824"/>
                  </a:cubicBezTo>
                  <a:lnTo>
                    <a:pt x="518150" y="428144"/>
                  </a:lnTo>
                  <a:cubicBezTo>
                    <a:pt x="514902" y="430733"/>
                    <a:pt x="512256" y="444039"/>
                    <a:pt x="510832" y="451186"/>
                  </a:cubicBezTo>
                  <a:lnTo>
                    <a:pt x="510652" y="452084"/>
                  </a:lnTo>
                  <a:cubicBezTo>
                    <a:pt x="509157" y="459565"/>
                    <a:pt x="500252" y="464588"/>
                    <a:pt x="488499" y="464588"/>
                  </a:cubicBezTo>
                  <a:cubicBezTo>
                    <a:pt x="481491" y="464588"/>
                    <a:pt x="476185" y="460389"/>
                    <a:pt x="471052" y="456331"/>
                  </a:cubicBezTo>
                  <a:cubicBezTo>
                    <a:pt x="467099" y="453205"/>
                    <a:pt x="463010" y="449977"/>
                    <a:pt x="458229" y="448782"/>
                  </a:cubicBezTo>
                  <a:cubicBezTo>
                    <a:pt x="447202" y="446032"/>
                    <a:pt x="420782" y="451116"/>
                    <a:pt x="417654" y="455585"/>
                  </a:cubicBezTo>
                  <a:cubicBezTo>
                    <a:pt x="416368" y="457421"/>
                    <a:pt x="415756" y="462203"/>
                    <a:pt x="415105" y="467265"/>
                  </a:cubicBezTo>
                  <a:cubicBezTo>
                    <a:pt x="414142" y="474724"/>
                    <a:pt x="413152" y="482435"/>
                    <a:pt x="409817" y="482435"/>
                  </a:cubicBezTo>
                  <a:lnTo>
                    <a:pt x="409719" y="482435"/>
                  </a:lnTo>
                  <a:cubicBezTo>
                    <a:pt x="404301" y="482196"/>
                    <a:pt x="388037" y="475061"/>
                    <a:pt x="382172" y="472130"/>
                  </a:cubicBezTo>
                  <a:cubicBezTo>
                    <a:pt x="379285" y="470674"/>
                    <a:pt x="376257" y="472361"/>
                    <a:pt x="371682" y="474893"/>
                  </a:cubicBezTo>
                  <a:cubicBezTo>
                    <a:pt x="367686" y="477102"/>
                    <a:pt x="362716" y="479850"/>
                    <a:pt x="355730" y="481757"/>
                  </a:cubicBezTo>
                  <a:cubicBezTo>
                    <a:pt x="343329" y="485122"/>
                    <a:pt x="316655" y="475136"/>
                    <a:pt x="306911" y="468441"/>
                  </a:cubicBezTo>
                  <a:cubicBezTo>
                    <a:pt x="304899" y="467058"/>
                    <a:pt x="303841" y="465941"/>
                    <a:pt x="303756" y="465122"/>
                  </a:cubicBezTo>
                  <a:cubicBezTo>
                    <a:pt x="303597" y="463517"/>
                    <a:pt x="303829" y="458772"/>
                    <a:pt x="304092" y="453281"/>
                  </a:cubicBezTo>
                  <a:cubicBezTo>
                    <a:pt x="304580" y="443276"/>
                    <a:pt x="305248" y="429570"/>
                    <a:pt x="303807" y="428129"/>
                  </a:cubicBezTo>
                  <a:close/>
                </a:path>
              </a:pathLst>
            </a:custGeom>
            <a:grpFill/>
            <a:ln cap="flat" cmpd="sng" w="0">
              <a:noFill/>
              <a:prstDash val="solid"/>
              <a:miter lim="800000"/>
            </a:ln>
          </p:spPr>
          <p:txBody>
            <a:bodyPr anchor="ctr">
              <a:spAutoFit/>
            </a:bodyPr>
            <a:lstStyle/>
            <a:p>
              <a:pPr algn="ctr"/>
              <a:endParaRPr lang="en-US"/>
            </a:p>
          </p:txBody>
        </p:sp>
        <p:sp>
          <p:nvSpPr>
            <p:cNvPr id="184" name="Free Form 74">
              <a:extLst>
                <a:ext uri="{FF2B5EF4-FFF2-40B4-BE49-F238E27FC236}">
                  <a16:creationId xmlns:a16="http://schemas.microsoft.com/office/drawing/2014/main" id="{72BEBB13-3BC8-4BE1-B9A5-7C000917EB4F}"/>
                </a:ext>
              </a:extLst>
            </p:cNvPr>
            <p:cNvSpPr/>
            <p:nvPr/>
          </p:nvSpPr>
          <p:spPr>
            <a:xfrm>
              <a:off x="3304050" y="4668157"/>
              <a:ext cx="225960" cy="158198"/>
            </a:xfrm>
            <a:custGeom>
              <a:avLst/>
              <a:gdLst/>
              <a:ahLst/>
              <a:cxnLst/>
              <a:rect b="0" l="0" r="0" t="0"/>
              <a:pathLst>
                <a:path h="403138" w="575815">
                  <a:moveTo>
                    <a:pt x="23042" y="333261"/>
                  </a:moveTo>
                  <a:cubicBezTo>
                    <a:pt x="31801" y="345667"/>
                    <a:pt x="48438" y="354587"/>
                    <a:pt x="72488" y="359771"/>
                  </a:cubicBezTo>
                  <a:cubicBezTo>
                    <a:pt x="92069" y="363994"/>
                    <a:pt x="111115" y="364445"/>
                    <a:pt x="118394" y="364445"/>
                  </a:cubicBezTo>
                  <a:cubicBezTo>
                    <a:pt x="121546" y="364445"/>
                    <a:pt x="124924" y="364531"/>
                    <a:pt x="128194" y="364609"/>
                  </a:cubicBezTo>
                  <a:cubicBezTo>
                    <a:pt x="141363" y="364945"/>
                    <a:pt x="154996" y="365269"/>
                    <a:pt x="158791" y="360393"/>
                  </a:cubicBezTo>
                  <a:cubicBezTo>
                    <a:pt x="159693" y="359227"/>
                    <a:pt x="160600" y="357913"/>
                    <a:pt x="161563" y="356523"/>
                  </a:cubicBezTo>
                  <a:cubicBezTo>
                    <a:pt x="165777" y="350422"/>
                    <a:pt x="171024" y="342836"/>
                    <a:pt x="182219" y="338354"/>
                  </a:cubicBezTo>
                  <a:cubicBezTo>
                    <a:pt x="188178" y="335970"/>
                    <a:pt x="204486" y="335899"/>
                    <a:pt x="225842" y="338174"/>
                  </a:cubicBezTo>
                  <a:cubicBezTo>
                    <a:pt x="244196" y="340120"/>
                    <a:pt x="260418" y="343236"/>
                    <a:pt x="262771" y="345255"/>
                  </a:cubicBezTo>
                  <a:cubicBezTo>
                    <a:pt x="267416" y="349237"/>
                    <a:pt x="279172" y="364828"/>
                    <a:pt x="279906" y="365799"/>
                  </a:cubicBezTo>
                  <a:cubicBezTo>
                    <a:pt x="281281" y="365467"/>
                    <a:pt x="297206" y="361790"/>
                    <a:pt x="301244" y="365177"/>
                  </a:cubicBezTo>
                  <a:cubicBezTo>
                    <a:pt x="303944" y="367422"/>
                    <a:pt x="304048" y="377318"/>
                    <a:pt x="304141" y="386045"/>
                  </a:cubicBezTo>
                  <a:cubicBezTo>
                    <a:pt x="304192" y="390929"/>
                    <a:pt x="304244" y="395545"/>
                    <a:pt x="304734" y="398254"/>
                  </a:cubicBezTo>
                  <a:cubicBezTo>
                    <a:pt x="304970" y="399548"/>
                    <a:pt x="305538" y="400487"/>
                    <a:pt x="306465" y="401124"/>
                  </a:cubicBezTo>
                  <a:cubicBezTo>
                    <a:pt x="309440" y="403138"/>
                    <a:pt x="315767" y="401916"/>
                    <a:pt x="324543" y="400202"/>
                  </a:cubicBezTo>
                  <a:cubicBezTo>
                    <a:pt x="328013" y="399526"/>
                    <a:pt x="331951" y="398756"/>
                    <a:pt x="336143" y="398115"/>
                  </a:cubicBezTo>
                  <a:cubicBezTo>
                    <a:pt x="353114" y="395501"/>
                    <a:pt x="386149" y="385923"/>
                    <a:pt x="386149" y="377671"/>
                  </a:cubicBezTo>
                  <a:cubicBezTo>
                    <a:pt x="386149" y="372036"/>
                    <a:pt x="381192" y="367298"/>
                    <a:pt x="375942" y="362282"/>
                  </a:cubicBezTo>
                  <a:cubicBezTo>
                    <a:pt x="373575" y="360027"/>
                    <a:pt x="371131" y="357691"/>
                    <a:pt x="369012" y="355160"/>
                  </a:cubicBezTo>
                  <a:cubicBezTo>
                    <a:pt x="365701" y="351217"/>
                    <a:pt x="364874" y="346057"/>
                    <a:pt x="366854" y="341697"/>
                  </a:cubicBezTo>
                  <a:cubicBezTo>
                    <a:pt x="369237" y="336455"/>
                    <a:pt x="375074" y="333353"/>
                    <a:pt x="382880" y="333190"/>
                  </a:cubicBezTo>
                  <a:cubicBezTo>
                    <a:pt x="383045" y="333185"/>
                    <a:pt x="383209" y="333185"/>
                    <a:pt x="383367" y="333185"/>
                  </a:cubicBezTo>
                  <a:cubicBezTo>
                    <a:pt x="393891" y="333185"/>
                    <a:pt x="402560" y="340320"/>
                    <a:pt x="409546" y="346069"/>
                  </a:cubicBezTo>
                  <a:cubicBezTo>
                    <a:pt x="413503" y="349327"/>
                    <a:pt x="416922" y="352141"/>
                    <a:pt x="420041" y="353270"/>
                  </a:cubicBezTo>
                  <a:cubicBezTo>
                    <a:pt x="428921" y="356501"/>
                    <a:pt x="459694" y="354874"/>
                    <a:pt x="462420" y="348747"/>
                  </a:cubicBezTo>
                  <a:cubicBezTo>
                    <a:pt x="465224" y="342446"/>
                    <a:pt x="454729" y="329325"/>
                    <a:pt x="444578" y="316643"/>
                  </a:cubicBezTo>
                  <a:cubicBezTo>
                    <a:pt x="438531" y="309074"/>
                    <a:pt x="436539" y="301405"/>
                    <a:pt x="439377" y="296616"/>
                  </a:cubicBezTo>
                  <a:cubicBezTo>
                    <a:pt x="441223" y="293505"/>
                    <a:pt x="444937" y="292176"/>
                    <a:pt x="449553" y="293005"/>
                  </a:cubicBezTo>
                  <a:cubicBezTo>
                    <a:pt x="452742" y="293568"/>
                    <a:pt x="455868" y="294468"/>
                    <a:pt x="459821" y="295612"/>
                  </a:cubicBezTo>
                  <a:cubicBezTo>
                    <a:pt x="470101" y="298574"/>
                    <a:pt x="485639" y="303058"/>
                    <a:pt x="519613" y="306055"/>
                  </a:cubicBezTo>
                  <a:cubicBezTo>
                    <a:pt x="550563" y="308781"/>
                    <a:pt x="567952" y="301427"/>
                    <a:pt x="571348" y="284210"/>
                  </a:cubicBezTo>
                  <a:cubicBezTo>
                    <a:pt x="572563" y="278058"/>
                    <a:pt x="575815" y="154245"/>
                    <a:pt x="571353" y="139069"/>
                  </a:cubicBezTo>
                  <a:cubicBezTo>
                    <a:pt x="568447" y="129191"/>
                    <a:pt x="555474" y="118547"/>
                    <a:pt x="545045" y="109993"/>
                  </a:cubicBezTo>
                  <a:cubicBezTo>
                    <a:pt x="539186" y="105185"/>
                    <a:pt x="534124" y="101035"/>
                    <a:pt x="532139" y="98060"/>
                  </a:cubicBezTo>
                  <a:cubicBezTo>
                    <a:pt x="529105" y="93505"/>
                    <a:pt x="524236" y="72461"/>
                    <a:pt x="519713" y="52289"/>
                  </a:cubicBezTo>
                  <a:cubicBezTo>
                    <a:pt x="505287" y="64654"/>
                    <a:pt x="471910" y="68297"/>
                    <a:pt x="446375" y="69170"/>
                  </a:cubicBezTo>
                  <a:cubicBezTo>
                    <a:pt x="441560" y="69335"/>
                    <a:pt x="436734" y="69411"/>
                    <a:pt x="431962" y="69411"/>
                  </a:cubicBezTo>
                  <a:cubicBezTo>
                    <a:pt x="405571" y="69411"/>
                    <a:pt x="380734" y="67087"/>
                    <a:pt x="367054" y="64576"/>
                  </a:cubicBezTo>
                  <a:cubicBezTo>
                    <a:pt x="346952" y="60881"/>
                    <a:pt x="329466" y="62591"/>
                    <a:pt x="315421" y="63968"/>
                  </a:cubicBezTo>
                  <a:cubicBezTo>
                    <a:pt x="306009" y="64890"/>
                    <a:pt x="297865" y="65685"/>
                    <a:pt x="291486" y="64576"/>
                  </a:cubicBezTo>
                  <a:cubicBezTo>
                    <a:pt x="283637" y="63210"/>
                    <a:pt x="267470" y="47131"/>
                    <a:pt x="251837" y="31582"/>
                  </a:cubicBezTo>
                  <a:cubicBezTo>
                    <a:pt x="236227" y="16051"/>
                    <a:pt x="220087" y="0"/>
                    <a:pt x="213418" y="0"/>
                  </a:cubicBezTo>
                  <a:cubicBezTo>
                    <a:pt x="213381" y="0"/>
                    <a:pt x="213342" y="2"/>
                    <a:pt x="213303" y="2"/>
                  </a:cubicBezTo>
                  <a:cubicBezTo>
                    <a:pt x="212243" y="1940"/>
                    <a:pt x="181509" y="57899"/>
                    <a:pt x="143933" y="96809"/>
                  </a:cubicBezTo>
                  <a:cubicBezTo>
                    <a:pt x="124753" y="116687"/>
                    <a:pt x="95736" y="139113"/>
                    <a:pt x="70135" y="158903"/>
                  </a:cubicBezTo>
                  <a:cubicBezTo>
                    <a:pt x="44510" y="178712"/>
                    <a:pt x="20306" y="197425"/>
                    <a:pt x="11362" y="209461"/>
                  </a:cubicBezTo>
                  <a:cubicBezTo>
                    <a:pt x="3194" y="220455"/>
                    <a:pt x="0" y="242864"/>
                    <a:pt x="2804" y="269411"/>
                  </a:cubicBezTo>
                  <a:cubicBezTo>
                    <a:pt x="3562" y="276536"/>
                    <a:pt x="4720" y="283568"/>
                    <a:pt x="6195" y="290320"/>
                  </a:cubicBezTo>
                  <a:cubicBezTo>
                    <a:pt x="6198" y="290325"/>
                    <a:pt x="6205" y="290323"/>
                    <a:pt x="6205" y="290325"/>
                  </a:cubicBezTo>
                  <a:cubicBezTo>
                    <a:pt x="6205" y="290330"/>
                    <a:pt x="6200" y="290330"/>
                    <a:pt x="6200" y="290332"/>
                  </a:cubicBezTo>
                  <a:cubicBezTo>
                    <a:pt x="10009" y="307767"/>
                    <a:pt x="15991" y="323275"/>
                    <a:pt x="23042" y="333261"/>
                  </a:cubicBezTo>
                  <a:close/>
                </a:path>
              </a:pathLst>
            </a:custGeom>
            <a:grpFill/>
            <a:ln cap="flat" cmpd="sng" w="0">
              <a:noFill/>
              <a:prstDash val="solid"/>
              <a:miter lim="800000"/>
            </a:ln>
          </p:spPr>
          <p:txBody>
            <a:bodyPr anchor="ctr">
              <a:spAutoFit/>
            </a:bodyPr>
            <a:lstStyle/>
            <a:p>
              <a:pPr algn="ctr"/>
              <a:endParaRPr lang="en-US"/>
            </a:p>
          </p:txBody>
        </p:sp>
        <p:sp>
          <p:nvSpPr>
            <p:cNvPr id="185" name="Free Form 75">
              <a:extLst>
                <a:ext uri="{FF2B5EF4-FFF2-40B4-BE49-F238E27FC236}">
                  <a16:creationId xmlns:a16="http://schemas.microsoft.com/office/drawing/2014/main" id="{30EB2F98-9EBA-447F-A189-AFB3AF09B847}"/>
                </a:ext>
              </a:extLst>
            </p:cNvPr>
            <p:cNvSpPr/>
            <p:nvPr/>
          </p:nvSpPr>
          <p:spPr>
            <a:xfrm>
              <a:off x="3321933" y="4923995"/>
              <a:ext cx="227353" cy="168281"/>
            </a:xfrm>
            <a:custGeom>
              <a:avLst/>
              <a:gdLst/>
              <a:ahLst/>
              <a:cxnLst/>
              <a:rect b="0" l="0" r="0" t="0"/>
              <a:pathLst>
                <a:path h="428831" w="579366">
                  <a:moveTo>
                    <a:pt x="6188" y="116626"/>
                  </a:moveTo>
                  <a:cubicBezTo>
                    <a:pt x="12372" y="120047"/>
                    <a:pt x="21984" y="110440"/>
                    <a:pt x="29538" y="120047"/>
                  </a:cubicBezTo>
                  <a:cubicBezTo>
                    <a:pt x="37095" y="129657"/>
                    <a:pt x="63213" y="204562"/>
                    <a:pt x="69401" y="220355"/>
                  </a:cubicBezTo>
                  <a:cubicBezTo>
                    <a:pt x="75558" y="236151"/>
                    <a:pt x="103500" y="275985"/>
                    <a:pt x="114507" y="281486"/>
                  </a:cubicBezTo>
                  <a:cubicBezTo>
                    <a:pt x="125484" y="286987"/>
                    <a:pt x="141536" y="288360"/>
                    <a:pt x="157562" y="277380"/>
                  </a:cubicBezTo>
                  <a:cubicBezTo>
                    <a:pt x="173584" y="266375"/>
                    <a:pt x="182736" y="259045"/>
                    <a:pt x="197849" y="273244"/>
                  </a:cubicBezTo>
                  <a:cubicBezTo>
                    <a:pt x="212960" y="287445"/>
                    <a:pt x="231750" y="291581"/>
                    <a:pt x="240904" y="293402"/>
                  </a:cubicBezTo>
                  <a:cubicBezTo>
                    <a:pt x="250057" y="295229"/>
                    <a:pt x="301578" y="312393"/>
                    <a:pt x="302976" y="328903"/>
                  </a:cubicBezTo>
                  <a:cubicBezTo>
                    <a:pt x="304344" y="345382"/>
                    <a:pt x="311215" y="367366"/>
                    <a:pt x="319457" y="383848"/>
                  </a:cubicBezTo>
                  <a:cubicBezTo>
                    <a:pt x="325506" y="395944"/>
                    <a:pt x="331900" y="411765"/>
                    <a:pt x="332436" y="428831"/>
                  </a:cubicBezTo>
                  <a:cubicBezTo>
                    <a:pt x="334692" y="428012"/>
                    <a:pt x="382136" y="410863"/>
                    <a:pt x="392453" y="410863"/>
                  </a:cubicBezTo>
                  <a:cubicBezTo>
                    <a:pt x="392835" y="410863"/>
                    <a:pt x="393167" y="410887"/>
                    <a:pt x="393443" y="410938"/>
                  </a:cubicBezTo>
                  <a:cubicBezTo>
                    <a:pt x="396532" y="411480"/>
                    <a:pt x="402496" y="413750"/>
                    <a:pt x="408817" y="416151"/>
                  </a:cubicBezTo>
                  <a:cubicBezTo>
                    <a:pt x="417349" y="419395"/>
                    <a:pt x="426898" y="423028"/>
                    <a:pt x="431016" y="423028"/>
                  </a:cubicBezTo>
                  <a:cubicBezTo>
                    <a:pt x="431530" y="423028"/>
                    <a:pt x="431955" y="422969"/>
                    <a:pt x="432289" y="422852"/>
                  </a:cubicBezTo>
                  <a:cubicBezTo>
                    <a:pt x="435356" y="421735"/>
                    <a:pt x="436729" y="411957"/>
                    <a:pt x="437836" y="404106"/>
                  </a:cubicBezTo>
                  <a:cubicBezTo>
                    <a:pt x="438524" y="399236"/>
                    <a:pt x="439116" y="395037"/>
                    <a:pt x="439980" y="393389"/>
                  </a:cubicBezTo>
                  <a:cubicBezTo>
                    <a:pt x="441455" y="390580"/>
                    <a:pt x="451050" y="391448"/>
                    <a:pt x="461213" y="392367"/>
                  </a:cubicBezTo>
                  <a:cubicBezTo>
                    <a:pt x="466487" y="392848"/>
                    <a:pt x="471913" y="393338"/>
                    <a:pt x="476397" y="393338"/>
                  </a:cubicBezTo>
                  <a:cubicBezTo>
                    <a:pt x="477119" y="393338"/>
                    <a:pt x="477821" y="393328"/>
                    <a:pt x="478489" y="393296"/>
                  </a:cubicBezTo>
                  <a:cubicBezTo>
                    <a:pt x="484824" y="393035"/>
                    <a:pt x="492873" y="385554"/>
                    <a:pt x="500659" y="378325"/>
                  </a:cubicBezTo>
                  <a:cubicBezTo>
                    <a:pt x="508252" y="371263"/>
                    <a:pt x="515421" y="364594"/>
                    <a:pt x="519625" y="366469"/>
                  </a:cubicBezTo>
                  <a:cubicBezTo>
                    <a:pt x="527447" y="369944"/>
                    <a:pt x="568630" y="391382"/>
                    <a:pt x="572112" y="393196"/>
                  </a:cubicBezTo>
                  <a:cubicBezTo>
                    <a:pt x="572538" y="387610"/>
                    <a:pt x="579366" y="296111"/>
                    <a:pt x="572112" y="282261"/>
                  </a:cubicBezTo>
                  <a:cubicBezTo>
                    <a:pt x="564321" y="267382"/>
                    <a:pt x="521098" y="198910"/>
                    <a:pt x="514421" y="190231"/>
                  </a:cubicBezTo>
                  <a:cubicBezTo>
                    <a:pt x="507748" y="181558"/>
                    <a:pt x="508494" y="157249"/>
                    <a:pt x="508540" y="155889"/>
                  </a:cubicBezTo>
                  <a:cubicBezTo>
                    <a:pt x="505473" y="155577"/>
                    <a:pt x="503819" y="147520"/>
                    <a:pt x="502234" y="139671"/>
                  </a:cubicBezTo>
                  <a:cubicBezTo>
                    <a:pt x="501188" y="134514"/>
                    <a:pt x="500206" y="129644"/>
                    <a:pt x="498979" y="128418"/>
                  </a:cubicBezTo>
                  <a:cubicBezTo>
                    <a:pt x="495982" y="125421"/>
                    <a:pt x="460274" y="107816"/>
                    <a:pt x="450601" y="103951"/>
                  </a:cubicBezTo>
                  <a:cubicBezTo>
                    <a:pt x="445822" y="102044"/>
                    <a:pt x="437797" y="104748"/>
                    <a:pt x="430041" y="107360"/>
                  </a:cubicBezTo>
                  <a:cubicBezTo>
                    <a:pt x="423038" y="109723"/>
                    <a:pt x="415788" y="112181"/>
                    <a:pt x="410792" y="111291"/>
                  </a:cubicBezTo>
                  <a:cubicBezTo>
                    <a:pt x="400495" y="109496"/>
                    <a:pt x="329854" y="64156"/>
                    <a:pt x="320030" y="56297"/>
                  </a:cubicBezTo>
                  <a:cubicBezTo>
                    <a:pt x="314968" y="52242"/>
                    <a:pt x="279018" y="45317"/>
                    <a:pt x="247300" y="39209"/>
                  </a:cubicBezTo>
                  <a:cubicBezTo>
                    <a:pt x="221443" y="34232"/>
                    <a:pt x="197027" y="29526"/>
                    <a:pt x="190914" y="26773"/>
                  </a:cubicBezTo>
                  <a:cubicBezTo>
                    <a:pt x="182319" y="22908"/>
                    <a:pt x="178347" y="13633"/>
                    <a:pt x="175445" y="6864"/>
                  </a:cubicBezTo>
                  <a:cubicBezTo>
                    <a:pt x="173806" y="3028"/>
                    <a:pt x="172509" y="0"/>
                    <a:pt x="171058" y="0"/>
                  </a:cubicBezTo>
                  <a:cubicBezTo>
                    <a:pt x="167291" y="0"/>
                    <a:pt x="146542" y="8980"/>
                    <a:pt x="136096" y="13723"/>
                  </a:cubicBezTo>
                  <a:cubicBezTo>
                    <a:pt x="134921" y="14259"/>
                    <a:pt x="133148" y="14486"/>
                    <a:pt x="130995" y="14486"/>
                  </a:cubicBezTo>
                  <a:cubicBezTo>
                    <a:pt x="119369" y="14486"/>
                    <a:pt x="96577" y="7890"/>
                    <a:pt x="95443" y="7559"/>
                  </a:cubicBezTo>
                  <a:lnTo>
                    <a:pt x="95190" y="7517"/>
                  </a:lnTo>
                  <a:cubicBezTo>
                    <a:pt x="87628" y="11414"/>
                    <a:pt x="46651" y="8163"/>
                    <a:pt x="41913" y="15632"/>
                  </a:cubicBezTo>
                  <a:cubicBezTo>
                    <a:pt x="37095" y="23191"/>
                    <a:pt x="41913" y="36249"/>
                    <a:pt x="32989" y="47909"/>
                  </a:cubicBezTo>
                  <a:cubicBezTo>
                    <a:pt x="24035" y="59599"/>
                    <a:pt x="6871" y="64390"/>
                    <a:pt x="4135" y="74712"/>
                  </a:cubicBezTo>
                  <a:cubicBezTo>
                    <a:pt x="1367" y="85005"/>
                    <a:pt x="0" y="113175"/>
                    <a:pt x="6188" y="116626"/>
                  </a:cubicBezTo>
                  <a:close/>
                </a:path>
              </a:pathLst>
            </a:custGeom>
            <a:grpFill/>
            <a:ln cap="flat" cmpd="sng" w="0">
              <a:noFill/>
              <a:prstDash val="solid"/>
              <a:miter lim="800000"/>
            </a:ln>
          </p:spPr>
          <p:txBody>
            <a:bodyPr anchor="ctr">
              <a:spAutoFit/>
            </a:bodyPr>
            <a:lstStyle/>
            <a:p>
              <a:pPr algn="ctr"/>
              <a:endParaRPr lang="en-US"/>
            </a:p>
          </p:txBody>
        </p:sp>
        <p:sp>
          <p:nvSpPr>
            <p:cNvPr id="186" name="Free Form 76">
              <a:extLst>
                <a:ext uri="{FF2B5EF4-FFF2-40B4-BE49-F238E27FC236}">
                  <a16:creationId xmlns:a16="http://schemas.microsoft.com/office/drawing/2014/main" id="{15E6DB98-FB34-4693-BCD2-1A9905B693CE}"/>
                </a:ext>
              </a:extLst>
            </p:cNvPr>
            <p:cNvSpPr/>
            <p:nvPr/>
          </p:nvSpPr>
          <p:spPr>
            <a:xfrm>
              <a:off x="2237585" y="3366137"/>
              <a:ext cx="222413" cy="139369"/>
            </a:xfrm>
            <a:custGeom>
              <a:avLst/>
              <a:gdLst/>
              <a:ahLst/>
              <a:cxnLst/>
              <a:rect b="0" l="0" r="0" t="0"/>
              <a:pathLst>
                <a:path h="355155" w="566779">
                  <a:moveTo>
                    <a:pt x="425164" y="354440"/>
                  </a:moveTo>
                  <a:cubicBezTo>
                    <a:pt x="425188" y="354443"/>
                    <a:pt x="425181" y="354479"/>
                    <a:pt x="425198" y="354492"/>
                  </a:cubicBezTo>
                  <a:cubicBezTo>
                    <a:pt x="436871" y="352821"/>
                    <a:pt x="454888" y="347145"/>
                    <a:pt x="471274" y="341985"/>
                  </a:cubicBezTo>
                  <a:cubicBezTo>
                    <a:pt x="485546" y="337494"/>
                    <a:pt x="497872" y="333612"/>
                    <a:pt x="503061" y="333339"/>
                  </a:cubicBezTo>
                  <a:cubicBezTo>
                    <a:pt x="503395" y="333321"/>
                    <a:pt x="503739" y="333312"/>
                    <a:pt x="504087" y="333312"/>
                  </a:cubicBezTo>
                  <a:cubicBezTo>
                    <a:pt x="511420" y="333312"/>
                    <a:pt x="521578" y="337113"/>
                    <a:pt x="530586" y="340481"/>
                  </a:cubicBezTo>
                  <a:cubicBezTo>
                    <a:pt x="537762" y="343168"/>
                    <a:pt x="544543" y="345704"/>
                    <a:pt x="548410" y="345704"/>
                  </a:cubicBezTo>
                  <a:cubicBezTo>
                    <a:pt x="557059" y="345704"/>
                    <a:pt x="566579" y="313587"/>
                    <a:pt x="566779" y="312893"/>
                  </a:cubicBezTo>
                  <a:cubicBezTo>
                    <a:pt x="566632" y="312188"/>
                    <a:pt x="560554" y="284090"/>
                    <a:pt x="557232" y="281435"/>
                  </a:cubicBezTo>
                  <a:cubicBezTo>
                    <a:pt x="555896" y="280364"/>
                    <a:pt x="549159" y="277987"/>
                    <a:pt x="541351" y="275229"/>
                  </a:cubicBezTo>
                  <a:cubicBezTo>
                    <a:pt x="529457" y="271030"/>
                    <a:pt x="514653" y="265802"/>
                    <a:pt x="512544" y="262849"/>
                  </a:cubicBezTo>
                  <a:cubicBezTo>
                    <a:pt x="510761" y="260350"/>
                    <a:pt x="514553" y="249387"/>
                    <a:pt x="518572" y="237780"/>
                  </a:cubicBezTo>
                  <a:cubicBezTo>
                    <a:pt x="522334" y="226907"/>
                    <a:pt x="526226" y="215666"/>
                    <a:pt x="524892" y="212669"/>
                  </a:cubicBezTo>
                  <a:cubicBezTo>
                    <a:pt x="523712" y="210012"/>
                    <a:pt x="517747" y="206903"/>
                    <a:pt x="509493" y="202604"/>
                  </a:cubicBezTo>
                  <a:cubicBezTo>
                    <a:pt x="498933" y="197103"/>
                    <a:pt x="484473" y="189570"/>
                    <a:pt x="471354" y="178381"/>
                  </a:cubicBezTo>
                  <a:cubicBezTo>
                    <a:pt x="448438" y="158834"/>
                    <a:pt x="403201" y="73566"/>
                    <a:pt x="401977" y="71252"/>
                  </a:cubicBezTo>
                  <a:cubicBezTo>
                    <a:pt x="401128" y="71245"/>
                    <a:pt x="398376" y="71130"/>
                    <a:pt x="394211" y="70952"/>
                  </a:cubicBezTo>
                  <a:cubicBezTo>
                    <a:pt x="372460" y="70025"/>
                    <a:pt x="306250" y="67204"/>
                    <a:pt x="286014" y="71250"/>
                  </a:cubicBezTo>
                  <a:cubicBezTo>
                    <a:pt x="269360" y="74583"/>
                    <a:pt x="247402" y="76619"/>
                    <a:pt x="232484" y="76619"/>
                  </a:cubicBezTo>
                  <a:cubicBezTo>
                    <a:pt x="225908" y="76619"/>
                    <a:pt x="220702" y="76224"/>
                    <a:pt x="217919" y="75366"/>
                  </a:cubicBezTo>
                  <a:cubicBezTo>
                    <a:pt x="212421" y="73676"/>
                    <a:pt x="202372" y="51737"/>
                    <a:pt x="193504" y="32379"/>
                  </a:cubicBezTo>
                  <a:cubicBezTo>
                    <a:pt x="187868" y="20075"/>
                    <a:pt x="182999" y="9451"/>
                    <a:pt x="180509" y="6751"/>
                  </a:cubicBezTo>
                  <a:cubicBezTo>
                    <a:pt x="174279" y="0"/>
                    <a:pt x="143507" y="687"/>
                    <a:pt x="142873" y="714"/>
                  </a:cubicBezTo>
                  <a:cubicBezTo>
                    <a:pt x="123385" y="15715"/>
                    <a:pt x="101237" y="34966"/>
                    <a:pt x="90323" y="48519"/>
                  </a:cubicBezTo>
                  <a:cubicBezTo>
                    <a:pt x="70796" y="72759"/>
                    <a:pt x="1794" y="201265"/>
                    <a:pt x="0" y="204608"/>
                  </a:cubicBezTo>
                  <a:cubicBezTo>
                    <a:pt x="15774" y="216978"/>
                    <a:pt x="55356" y="247365"/>
                    <a:pt x="66175" y="249528"/>
                  </a:cubicBezTo>
                  <a:cubicBezTo>
                    <a:pt x="73117" y="250908"/>
                    <a:pt x="79396" y="247687"/>
                    <a:pt x="85465" y="244561"/>
                  </a:cubicBezTo>
                  <a:cubicBezTo>
                    <a:pt x="91476" y="241469"/>
                    <a:pt x="97162" y="238563"/>
                    <a:pt x="103278" y="239911"/>
                  </a:cubicBezTo>
                  <a:cubicBezTo>
                    <a:pt x="108667" y="241108"/>
                    <a:pt x="113466" y="243505"/>
                    <a:pt x="118547" y="246044"/>
                  </a:cubicBezTo>
                  <a:cubicBezTo>
                    <a:pt x="125153" y="249343"/>
                    <a:pt x="132644" y="253086"/>
                    <a:pt x="143119" y="255024"/>
                  </a:cubicBezTo>
                  <a:cubicBezTo>
                    <a:pt x="150298" y="256353"/>
                    <a:pt x="158417" y="256251"/>
                    <a:pt x="167008" y="256119"/>
                  </a:cubicBezTo>
                  <a:cubicBezTo>
                    <a:pt x="180556" y="255939"/>
                    <a:pt x="194555" y="255736"/>
                    <a:pt x="206361" y="261220"/>
                  </a:cubicBezTo>
                  <a:cubicBezTo>
                    <a:pt x="218585" y="266897"/>
                    <a:pt x="231396" y="278970"/>
                    <a:pt x="243786" y="290649"/>
                  </a:cubicBezTo>
                  <a:cubicBezTo>
                    <a:pt x="251101" y="297545"/>
                    <a:pt x="258009" y="304058"/>
                    <a:pt x="264788" y="309328"/>
                  </a:cubicBezTo>
                  <a:cubicBezTo>
                    <a:pt x="282552" y="323139"/>
                    <a:pt x="292715" y="326521"/>
                    <a:pt x="312073" y="325094"/>
                  </a:cubicBezTo>
                  <a:cubicBezTo>
                    <a:pt x="315843" y="324816"/>
                    <a:pt x="319957" y="324394"/>
                    <a:pt x="324312" y="323948"/>
                  </a:cubicBezTo>
                  <a:cubicBezTo>
                    <a:pt x="341544" y="322183"/>
                    <a:pt x="361078" y="320188"/>
                    <a:pt x="372611" y="325423"/>
                  </a:cubicBezTo>
                  <a:cubicBezTo>
                    <a:pt x="379056" y="328352"/>
                    <a:pt x="385596" y="333882"/>
                    <a:pt x="391921" y="339232"/>
                  </a:cubicBezTo>
                  <a:cubicBezTo>
                    <a:pt x="399775" y="345874"/>
                    <a:pt x="407897" y="352743"/>
                    <a:pt x="415861" y="354638"/>
                  </a:cubicBezTo>
                  <a:cubicBezTo>
                    <a:pt x="418019" y="355155"/>
                    <a:pt x="421187" y="355055"/>
                    <a:pt x="425059" y="354509"/>
                  </a:cubicBezTo>
                  <a:cubicBezTo>
                    <a:pt x="425093" y="354482"/>
                    <a:pt x="425108" y="354431"/>
                    <a:pt x="425164" y="354440"/>
                  </a:cubicBezTo>
                  <a:close/>
                </a:path>
              </a:pathLst>
            </a:custGeom>
            <a:grpFill/>
            <a:ln cap="flat" cmpd="sng" w="0">
              <a:noFill/>
              <a:prstDash val="solid"/>
              <a:miter lim="800000"/>
            </a:ln>
          </p:spPr>
          <p:txBody>
            <a:bodyPr anchor="ctr">
              <a:spAutoFit/>
            </a:bodyPr>
            <a:lstStyle/>
            <a:p>
              <a:pPr algn="ctr"/>
              <a:endParaRPr lang="en-US"/>
            </a:p>
          </p:txBody>
        </p:sp>
        <p:sp>
          <p:nvSpPr>
            <p:cNvPr id="187" name="Free Form 77">
              <a:extLst>
                <a:ext uri="{FF2B5EF4-FFF2-40B4-BE49-F238E27FC236}">
                  <a16:creationId xmlns:a16="http://schemas.microsoft.com/office/drawing/2014/main" id="{E69D526B-A665-46BD-B384-164EE775DBF1}"/>
                </a:ext>
              </a:extLst>
            </p:cNvPr>
            <p:cNvSpPr/>
            <p:nvPr/>
          </p:nvSpPr>
          <p:spPr>
            <a:xfrm>
              <a:off x="3872432" y="4841970"/>
              <a:ext cx="375523" cy="284785"/>
            </a:xfrm>
            <a:custGeom>
              <a:avLst/>
              <a:gdLst/>
              <a:ahLst/>
              <a:cxnLst/>
              <a:rect b="0" l="0" r="0" t="0"/>
              <a:pathLst>
                <a:path h="725721" w="956950">
                  <a:moveTo>
                    <a:pt x="742619" y="66643"/>
                  </a:moveTo>
                  <a:cubicBezTo>
                    <a:pt x="726140" y="43974"/>
                    <a:pt x="706209" y="52215"/>
                    <a:pt x="676670" y="48107"/>
                  </a:cubicBezTo>
                  <a:cubicBezTo>
                    <a:pt x="647131" y="43974"/>
                    <a:pt x="620331" y="30231"/>
                    <a:pt x="607985" y="1377"/>
                  </a:cubicBezTo>
                  <a:cubicBezTo>
                    <a:pt x="607795" y="936"/>
                    <a:pt x="607654" y="451"/>
                    <a:pt x="607476" y="0"/>
                  </a:cubicBezTo>
                  <a:cubicBezTo>
                    <a:pt x="595289" y="9204"/>
                    <a:pt x="586049" y="16627"/>
                    <a:pt x="585462" y="18380"/>
                  </a:cubicBezTo>
                  <a:cubicBezTo>
                    <a:pt x="584711" y="20643"/>
                    <a:pt x="584189" y="24766"/>
                    <a:pt x="583645" y="29131"/>
                  </a:cubicBezTo>
                  <a:cubicBezTo>
                    <a:pt x="582853" y="35408"/>
                    <a:pt x="582041" y="41896"/>
                    <a:pt x="580402" y="44078"/>
                  </a:cubicBezTo>
                  <a:cubicBezTo>
                    <a:pt x="579219" y="45651"/>
                    <a:pt x="574825" y="47882"/>
                    <a:pt x="569739" y="50460"/>
                  </a:cubicBezTo>
                  <a:cubicBezTo>
                    <a:pt x="562780" y="53991"/>
                    <a:pt x="554121" y="58385"/>
                    <a:pt x="550164" y="62866"/>
                  </a:cubicBezTo>
                  <a:cubicBezTo>
                    <a:pt x="544531" y="69248"/>
                    <a:pt x="544799" y="78262"/>
                    <a:pt x="545060" y="86975"/>
                  </a:cubicBezTo>
                  <a:cubicBezTo>
                    <a:pt x="545114" y="88801"/>
                    <a:pt x="545167" y="90691"/>
                    <a:pt x="545167" y="92522"/>
                  </a:cubicBezTo>
                  <a:cubicBezTo>
                    <a:pt x="545167" y="102449"/>
                    <a:pt x="540661" y="111195"/>
                    <a:pt x="517613" y="126557"/>
                  </a:cubicBezTo>
                  <a:cubicBezTo>
                    <a:pt x="495604" y="141237"/>
                    <a:pt x="440236" y="159561"/>
                    <a:pt x="431872" y="159561"/>
                  </a:cubicBezTo>
                  <a:cubicBezTo>
                    <a:pt x="427553" y="159561"/>
                    <a:pt x="421713" y="154701"/>
                    <a:pt x="416559" y="150412"/>
                  </a:cubicBezTo>
                  <a:cubicBezTo>
                    <a:pt x="411777" y="146433"/>
                    <a:pt x="407271" y="142656"/>
                    <a:pt x="404908" y="143526"/>
                  </a:cubicBezTo>
                  <a:cubicBezTo>
                    <a:pt x="402214" y="144506"/>
                    <a:pt x="401821" y="150046"/>
                    <a:pt x="401399" y="155911"/>
                  </a:cubicBezTo>
                  <a:cubicBezTo>
                    <a:pt x="401053" y="160773"/>
                    <a:pt x="400694" y="165796"/>
                    <a:pt x="399053" y="169083"/>
                  </a:cubicBezTo>
                  <a:cubicBezTo>
                    <a:pt x="395325" y="176530"/>
                    <a:pt x="337174" y="178781"/>
                    <a:pt x="330410" y="178110"/>
                  </a:cubicBezTo>
                  <a:cubicBezTo>
                    <a:pt x="326511" y="177720"/>
                    <a:pt x="319523" y="173504"/>
                    <a:pt x="311432" y="168627"/>
                  </a:cubicBezTo>
                  <a:cubicBezTo>
                    <a:pt x="305114" y="164818"/>
                    <a:pt x="298579" y="160878"/>
                    <a:pt x="292576" y="158171"/>
                  </a:cubicBezTo>
                  <a:cubicBezTo>
                    <a:pt x="277285" y="151295"/>
                    <a:pt x="264702" y="157608"/>
                    <a:pt x="252949" y="178022"/>
                  </a:cubicBezTo>
                  <a:cubicBezTo>
                    <a:pt x="246029" y="190041"/>
                    <a:pt x="242979" y="199914"/>
                    <a:pt x="239750" y="210370"/>
                  </a:cubicBezTo>
                  <a:cubicBezTo>
                    <a:pt x="236883" y="219663"/>
                    <a:pt x="233918" y="229275"/>
                    <a:pt x="228009" y="241216"/>
                  </a:cubicBezTo>
                  <a:cubicBezTo>
                    <a:pt x="219751" y="257904"/>
                    <a:pt x="182521" y="301676"/>
                    <a:pt x="155338" y="333636"/>
                  </a:cubicBezTo>
                  <a:cubicBezTo>
                    <a:pt x="141371" y="350059"/>
                    <a:pt x="130332" y="363033"/>
                    <a:pt x="128250" y="366491"/>
                  </a:cubicBezTo>
                  <a:cubicBezTo>
                    <a:pt x="124721" y="372338"/>
                    <a:pt x="124116" y="383448"/>
                    <a:pt x="123582" y="393248"/>
                  </a:cubicBezTo>
                  <a:cubicBezTo>
                    <a:pt x="123192" y="400331"/>
                    <a:pt x="122858" y="406447"/>
                    <a:pt x="121510" y="409521"/>
                  </a:cubicBezTo>
                  <a:cubicBezTo>
                    <a:pt x="119542" y="414035"/>
                    <a:pt x="100425" y="425256"/>
                    <a:pt x="92300" y="429870"/>
                  </a:cubicBezTo>
                  <a:cubicBezTo>
                    <a:pt x="78353" y="437792"/>
                    <a:pt x="64193" y="444881"/>
                    <a:pt x="61386" y="445346"/>
                  </a:cubicBezTo>
                  <a:cubicBezTo>
                    <a:pt x="61228" y="445376"/>
                    <a:pt x="61064" y="445388"/>
                    <a:pt x="60896" y="445388"/>
                  </a:cubicBezTo>
                  <a:cubicBezTo>
                    <a:pt x="57317" y="445388"/>
                    <a:pt x="50979" y="439660"/>
                    <a:pt x="43052" y="432491"/>
                  </a:cubicBezTo>
                  <a:cubicBezTo>
                    <a:pt x="38112" y="428022"/>
                    <a:pt x="32508" y="422955"/>
                    <a:pt x="26902" y="418753"/>
                  </a:cubicBezTo>
                  <a:cubicBezTo>
                    <a:pt x="19943" y="413535"/>
                    <a:pt x="15298" y="411643"/>
                    <a:pt x="11853" y="412633"/>
                  </a:cubicBezTo>
                  <a:cubicBezTo>
                    <a:pt x="8327" y="413645"/>
                    <a:pt x="6086" y="417795"/>
                    <a:pt x="3811" y="423715"/>
                  </a:cubicBezTo>
                  <a:cubicBezTo>
                    <a:pt x="0" y="433618"/>
                    <a:pt x="2150" y="443883"/>
                    <a:pt x="10197" y="454232"/>
                  </a:cubicBezTo>
                  <a:cubicBezTo>
                    <a:pt x="13401" y="458350"/>
                    <a:pt x="23528" y="462327"/>
                    <a:pt x="33318" y="466178"/>
                  </a:cubicBezTo>
                  <a:cubicBezTo>
                    <a:pt x="43003" y="469982"/>
                    <a:pt x="53018" y="473922"/>
                    <a:pt x="56451" y="478045"/>
                  </a:cubicBezTo>
                  <a:cubicBezTo>
                    <a:pt x="58399" y="480381"/>
                    <a:pt x="59126" y="482613"/>
                    <a:pt x="58619" y="484675"/>
                  </a:cubicBezTo>
                  <a:cubicBezTo>
                    <a:pt x="57543" y="489013"/>
                    <a:pt x="51228" y="491937"/>
                    <a:pt x="45393" y="494339"/>
                  </a:cubicBezTo>
                  <a:cubicBezTo>
                    <a:pt x="40250" y="496460"/>
                    <a:pt x="37083" y="499208"/>
                    <a:pt x="35705" y="502756"/>
                  </a:cubicBezTo>
                  <a:cubicBezTo>
                    <a:pt x="34164" y="506719"/>
                    <a:pt x="34834" y="511817"/>
                    <a:pt x="37697" y="517925"/>
                  </a:cubicBezTo>
                  <a:cubicBezTo>
                    <a:pt x="44705" y="532873"/>
                    <a:pt x="63266" y="544592"/>
                    <a:pt x="67372" y="546235"/>
                  </a:cubicBezTo>
                  <a:cubicBezTo>
                    <a:pt x="69362" y="547028"/>
                    <a:pt x="74902" y="547732"/>
                    <a:pt x="80767" y="548481"/>
                  </a:cubicBezTo>
                  <a:cubicBezTo>
                    <a:pt x="88672" y="549491"/>
                    <a:pt x="96143" y="550439"/>
                    <a:pt x="97214" y="551778"/>
                  </a:cubicBezTo>
                  <a:cubicBezTo>
                    <a:pt x="98138" y="552938"/>
                    <a:pt x="98384" y="558922"/>
                    <a:pt x="98660" y="565845"/>
                  </a:cubicBezTo>
                  <a:cubicBezTo>
                    <a:pt x="98950" y="573082"/>
                    <a:pt x="99281" y="581285"/>
                    <a:pt x="100454" y="585737"/>
                  </a:cubicBezTo>
                  <a:cubicBezTo>
                    <a:pt x="101564" y="589951"/>
                    <a:pt x="106482" y="594713"/>
                    <a:pt x="111693" y="599761"/>
                  </a:cubicBezTo>
                  <a:cubicBezTo>
                    <a:pt x="115033" y="602996"/>
                    <a:pt x="118645" y="606495"/>
                    <a:pt x="121590" y="610190"/>
                  </a:cubicBezTo>
                  <a:cubicBezTo>
                    <a:pt x="124141" y="612326"/>
                    <a:pt x="159103" y="641657"/>
                    <a:pt x="160897" y="645705"/>
                  </a:cubicBezTo>
                  <a:cubicBezTo>
                    <a:pt x="161490" y="647036"/>
                    <a:pt x="162236" y="650123"/>
                    <a:pt x="163187" y="654042"/>
                  </a:cubicBezTo>
                  <a:cubicBezTo>
                    <a:pt x="165157" y="662149"/>
                    <a:pt x="167849" y="673254"/>
                    <a:pt x="170917" y="675402"/>
                  </a:cubicBezTo>
                  <a:cubicBezTo>
                    <a:pt x="171312" y="675680"/>
                    <a:pt x="171899" y="676095"/>
                    <a:pt x="172643" y="676624"/>
                  </a:cubicBezTo>
                  <a:cubicBezTo>
                    <a:pt x="195040" y="692539"/>
                    <a:pt x="208912" y="700744"/>
                    <a:pt x="213876" y="701020"/>
                  </a:cubicBezTo>
                  <a:cubicBezTo>
                    <a:pt x="213947" y="701025"/>
                    <a:pt x="214025" y="701030"/>
                    <a:pt x="214096" y="701030"/>
                  </a:cubicBezTo>
                  <a:cubicBezTo>
                    <a:pt x="218402" y="701030"/>
                    <a:pt x="224837" y="694175"/>
                    <a:pt x="231643" y="686931"/>
                  </a:cubicBezTo>
                  <a:cubicBezTo>
                    <a:pt x="237787" y="680394"/>
                    <a:pt x="244130" y="673639"/>
                    <a:pt x="249519" y="671269"/>
                  </a:cubicBezTo>
                  <a:cubicBezTo>
                    <a:pt x="255949" y="668445"/>
                    <a:pt x="263103" y="675700"/>
                    <a:pt x="271413" y="684090"/>
                  </a:cubicBezTo>
                  <a:cubicBezTo>
                    <a:pt x="277950" y="690691"/>
                    <a:pt x="285358" y="698167"/>
                    <a:pt x="293161" y="701042"/>
                  </a:cubicBezTo>
                  <a:cubicBezTo>
                    <a:pt x="306533" y="705958"/>
                    <a:pt x="342841" y="701647"/>
                    <a:pt x="366871" y="698791"/>
                  </a:cubicBezTo>
                  <a:cubicBezTo>
                    <a:pt x="373987" y="697945"/>
                    <a:pt x="380131" y="697216"/>
                    <a:pt x="384230" y="696902"/>
                  </a:cubicBezTo>
                  <a:cubicBezTo>
                    <a:pt x="384623" y="696870"/>
                    <a:pt x="385037" y="696853"/>
                    <a:pt x="385464" y="696853"/>
                  </a:cubicBezTo>
                  <a:cubicBezTo>
                    <a:pt x="404018" y="696853"/>
                    <a:pt x="456166" y="724292"/>
                    <a:pt x="458870" y="725721"/>
                  </a:cubicBezTo>
                  <a:cubicBezTo>
                    <a:pt x="461486" y="723441"/>
                    <a:pt x="518333" y="673885"/>
                    <a:pt x="534329" y="653230"/>
                  </a:cubicBezTo>
                  <a:cubicBezTo>
                    <a:pt x="541061" y="644537"/>
                    <a:pt x="546842" y="633493"/>
                    <a:pt x="552434" y="622813"/>
                  </a:cubicBezTo>
                  <a:cubicBezTo>
                    <a:pt x="560436" y="607532"/>
                    <a:pt x="567996" y="593096"/>
                    <a:pt x="576979" y="588602"/>
                  </a:cubicBezTo>
                  <a:cubicBezTo>
                    <a:pt x="582723" y="585732"/>
                    <a:pt x="590348" y="583414"/>
                    <a:pt x="599175" y="580734"/>
                  </a:cubicBezTo>
                  <a:cubicBezTo>
                    <a:pt x="613489" y="576381"/>
                    <a:pt x="629709" y="571453"/>
                    <a:pt x="642908" y="562507"/>
                  </a:cubicBezTo>
                  <a:cubicBezTo>
                    <a:pt x="663756" y="548391"/>
                    <a:pt x="700964" y="510537"/>
                    <a:pt x="702020" y="509462"/>
                  </a:cubicBezTo>
                  <a:cubicBezTo>
                    <a:pt x="690540" y="507962"/>
                    <a:pt x="676178" y="507945"/>
                    <a:pt x="669628" y="506309"/>
                  </a:cubicBezTo>
                  <a:cubicBezTo>
                    <a:pt x="658680" y="503571"/>
                    <a:pt x="665978" y="493534"/>
                    <a:pt x="673278" y="488060"/>
                  </a:cubicBezTo>
                  <a:cubicBezTo>
                    <a:pt x="680579" y="482586"/>
                    <a:pt x="701561" y="477111"/>
                    <a:pt x="699737" y="457039"/>
                  </a:cubicBezTo>
                  <a:cubicBezTo>
                    <a:pt x="697913" y="436966"/>
                    <a:pt x="684229" y="436054"/>
                    <a:pt x="672364" y="425105"/>
                  </a:cubicBezTo>
                  <a:cubicBezTo>
                    <a:pt x="660504" y="414157"/>
                    <a:pt x="669628" y="402292"/>
                    <a:pt x="675105" y="401380"/>
                  </a:cubicBezTo>
                  <a:cubicBezTo>
                    <a:pt x="680579" y="400468"/>
                    <a:pt x="723461" y="393170"/>
                    <a:pt x="741710" y="387695"/>
                  </a:cubicBezTo>
                  <a:cubicBezTo>
                    <a:pt x="759956" y="382221"/>
                    <a:pt x="793713" y="361234"/>
                    <a:pt x="803438" y="350285"/>
                  </a:cubicBezTo>
                  <a:cubicBezTo>
                    <a:pt x="813189" y="339339"/>
                    <a:pt x="818039" y="335687"/>
                    <a:pt x="846037" y="341763"/>
                  </a:cubicBezTo>
                  <a:cubicBezTo>
                    <a:pt x="874007" y="347862"/>
                    <a:pt x="881308" y="340566"/>
                    <a:pt x="888606" y="332039"/>
                  </a:cubicBezTo>
                  <a:cubicBezTo>
                    <a:pt x="895907" y="323512"/>
                    <a:pt x="939700" y="227427"/>
                    <a:pt x="940924" y="223776"/>
                  </a:cubicBezTo>
                  <a:cubicBezTo>
                    <a:pt x="942124" y="220126"/>
                    <a:pt x="955523" y="194579"/>
                    <a:pt x="942124" y="177530"/>
                  </a:cubicBezTo>
                  <a:cubicBezTo>
                    <a:pt x="928752" y="160507"/>
                    <a:pt x="937735" y="160078"/>
                    <a:pt x="947342" y="148532"/>
                  </a:cubicBezTo>
                  <a:cubicBezTo>
                    <a:pt x="956950" y="137011"/>
                    <a:pt x="953529" y="114746"/>
                    <a:pt x="937047" y="107872"/>
                  </a:cubicBezTo>
                  <a:cubicBezTo>
                    <a:pt x="920539" y="101003"/>
                    <a:pt x="916436" y="109925"/>
                    <a:pt x="892371" y="128486"/>
                  </a:cubicBezTo>
                  <a:cubicBezTo>
                    <a:pt x="868336" y="147020"/>
                    <a:pt x="814759" y="153207"/>
                    <a:pt x="799648" y="144967"/>
                  </a:cubicBezTo>
                  <a:cubicBezTo>
                    <a:pt x="784535" y="136725"/>
                    <a:pt x="759103" y="89311"/>
                    <a:pt x="742619" y="66643"/>
                  </a:cubicBezTo>
                  <a:close/>
                </a:path>
              </a:pathLst>
            </a:custGeom>
            <a:grpFill/>
            <a:ln cap="flat" cmpd="sng" w="0">
              <a:noFill/>
              <a:prstDash val="solid"/>
              <a:miter lim="800000"/>
            </a:ln>
          </p:spPr>
          <p:txBody>
            <a:bodyPr anchor="ctr">
              <a:spAutoFit/>
            </a:bodyPr>
            <a:lstStyle/>
            <a:p>
              <a:pPr algn="ctr"/>
              <a:endParaRPr lang="en-US"/>
            </a:p>
          </p:txBody>
        </p:sp>
        <p:sp>
          <p:nvSpPr>
            <p:cNvPr id="188" name="Free Form 78">
              <a:extLst>
                <a:ext uri="{FF2B5EF4-FFF2-40B4-BE49-F238E27FC236}">
                  <a16:creationId xmlns:a16="http://schemas.microsoft.com/office/drawing/2014/main" id="{D50382F4-8E6F-47AA-A32B-3C0D8649BE23}"/>
                </a:ext>
              </a:extLst>
            </p:cNvPr>
            <p:cNvSpPr/>
            <p:nvPr/>
          </p:nvSpPr>
          <p:spPr>
            <a:xfrm>
              <a:off x="3621464" y="5200629"/>
              <a:ext cx="352582" cy="287718"/>
            </a:xfrm>
            <a:custGeom>
              <a:avLst/>
              <a:gdLst/>
              <a:ahLst/>
              <a:cxnLst/>
              <a:rect b="0" l="0" r="0" t="0"/>
              <a:pathLst>
                <a:path h="733195" w="898489">
                  <a:moveTo>
                    <a:pt x="71508" y="410414"/>
                  </a:moveTo>
                  <a:cubicBezTo>
                    <a:pt x="73578" y="412192"/>
                    <a:pt x="85241" y="413350"/>
                    <a:pt x="98747" y="414696"/>
                  </a:cubicBezTo>
                  <a:cubicBezTo>
                    <a:pt x="115826" y="416393"/>
                    <a:pt x="137084" y="418509"/>
                    <a:pt x="146345" y="422755"/>
                  </a:cubicBezTo>
                  <a:cubicBezTo>
                    <a:pt x="155569" y="426980"/>
                    <a:pt x="161434" y="444342"/>
                    <a:pt x="164730" y="458165"/>
                  </a:cubicBezTo>
                  <a:cubicBezTo>
                    <a:pt x="168998" y="476053"/>
                    <a:pt x="170861" y="495331"/>
                    <a:pt x="171175" y="507406"/>
                  </a:cubicBezTo>
                  <a:cubicBezTo>
                    <a:pt x="171836" y="532361"/>
                    <a:pt x="208585" y="594238"/>
                    <a:pt x="211253" y="598697"/>
                  </a:cubicBezTo>
                  <a:cubicBezTo>
                    <a:pt x="214440" y="593584"/>
                    <a:pt x="217871" y="588203"/>
                    <a:pt x="221526" y="582599"/>
                  </a:cubicBezTo>
                  <a:cubicBezTo>
                    <a:pt x="238529" y="556528"/>
                    <a:pt x="255173" y="533617"/>
                    <a:pt x="261111" y="528120"/>
                  </a:cubicBezTo>
                  <a:cubicBezTo>
                    <a:pt x="267070" y="522607"/>
                    <a:pt x="278706" y="519479"/>
                    <a:pt x="288972" y="516714"/>
                  </a:cubicBezTo>
                  <a:cubicBezTo>
                    <a:pt x="300047" y="513734"/>
                    <a:pt x="310503" y="510915"/>
                    <a:pt x="311439" y="505775"/>
                  </a:cubicBezTo>
                  <a:cubicBezTo>
                    <a:pt x="312407" y="500462"/>
                    <a:pt x="311166" y="491637"/>
                    <a:pt x="310176" y="484539"/>
                  </a:cubicBezTo>
                  <a:cubicBezTo>
                    <a:pt x="309247" y="477926"/>
                    <a:pt x="308516" y="472700"/>
                    <a:pt x="309667" y="471781"/>
                  </a:cubicBezTo>
                  <a:cubicBezTo>
                    <a:pt x="310571" y="471057"/>
                    <a:pt x="313349" y="470574"/>
                    <a:pt x="316862" y="469957"/>
                  </a:cubicBezTo>
                  <a:cubicBezTo>
                    <a:pt x="322522" y="468967"/>
                    <a:pt x="329569" y="467736"/>
                    <a:pt x="332093" y="464932"/>
                  </a:cubicBezTo>
                  <a:cubicBezTo>
                    <a:pt x="333609" y="463244"/>
                    <a:pt x="334787" y="460338"/>
                    <a:pt x="336028" y="457260"/>
                  </a:cubicBezTo>
                  <a:cubicBezTo>
                    <a:pt x="338196" y="451894"/>
                    <a:pt x="340656" y="445810"/>
                    <a:pt x="345874" y="442910"/>
                  </a:cubicBezTo>
                  <a:cubicBezTo>
                    <a:pt x="354145" y="438317"/>
                    <a:pt x="392153" y="441928"/>
                    <a:pt x="411519" y="450691"/>
                  </a:cubicBezTo>
                  <a:cubicBezTo>
                    <a:pt x="428392" y="458324"/>
                    <a:pt x="442752" y="484127"/>
                    <a:pt x="448887" y="495143"/>
                  </a:cubicBezTo>
                  <a:cubicBezTo>
                    <a:pt x="449772" y="496731"/>
                    <a:pt x="450470" y="497987"/>
                    <a:pt x="450986" y="498850"/>
                  </a:cubicBezTo>
                  <a:cubicBezTo>
                    <a:pt x="453764" y="503473"/>
                    <a:pt x="462203" y="517545"/>
                    <a:pt x="470530" y="517545"/>
                  </a:cubicBezTo>
                  <a:cubicBezTo>
                    <a:pt x="475339" y="517545"/>
                    <a:pt x="477336" y="509781"/>
                    <a:pt x="479265" y="502273"/>
                  </a:cubicBezTo>
                  <a:cubicBezTo>
                    <a:pt x="480374" y="497945"/>
                    <a:pt x="481523" y="493473"/>
                    <a:pt x="483210" y="490606"/>
                  </a:cubicBezTo>
                  <a:cubicBezTo>
                    <a:pt x="485617" y="486509"/>
                    <a:pt x="501712" y="476063"/>
                    <a:pt x="516587" y="467529"/>
                  </a:cubicBezTo>
                  <a:cubicBezTo>
                    <a:pt x="530422" y="459594"/>
                    <a:pt x="547657" y="450796"/>
                    <a:pt x="550746" y="452059"/>
                  </a:cubicBezTo>
                  <a:cubicBezTo>
                    <a:pt x="556557" y="454483"/>
                    <a:pt x="547757" y="511683"/>
                    <a:pt x="547642" y="512251"/>
                  </a:cubicBezTo>
                  <a:cubicBezTo>
                    <a:pt x="547486" y="513032"/>
                    <a:pt x="545979" y="514931"/>
                    <a:pt x="543897" y="517560"/>
                  </a:cubicBezTo>
                  <a:cubicBezTo>
                    <a:pt x="539615" y="522963"/>
                    <a:pt x="533143" y="531122"/>
                    <a:pt x="532529" y="536964"/>
                  </a:cubicBezTo>
                  <a:cubicBezTo>
                    <a:pt x="531995" y="542078"/>
                    <a:pt x="533375" y="549968"/>
                    <a:pt x="534485" y="556313"/>
                  </a:cubicBezTo>
                  <a:cubicBezTo>
                    <a:pt x="535260" y="560739"/>
                    <a:pt x="535931" y="564565"/>
                    <a:pt x="535740" y="566281"/>
                  </a:cubicBezTo>
                  <a:cubicBezTo>
                    <a:pt x="535518" y="568264"/>
                    <a:pt x="531829" y="569776"/>
                    <a:pt x="527560" y="571534"/>
                  </a:cubicBezTo>
                  <a:cubicBezTo>
                    <a:pt x="522529" y="573601"/>
                    <a:pt x="516828" y="575945"/>
                    <a:pt x="515114" y="579617"/>
                  </a:cubicBezTo>
                  <a:cubicBezTo>
                    <a:pt x="513739" y="582567"/>
                    <a:pt x="513531" y="585289"/>
                    <a:pt x="514509" y="587708"/>
                  </a:cubicBezTo>
                  <a:cubicBezTo>
                    <a:pt x="515702" y="590687"/>
                    <a:pt x="518730" y="593189"/>
                    <a:pt x="523263" y="594954"/>
                  </a:cubicBezTo>
                  <a:cubicBezTo>
                    <a:pt x="529286" y="597295"/>
                    <a:pt x="535043" y="602428"/>
                    <a:pt x="536950" y="607156"/>
                  </a:cubicBezTo>
                  <a:cubicBezTo>
                    <a:pt x="537840" y="609353"/>
                    <a:pt x="537889" y="611333"/>
                    <a:pt x="537096" y="613050"/>
                  </a:cubicBezTo>
                  <a:cubicBezTo>
                    <a:pt x="536052" y="615308"/>
                    <a:pt x="533124" y="616554"/>
                    <a:pt x="530022" y="617868"/>
                  </a:cubicBezTo>
                  <a:cubicBezTo>
                    <a:pt x="524624" y="620155"/>
                    <a:pt x="518506" y="622745"/>
                    <a:pt x="518793" y="631292"/>
                  </a:cubicBezTo>
                  <a:cubicBezTo>
                    <a:pt x="519249" y="644986"/>
                    <a:pt x="534046" y="671645"/>
                    <a:pt x="547586" y="683151"/>
                  </a:cubicBezTo>
                  <a:cubicBezTo>
                    <a:pt x="560763" y="694346"/>
                    <a:pt x="592489" y="702668"/>
                    <a:pt x="604203" y="698004"/>
                  </a:cubicBezTo>
                  <a:lnTo>
                    <a:pt x="605198" y="697606"/>
                  </a:lnTo>
                  <a:cubicBezTo>
                    <a:pt x="616308" y="693149"/>
                    <a:pt x="630133" y="687599"/>
                    <a:pt x="636895" y="693451"/>
                  </a:cubicBezTo>
                  <a:cubicBezTo>
                    <a:pt x="640787" y="696826"/>
                    <a:pt x="643047" y="706458"/>
                    <a:pt x="645042" y="714960"/>
                  </a:cubicBezTo>
                  <a:cubicBezTo>
                    <a:pt x="646534" y="721327"/>
                    <a:pt x="647943" y="727343"/>
                    <a:pt x="649709" y="728715"/>
                  </a:cubicBezTo>
                  <a:cubicBezTo>
                    <a:pt x="653764" y="731866"/>
                    <a:pt x="661520" y="733195"/>
                    <a:pt x="665066" y="730095"/>
                  </a:cubicBezTo>
                  <a:cubicBezTo>
                    <a:pt x="666287" y="729027"/>
                    <a:pt x="668170" y="725450"/>
                    <a:pt x="670347" y="721312"/>
                  </a:cubicBezTo>
                  <a:cubicBezTo>
                    <a:pt x="674712" y="713022"/>
                    <a:pt x="680689" y="701669"/>
                    <a:pt x="687097" y="698921"/>
                  </a:cubicBezTo>
                  <a:cubicBezTo>
                    <a:pt x="692534" y="696602"/>
                    <a:pt x="698679" y="699025"/>
                    <a:pt x="705782" y="701842"/>
                  </a:cubicBezTo>
                  <a:cubicBezTo>
                    <a:pt x="711356" y="704046"/>
                    <a:pt x="717672" y="706545"/>
                    <a:pt x="724731" y="707150"/>
                  </a:cubicBezTo>
                  <a:cubicBezTo>
                    <a:pt x="724999" y="707177"/>
                    <a:pt x="725272" y="707184"/>
                    <a:pt x="725550" y="707184"/>
                  </a:cubicBezTo>
                  <a:cubicBezTo>
                    <a:pt x="738098" y="707184"/>
                    <a:pt x="762192" y="684305"/>
                    <a:pt x="771904" y="671625"/>
                  </a:cubicBezTo>
                  <a:cubicBezTo>
                    <a:pt x="775089" y="667472"/>
                    <a:pt x="776698" y="664476"/>
                    <a:pt x="776308" y="663413"/>
                  </a:cubicBezTo>
                  <a:cubicBezTo>
                    <a:pt x="775628" y="661537"/>
                    <a:pt x="772646" y="657948"/>
                    <a:pt x="769190" y="653788"/>
                  </a:cubicBezTo>
                  <a:cubicBezTo>
                    <a:pt x="763389" y="646800"/>
                    <a:pt x="756815" y="638877"/>
                    <a:pt x="757986" y="635366"/>
                  </a:cubicBezTo>
                  <a:cubicBezTo>
                    <a:pt x="758954" y="632462"/>
                    <a:pt x="769322" y="617910"/>
                    <a:pt x="780168" y="604225"/>
                  </a:cubicBezTo>
                  <a:cubicBezTo>
                    <a:pt x="786774" y="595896"/>
                    <a:pt x="803057" y="575957"/>
                    <a:pt x="811648" y="570692"/>
                  </a:cubicBezTo>
                  <a:cubicBezTo>
                    <a:pt x="821253" y="564806"/>
                    <a:pt x="835539" y="561458"/>
                    <a:pt x="845971" y="559012"/>
                  </a:cubicBezTo>
                  <a:cubicBezTo>
                    <a:pt x="850979" y="557842"/>
                    <a:pt x="854937" y="556913"/>
                    <a:pt x="857009" y="556028"/>
                  </a:cubicBezTo>
                  <a:cubicBezTo>
                    <a:pt x="863166" y="553390"/>
                    <a:pt x="887248" y="516555"/>
                    <a:pt x="893100" y="504356"/>
                  </a:cubicBezTo>
                  <a:cubicBezTo>
                    <a:pt x="898489" y="493139"/>
                    <a:pt x="898213" y="398210"/>
                    <a:pt x="897209" y="387661"/>
                  </a:cubicBezTo>
                  <a:cubicBezTo>
                    <a:pt x="896307" y="378161"/>
                    <a:pt x="844291" y="307292"/>
                    <a:pt x="836817" y="301217"/>
                  </a:cubicBezTo>
                  <a:cubicBezTo>
                    <a:pt x="830943" y="296446"/>
                    <a:pt x="821570" y="300881"/>
                    <a:pt x="809714" y="306499"/>
                  </a:cubicBezTo>
                  <a:cubicBezTo>
                    <a:pt x="806998" y="307784"/>
                    <a:pt x="804189" y="309115"/>
                    <a:pt x="801270" y="310401"/>
                  </a:cubicBezTo>
                  <a:cubicBezTo>
                    <a:pt x="791906" y="314536"/>
                    <a:pt x="771838" y="313514"/>
                    <a:pt x="760712" y="312534"/>
                  </a:cubicBezTo>
                  <a:cubicBezTo>
                    <a:pt x="744828" y="311139"/>
                    <a:pt x="728303" y="308196"/>
                    <a:pt x="720537" y="305373"/>
                  </a:cubicBezTo>
                  <a:cubicBezTo>
                    <a:pt x="714521" y="303183"/>
                    <a:pt x="711142" y="300354"/>
                    <a:pt x="710208" y="296736"/>
                  </a:cubicBezTo>
                  <a:cubicBezTo>
                    <a:pt x="709094" y="292422"/>
                    <a:pt x="711478" y="287077"/>
                    <a:pt x="717718" y="279906"/>
                  </a:cubicBezTo>
                  <a:cubicBezTo>
                    <a:pt x="721244" y="275848"/>
                    <a:pt x="727057" y="271869"/>
                    <a:pt x="733212" y="267653"/>
                  </a:cubicBezTo>
                  <a:cubicBezTo>
                    <a:pt x="742902" y="261020"/>
                    <a:pt x="753882" y="253500"/>
                    <a:pt x="757532" y="244230"/>
                  </a:cubicBezTo>
                  <a:cubicBezTo>
                    <a:pt x="760597" y="236456"/>
                    <a:pt x="759449" y="222528"/>
                    <a:pt x="754611" y="208741"/>
                  </a:cubicBezTo>
                  <a:cubicBezTo>
                    <a:pt x="751307" y="199327"/>
                    <a:pt x="743375" y="181921"/>
                    <a:pt x="727369" y="171158"/>
                  </a:cubicBezTo>
                  <a:lnTo>
                    <a:pt x="718233" y="165011"/>
                  </a:lnTo>
                  <a:cubicBezTo>
                    <a:pt x="688126" y="144750"/>
                    <a:pt x="632084" y="107038"/>
                    <a:pt x="621579" y="100859"/>
                  </a:cubicBezTo>
                  <a:cubicBezTo>
                    <a:pt x="615159" y="97087"/>
                    <a:pt x="602055" y="96019"/>
                    <a:pt x="588185" y="94897"/>
                  </a:cubicBezTo>
                  <a:cubicBezTo>
                    <a:pt x="576927" y="93980"/>
                    <a:pt x="565291" y="93037"/>
                    <a:pt x="556359" y="90569"/>
                  </a:cubicBezTo>
                  <a:cubicBezTo>
                    <a:pt x="548113" y="88296"/>
                    <a:pt x="539769" y="84329"/>
                    <a:pt x="530934" y="80123"/>
                  </a:cubicBezTo>
                  <a:cubicBezTo>
                    <a:pt x="518562" y="74232"/>
                    <a:pt x="505770" y="68145"/>
                    <a:pt x="492493" y="66536"/>
                  </a:cubicBezTo>
                  <a:cubicBezTo>
                    <a:pt x="470577" y="63869"/>
                    <a:pt x="461442" y="65495"/>
                    <a:pt x="450028" y="74061"/>
                  </a:cubicBezTo>
                  <a:cubicBezTo>
                    <a:pt x="441794" y="80233"/>
                    <a:pt x="434354" y="84571"/>
                    <a:pt x="427912" y="86963"/>
                  </a:cubicBezTo>
                  <a:cubicBezTo>
                    <a:pt x="417934" y="90667"/>
                    <a:pt x="410287" y="89781"/>
                    <a:pt x="405142" y="84344"/>
                  </a:cubicBezTo>
                  <a:cubicBezTo>
                    <a:pt x="399202" y="78055"/>
                    <a:pt x="395988" y="70338"/>
                    <a:pt x="392879" y="62876"/>
                  </a:cubicBezTo>
                  <a:cubicBezTo>
                    <a:pt x="389961" y="55866"/>
                    <a:pt x="387200" y="49241"/>
                    <a:pt x="382482" y="45198"/>
                  </a:cubicBezTo>
                  <a:cubicBezTo>
                    <a:pt x="377179" y="40650"/>
                    <a:pt x="369634" y="37807"/>
                    <a:pt x="362980" y="35300"/>
                  </a:cubicBezTo>
                  <a:cubicBezTo>
                    <a:pt x="357649" y="33291"/>
                    <a:pt x="353043" y="31557"/>
                    <a:pt x="350871" y="29387"/>
                  </a:cubicBezTo>
                  <a:cubicBezTo>
                    <a:pt x="346247" y="24759"/>
                    <a:pt x="342351" y="2433"/>
                    <a:pt x="341939" y="0"/>
                  </a:cubicBezTo>
                  <a:cubicBezTo>
                    <a:pt x="337484" y="2616"/>
                    <a:pt x="233974" y="63481"/>
                    <a:pt x="221977" y="78150"/>
                  </a:cubicBezTo>
                  <a:cubicBezTo>
                    <a:pt x="219290" y="81432"/>
                    <a:pt x="216047" y="85570"/>
                    <a:pt x="212621" y="89952"/>
                  </a:cubicBezTo>
                  <a:cubicBezTo>
                    <a:pt x="199929" y="106165"/>
                    <a:pt x="184135" y="126335"/>
                    <a:pt x="176562" y="129045"/>
                  </a:cubicBezTo>
                  <a:cubicBezTo>
                    <a:pt x="171434" y="130871"/>
                    <a:pt x="161995" y="131905"/>
                    <a:pt x="153321" y="131905"/>
                  </a:cubicBezTo>
                  <a:cubicBezTo>
                    <a:pt x="145245" y="131905"/>
                    <a:pt x="137830" y="131010"/>
                    <a:pt x="135175" y="129020"/>
                  </a:cubicBezTo>
                  <a:cubicBezTo>
                    <a:pt x="131975" y="126611"/>
                    <a:pt x="131076" y="121961"/>
                    <a:pt x="129713" y="114916"/>
                  </a:cubicBezTo>
                  <a:cubicBezTo>
                    <a:pt x="128706" y="109686"/>
                    <a:pt x="127445" y="103173"/>
                    <a:pt x="124811" y="95273"/>
                  </a:cubicBezTo>
                  <a:cubicBezTo>
                    <a:pt x="121576" y="85563"/>
                    <a:pt x="114946" y="76634"/>
                    <a:pt x="109098" y="68758"/>
                  </a:cubicBezTo>
                  <a:cubicBezTo>
                    <a:pt x="104229" y="62206"/>
                    <a:pt x="100025" y="56497"/>
                    <a:pt x="99116" y="52013"/>
                  </a:cubicBezTo>
                  <a:cubicBezTo>
                    <a:pt x="98067" y="58414"/>
                    <a:pt x="91503" y="95651"/>
                    <a:pt x="78396" y="112495"/>
                  </a:cubicBezTo>
                  <a:cubicBezTo>
                    <a:pt x="70933" y="122098"/>
                    <a:pt x="62988" y="126160"/>
                    <a:pt x="55302" y="130081"/>
                  </a:cubicBezTo>
                  <a:cubicBezTo>
                    <a:pt x="48170" y="133724"/>
                    <a:pt x="41435" y="137169"/>
                    <a:pt x="35805" y="144782"/>
                  </a:cubicBezTo>
                  <a:cubicBezTo>
                    <a:pt x="29319" y="153558"/>
                    <a:pt x="28792" y="165304"/>
                    <a:pt x="28287" y="176666"/>
                  </a:cubicBezTo>
                  <a:cubicBezTo>
                    <a:pt x="27880" y="185774"/>
                    <a:pt x="27500" y="194377"/>
                    <a:pt x="24142" y="201089"/>
                  </a:cubicBezTo>
                  <a:cubicBezTo>
                    <a:pt x="22652" y="204069"/>
                    <a:pt x="20997" y="207242"/>
                    <a:pt x="19238" y="210599"/>
                  </a:cubicBezTo>
                  <a:cubicBezTo>
                    <a:pt x="11989" y="224462"/>
                    <a:pt x="3767" y="240179"/>
                    <a:pt x="1226" y="253942"/>
                  </a:cubicBezTo>
                  <a:cubicBezTo>
                    <a:pt x="0" y="260601"/>
                    <a:pt x="2643" y="267785"/>
                    <a:pt x="8668" y="274176"/>
                  </a:cubicBezTo>
                  <a:cubicBezTo>
                    <a:pt x="14935" y="280813"/>
                    <a:pt x="23849" y="285424"/>
                    <a:pt x="30116" y="285424"/>
                  </a:cubicBezTo>
                  <a:cubicBezTo>
                    <a:pt x="30606" y="285424"/>
                    <a:pt x="31074" y="285400"/>
                    <a:pt x="31526" y="285341"/>
                  </a:cubicBezTo>
                  <a:cubicBezTo>
                    <a:pt x="37217" y="284631"/>
                    <a:pt x="46556" y="278026"/>
                    <a:pt x="54798" y="272196"/>
                  </a:cubicBezTo>
                  <a:cubicBezTo>
                    <a:pt x="62588" y="266692"/>
                    <a:pt x="68743" y="262347"/>
                    <a:pt x="70150" y="264107"/>
                  </a:cubicBezTo>
                  <a:cubicBezTo>
                    <a:pt x="72910" y="267548"/>
                    <a:pt x="71620" y="355291"/>
                    <a:pt x="71564" y="359025"/>
                  </a:cubicBezTo>
                  <a:cubicBezTo>
                    <a:pt x="71564" y="359030"/>
                    <a:pt x="71559" y="359030"/>
                    <a:pt x="71559" y="359034"/>
                  </a:cubicBezTo>
                  <a:cubicBezTo>
                    <a:pt x="71559" y="359037"/>
                    <a:pt x="71564" y="359037"/>
                    <a:pt x="71564" y="359039"/>
                  </a:cubicBezTo>
                  <a:cubicBezTo>
                    <a:pt x="71515" y="359512"/>
                    <a:pt x="66819" y="406398"/>
                    <a:pt x="71508" y="410414"/>
                  </a:cubicBezTo>
                  <a:close/>
                </a:path>
              </a:pathLst>
            </a:custGeom>
            <a:grpFill/>
            <a:ln cap="flat" cmpd="sng" w="0">
              <a:noFill/>
              <a:prstDash val="solid"/>
              <a:miter lim="800000"/>
            </a:ln>
          </p:spPr>
          <p:txBody>
            <a:bodyPr anchor="ctr">
              <a:spAutoFit/>
            </a:bodyPr>
            <a:lstStyle/>
            <a:p>
              <a:pPr algn="ctr"/>
              <a:endParaRPr lang="en-US"/>
            </a:p>
          </p:txBody>
        </p:sp>
        <p:sp>
          <p:nvSpPr>
            <p:cNvPr id="189" name="Free Form 79">
              <a:extLst>
                <a:ext uri="{FF2B5EF4-FFF2-40B4-BE49-F238E27FC236}">
                  <a16:creationId xmlns:a16="http://schemas.microsoft.com/office/drawing/2014/main" id="{872FF460-682E-4372-A03E-CF2B0560D822}"/>
                </a:ext>
              </a:extLst>
            </p:cNvPr>
            <p:cNvSpPr/>
            <p:nvPr/>
          </p:nvSpPr>
          <p:spPr>
            <a:xfrm>
              <a:off x="3400390" y="5363729"/>
              <a:ext cx="189582" cy="164540"/>
            </a:xfrm>
            <a:custGeom>
              <a:avLst/>
              <a:gdLst/>
              <a:ahLst/>
              <a:cxnLst/>
              <a:rect b="0" l="0" r="0" t="0"/>
              <a:pathLst>
                <a:path h="419299" w="483115">
                  <a:moveTo>
                    <a:pt x="478192" y="299079"/>
                  </a:moveTo>
                  <a:cubicBezTo>
                    <a:pt x="475839" y="292439"/>
                    <a:pt x="464620" y="284171"/>
                    <a:pt x="451623" y="274590"/>
                  </a:cubicBezTo>
                  <a:cubicBezTo>
                    <a:pt x="437229" y="263981"/>
                    <a:pt x="420919" y="251959"/>
                    <a:pt x="413630" y="239570"/>
                  </a:cubicBezTo>
                  <a:cubicBezTo>
                    <a:pt x="408678" y="231148"/>
                    <a:pt x="407232" y="220853"/>
                    <a:pt x="409226" y="208095"/>
                  </a:cubicBezTo>
                  <a:cubicBezTo>
                    <a:pt x="410997" y="196717"/>
                    <a:pt x="415288" y="184401"/>
                    <a:pt x="419438" y="172489"/>
                  </a:cubicBezTo>
                  <a:cubicBezTo>
                    <a:pt x="421526" y="166493"/>
                    <a:pt x="423684" y="160293"/>
                    <a:pt x="425520" y="154245"/>
                  </a:cubicBezTo>
                  <a:cubicBezTo>
                    <a:pt x="434930" y="123187"/>
                    <a:pt x="432450" y="87077"/>
                    <a:pt x="424613" y="70099"/>
                  </a:cubicBezTo>
                  <a:cubicBezTo>
                    <a:pt x="416729" y="53010"/>
                    <a:pt x="401536" y="3706"/>
                    <a:pt x="400402" y="0"/>
                  </a:cubicBezTo>
                  <a:cubicBezTo>
                    <a:pt x="398529" y="1287"/>
                    <a:pt x="379198" y="14815"/>
                    <a:pt x="376620" y="24503"/>
                  </a:cubicBezTo>
                  <a:cubicBezTo>
                    <a:pt x="375447" y="28880"/>
                    <a:pt x="375403" y="33488"/>
                    <a:pt x="375364" y="37561"/>
                  </a:cubicBezTo>
                  <a:cubicBezTo>
                    <a:pt x="375306" y="43249"/>
                    <a:pt x="375255" y="48165"/>
                    <a:pt x="372463" y="51362"/>
                  </a:cubicBezTo>
                  <a:cubicBezTo>
                    <a:pt x="367561" y="56956"/>
                    <a:pt x="340807" y="69967"/>
                    <a:pt x="337981" y="69967"/>
                  </a:cubicBezTo>
                  <a:cubicBezTo>
                    <a:pt x="337103" y="69967"/>
                    <a:pt x="335319" y="67865"/>
                    <a:pt x="331978" y="63825"/>
                  </a:cubicBezTo>
                  <a:cubicBezTo>
                    <a:pt x="325550" y="56068"/>
                    <a:pt x="314863" y="43164"/>
                    <a:pt x="305516" y="43164"/>
                  </a:cubicBezTo>
                  <a:cubicBezTo>
                    <a:pt x="305346" y="43164"/>
                    <a:pt x="305185" y="43169"/>
                    <a:pt x="305014" y="43179"/>
                  </a:cubicBezTo>
                  <a:cubicBezTo>
                    <a:pt x="296738" y="43591"/>
                    <a:pt x="281442" y="61584"/>
                    <a:pt x="266646" y="78979"/>
                  </a:cubicBezTo>
                  <a:cubicBezTo>
                    <a:pt x="257046" y="90272"/>
                    <a:pt x="247975" y="100940"/>
                    <a:pt x="241223" y="106343"/>
                  </a:cubicBezTo>
                  <a:cubicBezTo>
                    <a:pt x="232499" y="113319"/>
                    <a:pt x="220845" y="115555"/>
                    <a:pt x="210826" y="115555"/>
                  </a:cubicBezTo>
                  <a:cubicBezTo>
                    <a:pt x="201611" y="115555"/>
                    <a:pt x="193784" y="113668"/>
                    <a:pt x="190873" y="111849"/>
                  </a:cubicBezTo>
                  <a:cubicBezTo>
                    <a:pt x="185696" y="108608"/>
                    <a:pt x="122851" y="59045"/>
                    <a:pt x="116211" y="53803"/>
                  </a:cubicBezTo>
                  <a:cubicBezTo>
                    <a:pt x="120366" y="60689"/>
                    <a:pt x="116443" y="69977"/>
                    <a:pt x="106465" y="77360"/>
                  </a:cubicBezTo>
                  <a:cubicBezTo>
                    <a:pt x="90667" y="89021"/>
                    <a:pt x="72791" y="92473"/>
                    <a:pt x="48068" y="86282"/>
                  </a:cubicBezTo>
                  <a:cubicBezTo>
                    <a:pt x="23350" y="80096"/>
                    <a:pt x="26088" y="108267"/>
                    <a:pt x="41199" y="122010"/>
                  </a:cubicBezTo>
                  <a:cubicBezTo>
                    <a:pt x="56309" y="135755"/>
                    <a:pt x="80347" y="159105"/>
                    <a:pt x="71423" y="167347"/>
                  </a:cubicBezTo>
                  <a:cubicBezTo>
                    <a:pt x="62498" y="175584"/>
                    <a:pt x="57680" y="171480"/>
                    <a:pt x="28824" y="179719"/>
                  </a:cubicBezTo>
                  <a:cubicBezTo>
                    <a:pt x="0" y="187961"/>
                    <a:pt x="24035" y="197568"/>
                    <a:pt x="40514" y="205125"/>
                  </a:cubicBezTo>
                  <a:cubicBezTo>
                    <a:pt x="56995" y="212679"/>
                    <a:pt x="60445" y="224371"/>
                    <a:pt x="48755" y="232611"/>
                  </a:cubicBezTo>
                  <a:cubicBezTo>
                    <a:pt x="39172" y="239365"/>
                    <a:pt x="22226" y="230916"/>
                    <a:pt x="9248" y="235583"/>
                  </a:cubicBezTo>
                  <a:cubicBezTo>
                    <a:pt x="29799" y="252257"/>
                    <a:pt x="55059" y="271637"/>
                    <a:pt x="70130" y="279174"/>
                  </a:cubicBezTo>
                  <a:cubicBezTo>
                    <a:pt x="88609" y="288421"/>
                    <a:pt x="129869" y="281779"/>
                    <a:pt x="166262" y="275922"/>
                  </a:cubicBezTo>
                  <a:cubicBezTo>
                    <a:pt x="186698" y="272637"/>
                    <a:pt x="206003" y="269538"/>
                    <a:pt x="219263" y="269538"/>
                  </a:cubicBezTo>
                  <a:cubicBezTo>
                    <a:pt x="236700" y="269538"/>
                    <a:pt x="249409" y="271369"/>
                    <a:pt x="258116" y="275134"/>
                  </a:cubicBezTo>
                  <a:cubicBezTo>
                    <a:pt x="265432" y="278297"/>
                    <a:pt x="270125" y="282883"/>
                    <a:pt x="272876" y="289564"/>
                  </a:cubicBezTo>
                  <a:cubicBezTo>
                    <a:pt x="274958" y="294626"/>
                    <a:pt x="277141" y="305433"/>
                    <a:pt x="279447" y="316879"/>
                  </a:cubicBezTo>
                  <a:cubicBezTo>
                    <a:pt x="282452" y="331776"/>
                    <a:pt x="285556" y="347184"/>
                    <a:pt x="288648" y="350661"/>
                  </a:cubicBezTo>
                  <a:cubicBezTo>
                    <a:pt x="290784" y="353065"/>
                    <a:pt x="296238" y="354853"/>
                    <a:pt x="302559" y="356925"/>
                  </a:cubicBezTo>
                  <a:cubicBezTo>
                    <a:pt x="312188" y="360085"/>
                    <a:pt x="324168" y="364016"/>
                    <a:pt x="329196" y="371977"/>
                  </a:cubicBezTo>
                  <a:cubicBezTo>
                    <a:pt x="338003" y="385925"/>
                    <a:pt x="361073" y="415288"/>
                    <a:pt x="368256" y="417246"/>
                  </a:cubicBezTo>
                  <a:cubicBezTo>
                    <a:pt x="375594" y="419246"/>
                    <a:pt x="403455" y="419299"/>
                    <a:pt x="404530" y="419299"/>
                  </a:cubicBezTo>
                  <a:cubicBezTo>
                    <a:pt x="406171" y="417088"/>
                    <a:pt x="483115" y="312954"/>
                    <a:pt x="478192" y="299079"/>
                  </a:cubicBezTo>
                  <a:close/>
                </a:path>
              </a:pathLst>
            </a:custGeom>
            <a:grpFill/>
            <a:ln cap="flat" cmpd="sng" w="0">
              <a:noFill/>
              <a:prstDash val="solid"/>
              <a:miter lim="800000"/>
            </a:ln>
          </p:spPr>
          <p:txBody>
            <a:bodyPr anchor="ctr">
              <a:spAutoFit/>
            </a:bodyPr>
            <a:lstStyle/>
            <a:p>
              <a:pPr algn="ctr"/>
              <a:endParaRPr lang="en-US"/>
            </a:p>
          </p:txBody>
        </p:sp>
        <p:sp>
          <p:nvSpPr>
            <p:cNvPr id="190" name="Free Form 80">
              <a:extLst>
                <a:ext uri="{FF2B5EF4-FFF2-40B4-BE49-F238E27FC236}">
                  <a16:creationId xmlns:a16="http://schemas.microsoft.com/office/drawing/2014/main" id="{387A3C6C-CF28-46E7-AD18-E74BB03C1A15}"/>
                </a:ext>
              </a:extLst>
            </p:cNvPr>
            <p:cNvSpPr/>
            <p:nvPr/>
          </p:nvSpPr>
          <p:spPr>
            <a:xfrm>
              <a:off x="3176718" y="4625564"/>
              <a:ext cx="210874" cy="161384"/>
            </a:xfrm>
            <a:custGeom>
              <a:avLst/>
              <a:gdLst/>
              <a:ahLst/>
              <a:cxnLst/>
              <a:rect b="0" l="0" r="0" t="0"/>
              <a:pathLst>
                <a:path h="411255" w="537372">
                  <a:moveTo>
                    <a:pt x="3362" y="175633"/>
                  </a:moveTo>
                  <a:cubicBezTo>
                    <a:pt x="6737" y="184406"/>
                    <a:pt x="26361" y="204781"/>
                    <a:pt x="26671" y="205103"/>
                  </a:cubicBezTo>
                  <a:lnTo>
                    <a:pt x="26676" y="205103"/>
                  </a:lnTo>
                  <a:cubicBezTo>
                    <a:pt x="27351" y="205696"/>
                    <a:pt x="94678" y="264463"/>
                    <a:pt x="112797" y="287567"/>
                  </a:cubicBezTo>
                  <a:cubicBezTo>
                    <a:pt x="130839" y="310576"/>
                    <a:pt x="158986" y="378342"/>
                    <a:pt x="159522" y="379624"/>
                  </a:cubicBezTo>
                  <a:cubicBezTo>
                    <a:pt x="160154" y="380170"/>
                    <a:pt x="195072" y="409807"/>
                    <a:pt x="225620" y="411160"/>
                  </a:cubicBezTo>
                  <a:cubicBezTo>
                    <a:pt x="227073" y="411221"/>
                    <a:pt x="228624" y="411255"/>
                    <a:pt x="230260" y="411255"/>
                  </a:cubicBezTo>
                  <a:cubicBezTo>
                    <a:pt x="262401" y="411255"/>
                    <a:pt x="326843" y="399407"/>
                    <a:pt x="330303" y="398766"/>
                  </a:cubicBezTo>
                  <a:cubicBezTo>
                    <a:pt x="328840" y="392053"/>
                    <a:pt x="327694" y="385067"/>
                    <a:pt x="326943" y="377986"/>
                  </a:cubicBezTo>
                  <a:cubicBezTo>
                    <a:pt x="324126" y="351358"/>
                    <a:pt x="327347" y="328859"/>
                    <a:pt x="335565" y="317801"/>
                  </a:cubicBezTo>
                  <a:cubicBezTo>
                    <a:pt x="344538" y="305724"/>
                    <a:pt x="367649" y="287857"/>
                    <a:pt x="394406" y="267173"/>
                  </a:cubicBezTo>
                  <a:cubicBezTo>
                    <a:pt x="419994" y="247390"/>
                    <a:pt x="449002" y="224966"/>
                    <a:pt x="468170" y="205118"/>
                  </a:cubicBezTo>
                  <a:cubicBezTo>
                    <a:pt x="504848" y="167125"/>
                    <a:pt x="535019" y="112851"/>
                    <a:pt x="537372" y="108569"/>
                  </a:cubicBezTo>
                  <a:cubicBezTo>
                    <a:pt x="530232" y="109042"/>
                    <a:pt x="508423" y="113965"/>
                    <a:pt x="487289" y="118733"/>
                  </a:cubicBezTo>
                  <a:cubicBezTo>
                    <a:pt x="468241" y="123034"/>
                    <a:pt x="450250" y="127094"/>
                    <a:pt x="446307" y="127094"/>
                  </a:cubicBezTo>
                  <a:cubicBezTo>
                    <a:pt x="441928" y="127094"/>
                    <a:pt x="405725" y="112302"/>
                    <a:pt x="373935" y="98567"/>
                  </a:cubicBezTo>
                  <a:cubicBezTo>
                    <a:pt x="340932" y="84307"/>
                    <a:pt x="305448" y="68041"/>
                    <a:pt x="300552" y="63847"/>
                  </a:cubicBezTo>
                  <a:cubicBezTo>
                    <a:pt x="296099" y="60030"/>
                    <a:pt x="289074" y="45939"/>
                    <a:pt x="282281" y="32316"/>
                  </a:cubicBezTo>
                  <a:cubicBezTo>
                    <a:pt x="274359" y="16425"/>
                    <a:pt x="266165" y="0"/>
                    <a:pt x="262193" y="0"/>
                  </a:cubicBezTo>
                  <a:cubicBezTo>
                    <a:pt x="258675" y="0"/>
                    <a:pt x="237270" y="4001"/>
                    <a:pt x="213033" y="10038"/>
                  </a:cubicBezTo>
                  <a:cubicBezTo>
                    <a:pt x="196291" y="14210"/>
                    <a:pt x="167045" y="22194"/>
                    <a:pt x="159264" y="28809"/>
                  </a:cubicBezTo>
                  <a:cubicBezTo>
                    <a:pt x="152958" y="34171"/>
                    <a:pt x="147096" y="43864"/>
                    <a:pt x="141429" y="53240"/>
                  </a:cubicBezTo>
                  <a:cubicBezTo>
                    <a:pt x="134763" y="64268"/>
                    <a:pt x="128469" y="74688"/>
                    <a:pt x="122107" y="76933"/>
                  </a:cubicBezTo>
                  <a:cubicBezTo>
                    <a:pt x="115604" y="79226"/>
                    <a:pt x="102561" y="75607"/>
                    <a:pt x="91049" y="72415"/>
                  </a:cubicBezTo>
                  <a:cubicBezTo>
                    <a:pt x="81888" y="69877"/>
                    <a:pt x="73234" y="67465"/>
                    <a:pt x="69899" y="68684"/>
                  </a:cubicBezTo>
                  <a:cubicBezTo>
                    <a:pt x="62481" y="71384"/>
                    <a:pt x="17534" y="138023"/>
                    <a:pt x="17083" y="138698"/>
                  </a:cubicBezTo>
                  <a:cubicBezTo>
                    <a:pt x="16859" y="139057"/>
                    <a:pt x="0" y="166893"/>
                    <a:pt x="3362" y="175633"/>
                  </a:cubicBezTo>
                  <a:close/>
                </a:path>
              </a:pathLst>
            </a:custGeom>
            <a:grpFill/>
            <a:ln cap="flat" cmpd="sng" w="0">
              <a:noFill/>
              <a:prstDash val="solid"/>
              <a:miter lim="800000"/>
            </a:ln>
          </p:spPr>
          <p:txBody>
            <a:bodyPr anchor="ctr">
              <a:spAutoFit/>
            </a:bodyPr>
            <a:lstStyle/>
            <a:p>
              <a:pPr algn="ctr"/>
              <a:endParaRPr lang="en-US"/>
            </a:p>
          </p:txBody>
        </p:sp>
        <p:sp>
          <p:nvSpPr>
            <p:cNvPr id="191" name="Free Form 81">
              <a:extLst>
                <a:ext uri="{FF2B5EF4-FFF2-40B4-BE49-F238E27FC236}">
                  <a16:creationId xmlns:a16="http://schemas.microsoft.com/office/drawing/2014/main" id="{CC9062F2-6E9B-43DA-A323-7F33A0C22015}"/>
                </a:ext>
              </a:extLst>
            </p:cNvPr>
            <p:cNvSpPr/>
            <p:nvPr/>
          </p:nvSpPr>
          <p:spPr>
            <a:xfrm>
              <a:off x="3395264" y="5456237"/>
              <a:ext cx="163810" cy="169235"/>
            </a:xfrm>
            <a:custGeom>
              <a:avLst/>
              <a:gdLst/>
              <a:ahLst/>
              <a:cxnLst/>
              <a:rect b="0" l="0" r="0" t="0"/>
              <a:pathLst>
                <a:path h="431262" w="417439">
                  <a:moveTo>
                    <a:pt x="20194" y="319803"/>
                  </a:moveTo>
                  <a:cubicBezTo>
                    <a:pt x="35132" y="334124"/>
                    <a:pt x="49194" y="348076"/>
                    <a:pt x="53713" y="354004"/>
                  </a:cubicBezTo>
                  <a:cubicBezTo>
                    <a:pt x="58419" y="360185"/>
                    <a:pt x="63727" y="369446"/>
                    <a:pt x="68855" y="378410"/>
                  </a:cubicBezTo>
                  <a:cubicBezTo>
                    <a:pt x="75644" y="390273"/>
                    <a:pt x="82059" y="401477"/>
                    <a:pt x="85941" y="403418"/>
                  </a:cubicBezTo>
                  <a:cubicBezTo>
                    <a:pt x="89223" y="405057"/>
                    <a:pt x="105904" y="404291"/>
                    <a:pt x="123556" y="403484"/>
                  </a:cubicBezTo>
                  <a:cubicBezTo>
                    <a:pt x="142619" y="402613"/>
                    <a:pt x="164226" y="401626"/>
                    <a:pt x="173831" y="403406"/>
                  </a:cubicBezTo>
                  <a:cubicBezTo>
                    <a:pt x="177047" y="403998"/>
                    <a:pt x="180939" y="404830"/>
                    <a:pt x="185442" y="405788"/>
                  </a:cubicBezTo>
                  <a:cubicBezTo>
                    <a:pt x="206561" y="410282"/>
                    <a:pt x="238456" y="417078"/>
                    <a:pt x="252037" y="410287"/>
                  </a:cubicBezTo>
                  <a:cubicBezTo>
                    <a:pt x="259326" y="406644"/>
                    <a:pt x="271693" y="398405"/>
                    <a:pt x="284778" y="389685"/>
                  </a:cubicBezTo>
                  <a:cubicBezTo>
                    <a:pt x="301059" y="378842"/>
                    <a:pt x="317889" y="367625"/>
                    <a:pt x="325562" y="364938"/>
                  </a:cubicBezTo>
                  <a:cubicBezTo>
                    <a:pt x="341251" y="359454"/>
                    <a:pt x="353997" y="360193"/>
                    <a:pt x="361463" y="367037"/>
                  </a:cubicBezTo>
                  <a:cubicBezTo>
                    <a:pt x="369254" y="374179"/>
                    <a:pt x="400921" y="426017"/>
                    <a:pt x="404116" y="431262"/>
                  </a:cubicBezTo>
                  <a:cubicBezTo>
                    <a:pt x="405242" y="415947"/>
                    <a:pt x="406622" y="400848"/>
                    <a:pt x="407729" y="388744"/>
                  </a:cubicBezTo>
                  <a:cubicBezTo>
                    <a:pt x="408885" y="376103"/>
                    <a:pt x="409721" y="366969"/>
                    <a:pt x="409721" y="363726"/>
                  </a:cubicBezTo>
                  <a:cubicBezTo>
                    <a:pt x="409721" y="359156"/>
                    <a:pt x="406944" y="349069"/>
                    <a:pt x="403730" y="337389"/>
                  </a:cubicBezTo>
                  <a:cubicBezTo>
                    <a:pt x="398476" y="318274"/>
                    <a:pt x="391928" y="294490"/>
                    <a:pt x="392777" y="278989"/>
                  </a:cubicBezTo>
                  <a:cubicBezTo>
                    <a:pt x="394103" y="254732"/>
                    <a:pt x="416054" y="188103"/>
                    <a:pt x="417439" y="183909"/>
                  </a:cubicBezTo>
                  <a:cubicBezTo>
                    <a:pt x="415066" y="183901"/>
                    <a:pt x="388417" y="183801"/>
                    <a:pt x="381226" y="181846"/>
                  </a:cubicBezTo>
                  <a:cubicBezTo>
                    <a:pt x="373404" y="179707"/>
                    <a:pt x="349827" y="148869"/>
                    <a:pt x="341966" y="136426"/>
                  </a:cubicBezTo>
                  <a:cubicBezTo>
                    <a:pt x="337008" y="128569"/>
                    <a:pt x="325089" y="124660"/>
                    <a:pt x="315509" y="121517"/>
                  </a:cubicBezTo>
                  <a:cubicBezTo>
                    <a:pt x="309145" y="119427"/>
                    <a:pt x="303646" y="117625"/>
                    <a:pt x="301449" y="115151"/>
                  </a:cubicBezTo>
                  <a:cubicBezTo>
                    <a:pt x="298299" y="111605"/>
                    <a:pt x="295182" y="96153"/>
                    <a:pt x="292171" y="81208"/>
                  </a:cubicBezTo>
                  <a:cubicBezTo>
                    <a:pt x="289867" y="69784"/>
                    <a:pt x="287689" y="58989"/>
                    <a:pt x="285619" y="53961"/>
                  </a:cubicBezTo>
                  <a:cubicBezTo>
                    <a:pt x="282905" y="47365"/>
                    <a:pt x="278270" y="42837"/>
                    <a:pt x="271040" y="39711"/>
                  </a:cubicBezTo>
                  <a:cubicBezTo>
                    <a:pt x="262376" y="35963"/>
                    <a:pt x="249711" y="34144"/>
                    <a:pt x="232323" y="34144"/>
                  </a:cubicBezTo>
                  <a:cubicBezTo>
                    <a:pt x="219087" y="34144"/>
                    <a:pt x="199800" y="37244"/>
                    <a:pt x="179378" y="40526"/>
                  </a:cubicBezTo>
                  <a:cubicBezTo>
                    <a:pt x="142931" y="46383"/>
                    <a:pt x="101608" y="53025"/>
                    <a:pt x="83042" y="43747"/>
                  </a:cubicBezTo>
                  <a:cubicBezTo>
                    <a:pt x="67909" y="36183"/>
                    <a:pt x="42545" y="16712"/>
                    <a:pt x="21950" y="0"/>
                  </a:cubicBezTo>
                  <a:cubicBezTo>
                    <a:pt x="19229" y="1033"/>
                    <a:pt x="16678" y="2623"/>
                    <a:pt x="14430" y="5113"/>
                  </a:cubicBezTo>
                  <a:cubicBezTo>
                    <a:pt x="1367" y="19541"/>
                    <a:pt x="0" y="67643"/>
                    <a:pt x="14430" y="77936"/>
                  </a:cubicBezTo>
                  <a:cubicBezTo>
                    <a:pt x="28856" y="88257"/>
                    <a:pt x="61130" y="95785"/>
                    <a:pt x="53574" y="101288"/>
                  </a:cubicBezTo>
                  <a:cubicBezTo>
                    <a:pt x="46019" y="106792"/>
                    <a:pt x="21299" y="102685"/>
                    <a:pt x="15795" y="117796"/>
                  </a:cubicBezTo>
                  <a:cubicBezTo>
                    <a:pt x="10292" y="132909"/>
                    <a:pt x="10292" y="177559"/>
                    <a:pt x="20587" y="208468"/>
                  </a:cubicBezTo>
                  <a:cubicBezTo>
                    <a:pt x="30909" y="239377"/>
                    <a:pt x="44651" y="265492"/>
                    <a:pt x="36410" y="292295"/>
                  </a:cubicBezTo>
                  <a:cubicBezTo>
                    <a:pt x="33844" y="300635"/>
                    <a:pt x="27805" y="309979"/>
                    <a:pt x="20194" y="319803"/>
                  </a:cubicBezTo>
                  <a:close/>
                </a:path>
              </a:pathLst>
            </a:custGeom>
            <a:grpFill/>
            <a:ln cap="flat" cmpd="sng" w="0">
              <a:noFill/>
              <a:prstDash val="solid"/>
              <a:miter lim="800000"/>
            </a:ln>
          </p:spPr>
          <p:txBody>
            <a:bodyPr anchor="ctr">
              <a:spAutoFit/>
            </a:bodyPr>
            <a:lstStyle/>
            <a:p>
              <a:pPr algn="ctr"/>
              <a:endParaRPr lang="en-US"/>
            </a:p>
          </p:txBody>
        </p:sp>
        <p:sp>
          <p:nvSpPr>
            <p:cNvPr id="193" name="Free Form 82">
              <a:extLst>
                <a:ext uri="{FF2B5EF4-FFF2-40B4-BE49-F238E27FC236}">
                  <a16:creationId xmlns:a16="http://schemas.microsoft.com/office/drawing/2014/main" id="{8F82FF56-2D4F-4427-8CFE-970D86456BA3}"/>
                </a:ext>
              </a:extLst>
            </p:cNvPr>
            <p:cNvSpPr/>
            <p:nvPr/>
          </p:nvSpPr>
          <p:spPr>
            <a:xfrm>
              <a:off x="3526085" y="5166402"/>
              <a:ext cx="136861" cy="197128"/>
            </a:xfrm>
            <a:custGeom>
              <a:avLst/>
              <a:gdLst/>
              <a:ahLst/>
              <a:cxnLst/>
              <a:rect b="0" l="0" r="0" t="0"/>
              <a:pathLst>
                <a:path h="502344" w="348764">
                  <a:moveTo>
                    <a:pt x="239406" y="436163"/>
                  </a:moveTo>
                  <a:cubicBezTo>
                    <a:pt x="243542" y="437246"/>
                    <a:pt x="247446" y="438273"/>
                    <a:pt x="251284" y="439207"/>
                  </a:cubicBezTo>
                  <a:cubicBezTo>
                    <a:pt x="275522" y="445100"/>
                    <a:pt x="311466" y="446002"/>
                    <a:pt x="314280" y="446068"/>
                  </a:cubicBezTo>
                  <a:cubicBezTo>
                    <a:pt x="314343" y="441579"/>
                    <a:pt x="315560" y="354821"/>
                    <a:pt x="312936" y="351549"/>
                  </a:cubicBezTo>
                  <a:cubicBezTo>
                    <a:pt x="311717" y="350044"/>
                    <a:pt x="305090" y="354731"/>
                    <a:pt x="298052" y="359700"/>
                  </a:cubicBezTo>
                  <a:cubicBezTo>
                    <a:pt x="289779" y="365550"/>
                    <a:pt x="280401" y="372185"/>
                    <a:pt x="274622" y="372909"/>
                  </a:cubicBezTo>
                  <a:cubicBezTo>
                    <a:pt x="274163" y="372963"/>
                    <a:pt x="273681" y="372992"/>
                    <a:pt x="273188" y="372992"/>
                  </a:cubicBezTo>
                  <a:cubicBezTo>
                    <a:pt x="266819" y="372992"/>
                    <a:pt x="257799" y="368337"/>
                    <a:pt x="251472" y="361631"/>
                  </a:cubicBezTo>
                  <a:cubicBezTo>
                    <a:pt x="245368" y="355160"/>
                    <a:pt x="242693" y="347869"/>
                    <a:pt x="243944" y="341105"/>
                  </a:cubicBezTo>
                  <a:cubicBezTo>
                    <a:pt x="246495" y="327286"/>
                    <a:pt x="254729" y="311547"/>
                    <a:pt x="261989" y="297660"/>
                  </a:cubicBezTo>
                  <a:cubicBezTo>
                    <a:pt x="263744" y="294302"/>
                    <a:pt x="265400" y="291135"/>
                    <a:pt x="266887" y="288162"/>
                  </a:cubicBezTo>
                  <a:cubicBezTo>
                    <a:pt x="270216" y="281510"/>
                    <a:pt x="270596" y="272944"/>
                    <a:pt x="271001" y="263871"/>
                  </a:cubicBezTo>
                  <a:cubicBezTo>
                    <a:pt x="271508" y="252459"/>
                    <a:pt x="272035" y="240657"/>
                    <a:pt x="278582" y="231801"/>
                  </a:cubicBezTo>
                  <a:cubicBezTo>
                    <a:pt x="284261" y="224123"/>
                    <a:pt x="291032" y="220660"/>
                    <a:pt x="298201" y="216998"/>
                  </a:cubicBezTo>
                  <a:cubicBezTo>
                    <a:pt x="305853" y="213091"/>
                    <a:pt x="313761" y="209048"/>
                    <a:pt x="321183" y="199507"/>
                  </a:cubicBezTo>
                  <a:cubicBezTo>
                    <a:pt x="335394" y="181236"/>
                    <a:pt x="341900" y="138788"/>
                    <a:pt x="341980" y="138225"/>
                  </a:cubicBezTo>
                  <a:cubicBezTo>
                    <a:pt x="341680" y="134980"/>
                    <a:pt x="342085" y="129708"/>
                    <a:pt x="342556" y="123595"/>
                  </a:cubicBezTo>
                  <a:cubicBezTo>
                    <a:pt x="343446" y="111981"/>
                    <a:pt x="344558" y="97523"/>
                    <a:pt x="340651" y="93015"/>
                  </a:cubicBezTo>
                  <a:cubicBezTo>
                    <a:pt x="339193" y="91337"/>
                    <a:pt x="337428" y="89759"/>
                    <a:pt x="335718" y="88235"/>
                  </a:cubicBezTo>
                  <a:cubicBezTo>
                    <a:pt x="330391" y="83488"/>
                    <a:pt x="324885" y="78582"/>
                    <a:pt x="327330" y="69499"/>
                  </a:cubicBezTo>
                  <a:cubicBezTo>
                    <a:pt x="329049" y="63125"/>
                    <a:pt x="335404" y="56283"/>
                    <a:pt x="340510" y="50777"/>
                  </a:cubicBezTo>
                  <a:cubicBezTo>
                    <a:pt x="344940" y="46005"/>
                    <a:pt x="348764" y="41881"/>
                    <a:pt x="347949" y="39838"/>
                  </a:cubicBezTo>
                  <a:cubicBezTo>
                    <a:pt x="347096" y="37709"/>
                    <a:pt x="335882" y="27449"/>
                    <a:pt x="322700" y="17412"/>
                  </a:cubicBezTo>
                  <a:cubicBezTo>
                    <a:pt x="308030" y="6242"/>
                    <a:pt x="297097" y="0"/>
                    <a:pt x="292288" y="0"/>
                  </a:cubicBezTo>
                  <a:cubicBezTo>
                    <a:pt x="291944" y="0"/>
                    <a:pt x="291632" y="34"/>
                    <a:pt x="291357" y="95"/>
                  </a:cubicBezTo>
                  <a:cubicBezTo>
                    <a:pt x="281479" y="2343"/>
                    <a:pt x="220219" y="52250"/>
                    <a:pt x="219097" y="53164"/>
                  </a:cubicBezTo>
                  <a:cubicBezTo>
                    <a:pt x="218787" y="53981"/>
                    <a:pt x="205827" y="87879"/>
                    <a:pt x="194313" y="94651"/>
                  </a:cubicBezTo>
                  <a:cubicBezTo>
                    <a:pt x="189775" y="97318"/>
                    <a:pt x="174096" y="101613"/>
                    <a:pt x="155940" y="106577"/>
                  </a:cubicBezTo>
                  <a:cubicBezTo>
                    <a:pt x="127735" y="114295"/>
                    <a:pt x="92632" y="123902"/>
                    <a:pt x="87189" y="131020"/>
                  </a:cubicBezTo>
                  <a:cubicBezTo>
                    <a:pt x="81857" y="137998"/>
                    <a:pt x="79701" y="151022"/>
                    <a:pt x="77975" y="161485"/>
                  </a:cubicBezTo>
                  <a:cubicBezTo>
                    <a:pt x="76814" y="168488"/>
                    <a:pt x="75814" y="174535"/>
                    <a:pt x="74146" y="177040"/>
                  </a:cubicBezTo>
                  <a:cubicBezTo>
                    <a:pt x="72230" y="179910"/>
                    <a:pt x="65339" y="185155"/>
                    <a:pt x="57363" y="191224"/>
                  </a:cubicBezTo>
                  <a:cubicBezTo>
                    <a:pt x="48158" y="198227"/>
                    <a:pt x="37726" y="206166"/>
                    <a:pt x="32915" y="212084"/>
                  </a:cubicBezTo>
                  <a:cubicBezTo>
                    <a:pt x="29499" y="216290"/>
                    <a:pt x="28173" y="220892"/>
                    <a:pt x="28975" y="225771"/>
                  </a:cubicBezTo>
                  <a:cubicBezTo>
                    <a:pt x="30063" y="232418"/>
                    <a:pt x="35242" y="239111"/>
                    <a:pt x="43179" y="244120"/>
                  </a:cubicBezTo>
                  <a:cubicBezTo>
                    <a:pt x="49531" y="248134"/>
                    <a:pt x="52971" y="252910"/>
                    <a:pt x="53130" y="257933"/>
                  </a:cubicBezTo>
                  <a:cubicBezTo>
                    <a:pt x="53288" y="263025"/>
                    <a:pt x="50084" y="268087"/>
                    <a:pt x="43874" y="272574"/>
                  </a:cubicBezTo>
                  <a:cubicBezTo>
                    <a:pt x="40499" y="275012"/>
                    <a:pt x="36402" y="277624"/>
                    <a:pt x="32064" y="280394"/>
                  </a:cubicBezTo>
                  <a:cubicBezTo>
                    <a:pt x="20758" y="287601"/>
                    <a:pt x="7944" y="295777"/>
                    <a:pt x="5466" y="302722"/>
                  </a:cubicBezTo>
                  <a:cubicBezTo>
                    <a:pt x="2245" y="311744"/>
                    <a:pt x="209" y="330681"/>
                    <a:pt x="0" y="332697"/>
                  </a:cubicBezTo>
                  <a:cubicBezTo>
                    <a:pt x="3906" y="332297"/>
                    <a:pt x="65683" y="326111"/>
                    <a:pt x="80255" y="332736"/>
                  </a:cubicBezTo>
                  <a:cubicBezTo>
                    <a:pt x="94383" y="339154"/>
                    <a:pt x="99811" y="353821"/>
                    <a:pt x="96845" y="377566"/>
                  </a:cubicBezTo>
                  <a:cubicBezTo>
                    <a:pt x="94156" y="399085"/>
                    <a:pt x="62798" y="481423"/>
                    <a:pt x="61820" y="483990"/>
                  </a:cubicBezTo>
                  <a:cubicBezTo>
                    <a:pt x="71108" y="493390"/>
                    <a:pt x="79533" y="501691"/>
                    <a:pt x="80191" y="502344"/>
                  </a:cubicBezTo>
                  <a:cubicBezTo>
                    <a:pt x="82827" y="500091"/>
                    <a:pt x="152080" y="441043"/>
                    <a:pt x="172858" y="431660"/>
                  </a:cubicBezTo>
                  <a:cubicBezTo>
                    <a:pt x="190990" y="423469"/>
                    <a:pt x="216707" y="430211"/>
                    <a:pt x="239406" y="436163"/>
                  </a:cubicBezTo>
                  <a:close/>
                </a:path>
              </a:pathLst>
            </a:custGeom>
            <a:grpFill/>
            <a:ln cap="flat" cmpd="sng" w="0">
              <a:noFill/>
              <a:prstDash val="solid"/>
              <a:miter lim="800000"/>
            </a:ln>
          </p:spPr>
          <p:txBody>
            <a:bodyPr anchor="ctr">
              <a:spAutoFit/>
            </a:bodyPr>
            <a:lstStyle/>
            <a:p>
              <a:pPr algn="ctr"/>
              <a:endParaRPr lang="en-US"/>
            </a:p>
          </p:txBody>
        </p:sp>
        <p:sp>
          <p:nvSpPr>
            <p:cNvPr id="195" name="Free Form 83">
              <a:extLst>
                <a:ext uri="{FF2B5EF4-FFF2-40B4-BE49-F238E27FC236}">
                  <a16:creationId xmlns:a16="http://schemas.microsoft.com/office/drawing/2014/main" id="{9EFFF849-AED7-4E42-BFB5-95C0B37B096D}"/>
                </a:ext>
              </a:extLst>
            </p:cNvPr>
            <p:cNvSpPr/>
            <p:nvPr/>
          </p:nvSpPr>
          <p:spPr>
            <a:xfrm>
              <a:off x="3932525" y="4676524"/>
              <a:ext cx="147105" cy="175246"/>
            </a:xfrm>
            <a:custGeom>
              <a:avLst/>
              <a:gdLst/>
              <a:ahLst/>
              <a:cxnLst/>
              <a:rect b="0" l="0" r="0" t="0"/>
              <a:pathLst>
                <a:path h="446580" w="374869">
                  <a:moveTo>
                    <a:pt x="45690" y="96714"/>
                  </a:moveTo>
                  <a:cubicBezTo>
                    <a:pt x="35654" y="95802"/>
                    <a:pt x="31094" y="93063"/>
                    <a:pt x="30180" y="123175"/>
                  </a:cubicBezTo>
                  <a:cubicBezTo>
                    <a:pt x="30111" y="125402"/>
                    <a:pt x="29992" y="127403"/>
                    <a:pt x="29848" y="129296"/>
                  </a:cubicBezTo>
                  <a:lnTo>
                    <a:pt x="29928" y="129369"/>
                  </a:lnTo>
                  <a:cubicBezTo>
                    <a:pt x="30957" y="129866"/>
                    <a:pt x="65119" y="146574"/>
                    <a:pt x="70964" y="161873"/>
                  </a:cubicBezTo>
                  <a:cubicBezTo>
                    <a:pt x="73746" y="169134"/>
                    <a:pt x="75256" y="185003"/>
                    <a:pt x="74817" y="202296"/>
                  </a:cubicBezTo>
                  <a:cubicBezTo>
                    <a:pt x="74461" y="216239"/>
                    <a:pt x="72652" y="232477"/>
                    <a:pt x="68633" y="236224"/>
                  </a:cubicBezTo>
                  <a:cubicBezTo>
                    <a:pt x="63961" y="240584"/>
                    <a:pt x="48777" y="244013"/>
                    <a:pt x="35376" y="247036"/>
                  </a:cubicBezTo>
                  <a:cubicBezTo>
                    <a:pt x="27819" y="248743"/>
                    <a:pt x="20682" y="250352"/>
                    <a:pt x="16829" y="251859"/>
                  </a:cubicBezTo>
                  <a:cubicBezTo>
                    <a:pt x="10351" y="254393"/>
                    <a:pt x="6517" y="262484"/>
                    <a:pt x="3713" y="268392"/>
                  </a:cubicBezTo>
                  <a:cubicBezTo>
                    <a:pt x="2243" y="271498"/>
                    <a:pt x="1109" y="273859"/>
                    <a:pt x="0" y="274549"/>
                  </a:cubicBezTo>
                  <a:cubicBezTo>
                    <a:pt x="6903" y="275865"/>
                    <a:pt x="65453" y="287253"/>
                    <a:pt x="74834" y="295773"/>
                  </a:cubicBezTo>
                  <a:cubicBezTo>
                    <a:pt x="78857" y="299423"/>
                    <a:pt x="81732" y="304631"/>
                    <a:pt x="84524" y="309669"/>
                  </a:cubicBezTo>
                  <a:cubicBezTo>
                    <a:pt x="88555" y="316965"/>
                    <a:pt x="92727" y="324507"/>
                    <a:pt x="100405" y="327338"/>
                  </a:cubicBezTo>
                  <a:cubicBezTo>
                    <a:pt x="104807" y="328959"/>
                    <a:pt x="112124" y="330344"/>
                    <a:pt x="119869" y="331822"/>
                  </a:cubicBezTo>
                  <a:cubicBezTo>
                    <a:pt x="134948" y="334687"/>
                    <a:pt x="152043" y="337935"/>
                    <a:pt x="152043" y="343987"/>
                  </a:cubicBezTo>
                  <a:cubicBezTo>
                    <a:pt x="152043" y="346118"/>
                    <a:pt x="151609" y="350461"/>
                    <a:pt x="151066" y="355957"/>
                  </a:cubicBezTo>
                  <a:cubicBezTo>
                    <a:pt x="149278" y="373940"/>
                    <a:pt x="146289" y="404047"/>
                    <a:pt x="152026" y="416047"/>
                  </a:cubicBezTo>
                  <a:cubicBezTo>
                    <a:pt x="159685" y="432060"/>
                    <a:pt x="178544" y="443554"/>
                    <a:pt x="186949" y="445493"/>
                  </a:cubicBezTo>
                  <a:cubicBezTo>
                    <a:pt x="191628" y="446580"/>
                    <a:pt x="216749" y="441613"/>
                    <a:pt x="239597" y="436220"/>
                  </a:cubicBezTo>
                  <a:cubicBezTo>
                    <a:pt x="260911" y="431187"/>
                    <a:pt x="289389" y="423584"/>
                    <a:pt x="299501" y="418714"/>
                  </a:cubicBezTo>
                  <a:cubicBezTo>
                    <a:pt x="310449" y="413442"/>
                    <a:pt x="315699" y="401007"/>
                    <a:pt x="320335" y="390036"/>
                  </a:cubicBezTo>
                  <a:cubicBezTo>
                    <a:pt x="323536" y="382445"/>
                    <a:pt x="326565" y="375274"/>
                    <a:pt x="331064" y="371339"/>
                  </a:cubicBezTo>
                  <a:cubicBezTo>
                    <a:pt x="335043" y="367854"/>
                    <a:pt x="339144" y="365394"/>
                    <a:pt x="343109" y="363016"/>
                  </a:cubicBezTo>
                  <a:cubicBezTo>
                    <a:pt x="350095" y="358825"/>
                    <a:pt x="356130" y="355206"/>
                    <a:pt x="359183" y="347357"/>
                  </a:cubicBezTo>
                  <a:cubicBezTo>
                    <a:pt x="363826" y="335423"/>
                    <a:pt x="374296" y="285041"/>
                    <a:pt x="374869" y="282264"/>
                  </a:cubicBezTo>
                  <a:lnTo>
                    <a:pt x="374774" y="282200"/>
                  </a:lnTo>
                  <a:cubicBezTo>
                    <a:pt x="348081" y="283749"/>
                    <a:pt x="260396" y="289272"/>
                    <a:pt x="251894" y="277370"/>
                  </a:cubicBezTo>
                  <a:cubicBezTo>
                    <a:pt x="242769" y="264598"/>
                    <a:pt x="251894" y="233574"/>
                    <a:pt x="251894" y="225364"/>
                  </a:cubicBezTo>
                  <a:cubicBezTo>
                    <a:pt x="251894" y="217154"/>
                    <a:pt x="246419" y="216239"/>
                    <a:pt x="216310" y="208939"/>
                  </a:cubicBezTo>
                  <a:cubicBezTo>
                    <a:pt x="186201" y="201641"/>
                    <a:pt x="176164" y="186130"/>
                    <a:pt x="176164" y="180656"/>
                  </a:cubicBezTo>
                  <a:cubicBezTo>
                    <a:pt x="176164" y="175181"/>
                    <a:pt x="178902" y="150544"/>
                    <a:pt x="176164" y="144160"/>
                  </a:cubicBezTo>
                  <a:cubicBezTo>
                    <a:pt x="173426" y="137774"/>
                    <a:pt x="147879" y="149632"/>
                    <a:pt x="147993" y="144160"/>
                  </a:cubicBezTo>
                  <a:cubicBezTo>
                    <a:pt x="148079" y="138686"/>
                    <a:pt x="146055" y="106750"/>
                    <a:pt x="147993" y="92154"/>
                  </a:cubicBezTo>
                  <a:cubicBezTo>
                    <a:pt x="149903" y="77555"/>
                    <a:pt x="151529" y="72079"/>
                    <a:pt x="164304" y="52918"/>
                  </a:cubicBezTo>
                  <a:cubicBezTo>
                    <a:pt x="177076" y="33759"/>
                    <a:pt x="164304" y="25547"/>
                    <a:pt x="164304" y="25547"/>
                  </a:cubicBezTo>
                  <a:lnTo>
                    <a:pt x="130315" y="8212"/>
                  </a:lnTo>
                  <a:lnTo>
                    <a:pt x="124611" y="6386"/>
                  </a:lnTo>
                  <a:cubicBezTo>
                    <a:pt x="121876" y="6386"/>
                    <a:pt x="107733" y="0"/>
                    <a:pt x="98608" y="12772"/>
                  </a:cubicBezTo>
                  <a:cubicBezTo>
                    <a:pt x="89484" y="25547"/>
                    <a:pt x="78538" y="80291"/>
                    <a:pt x="73976" y="89416"/>
                  </a:cubicBezTo>
                  <a:cubicBezTo>
                    <a:pt x="69413" y="98538"/>
                    <a:pt x="55727" y="97626"/>
                    <a:pt x="45690" y="96714"/>
                  </a:cubicBezTo>
                  <a:close/>
                </a:path>
              </a:pathLst>
            </a:custGeom>
            <a:grpFill/>
            <a:ln cap="flat" cmpd="sng" w="0">
              <a:noFill/>
              <a:prstDash val="solid"/>
              <a:miter lim="800000"/>
            </a:ln>
          </p:spPr>
          <p:txBody>
            <a:bodyPr anchor="ctr">
              <a:spAutoFit/>
            </a:bodyPr>
            <a:lstStyle/>
            <a:p>
              <a:pPr algn="ctr"/>
              <a:endParaRPr lang="en-US"/>
            </a:p>
          </p:txBody>
        </p:sp>
        <p:sp>
          <p:nvSpPr>
            <p:cNvPr id="196" name="Free Form 84">
              <a:extLst>
                <a:ext uri="{FF2B5EF4-FFF2-40B4-BE49-F238E27FC236}">
                  <a16:creationId xmlns:a16="http://schemas.microsoft.com/office/drawing/2014/main" id="{3031FC21-BC3F-41B6-9EC8-92180AF44FE7}"/>
                </a:ext>
              </a:extLst>
            </p:cNvPr>
            <p:cNvSpPr/>
            <p:nvPr/>
          </p:nvSpPr>
          <p:spPr>
            <a:xfrm>
              <a:off x="3057298" y="4384318"/>
              <a:ext cx="95617" cy="133873"/>
            </a:xfrm>
            <a:custGeom>
              <a:avLst/>
              <a:gdLst/>
              <a:ahLst/>
              <a:cxnLst/>
              <a:rect b="0" l="0" r="0" t="0"/>
              <a:pathLst>
                <a:path h="341151" w="243661">
                  <a:moveTo>
                    <a:pt x="124760" y="132505"/>
                  </a:moveTo>
                  <a:cubicBezTo>
                    <a:pt x="129308" y="131851"/>
                    <a:pt x="167069" y="130807"/>
                    <a:pt x="171819" y="132495"/>
                  </a:cubicBezTo>
                  <a:cubicBezTo>
                    <a:pt x="172472" y="132207"/>
                    <a:pt x="196664" y="121290"/>
                    <a:pt x="222899" y="92371"/>
                  </a:cubicBezTo>
                  <a:cubicBezTo>
                    <a:pt x="237624" y="76134"/>
                    <a:pt x="241742" y="56470"/>
                    <a:pt x="242601" y="42840"/>
                  </a:cubicBezTo>
                  <a:cubicBezTo>
                    <a:pt x="243661" y="26068"/>
                    <a:pt x="240267" y="12418"/>
                    <a:pt x="236658" y="6773"/>
                  </a:cubicBezTo>
                  <a:cubicBezTo>
                    <a:pt x="234803" y="6527"/>
                    <a:pt x="184906" y="0"/>
                    <a:pt x="172219" y="2660"/>
                  </a:cubicBezTo>
                  <a:cubicBezTo>
                    <a:pt x="165538" y="4067"/>
                    <a:pt x="155033" y="10553"/>
                    <a:pt x="144879" y="16827"/>
                  </a:cubicBezTo>
                  <a:cubicBezTo>
                    <a:pt x="135204" y="22799"/>
                    <a:pt x="126060" y="28446"/>
                    <a:pt x="120695" y="29448"/>
                  </a:cubicBezTo>
                  <a:cubicBezTo>
                    <a:pt x="119264" y="29719"/>
                    <a:pt x="117491" y="29838"/>
                    <a:pt x="115482" y="29838"/>
                  </a:cubicBezTo>
                  <a:cubicBezTo>
                    <a:pt x="102164" y="29838"/>
                    <a:pt x="78635" y="24710"/>
                    <a:pt x="78362" y="24654"/>
                  </a:cubicBezTo>
                  <a:cubicBezTo>
                    <a:pt x="78353" y="24652"/>
                    <a:pt x="78350" y="24644"/>
                    <a:pt x="78343" y="24640"/>
                  </a:cubicBezTo>
                  <a:cubicBezTo>
                    <a:pt x="71376" y="35390"/>
                    <a:pt x="61840" y="43996"/>
                    <a:pt x="56161" y="60326"/>
                  </a:cubicBezTo>
                  <a:cubicBezTo>
                    <a:pt x="48860" y="81313"/>
                    <a:pt x="56161" y="109593"/>
                    <a:pt x="47036" y="126933"/>
                  </a:cubicBezTo>
                  <a:cubicBezTo>
                    <a:pt x="37914" y="144267"/>
                    <a:pt x="19663" y="155213"/>
                    <a:pt x="7802" y="184413"/>
                  </a:cubicBezTo>
                  <a:cubicBezTo>
                    <a:pt x="0" y="203621"/>
                    <a:pt x="1672" y="259150"/>
                    <a:pt x="6332" y="300876"/>
                  </a:cubicBezTo>
                  <a:cubicBezTo>
                    <a:pt x="6744" y="300608"/>
                    <a:pt x="16293" y="294661"/>
                    <a:pt x="24864" y="294661"/>
                  </a:cubicBezTo>
                  <a:cubicBezTo>
                    <a:pt x="26161" y="294661"/>
                    <a:pt x="27434" y="294800"/>
                    <a:pt x="28653" y="295117"/>
                  </a:cubicBezTo>
                  <a:cubicBezTo>
                    <a:pt x="31857" y="295946"/>
                    <a:pt x="34320" y="297918"/>
                    <a:pt x="35971" y="300976"/>
                  </a:cubicBezTo>
                  <a:cubicBezTo>
                    <a:pt x="38992" y="306580"/>
                    <a:pt x="40928" y="312076"/>
                    <a:pt x="42808" y="317389"/>
                  </a:cubicBezTo>
                  <a:cubicBezTo>
                    <a:pt x="45583" y="325267"/>
                    <a:pt x="47982" y="332068"/>
                    <a:pt x="53108" y="336579"/>
                  </a:cubicBezTo>
                  <a:cubicBezTo>
                    <a:pt x="56951" y="339961"/>
                    <a:pt x="66482" y="341151"/>
                    <a:pt x="78609" y="339761"/>
                  </a:cubicBezTo>
                  <a:cubicBezTo>
                    <a:pt x="89972" y="338459"/>
                    <a:pt x="100915" y="335182"/>
                    <a:pt x="106480" y="331417"/>
                  </a:cubicBezTo>
                  <a:lnTo>
                    <a:pt x="107045" y="331034"/>
                  </a:lnTo>
                  <a:cubicBezTo>
                    <a:pt x="116806" y="324431"/>
                    <a:pt x="146518" y="304329"/>
                    <a:pt x="145243" y="302103"/>
                  </a:cubicBezTo>
                  <a:cubicBezTo>
                    <a:pt x="144650" y="301069"/>
                    <a:pt x="140534" y="299001"/>
                    <a:pt x="136179" y="296814"/>
                  </a:cubicBezTo>
                  <a:cubicBezTo>
                    <a:pt x="130490" y="293956"/>
                    <a:pt x="124046" y="290720"/>
                    <a:pt x="121566" y="288053"/>
                  </a:cubicBezTo>
                  <a:cubicBezTo>
                    <a:pt x="116984" y="283117"/>
                    <a:pt x="113587" y="271106"/>
                    <a:pt x="119137" y="261401"/>
                  </a:cubicBezTo>
                  <a:cubicBezTo>
                    <a:pt x="121047" y="258060"/>
                    <a:pt x="123773" y="254010"/>
                    <a:pt x="126657" y="249726"/>
                  </a:cubicBezTo>
                  <a:cubicBezTo>
                    <a:pt x="132019" y="241757"/>
                    <a:pt x="137564" y="233518"/>
                    <a:pt x="138011" y="229516"/>
                  </a:cubicBezTo>
                  <a:cubicBezTo>
                    <a:pt x="138269" y="227168"/>
                    <a:pt x="136106" y="224354"/>
                    <a:pt x="132222" y="221989"/>
                  </a:cubicBezTo>
                  <a:cubicBezTo>
                    <a:pt x="127506" y="219124"/>
                    <a:pt x="122168" y="217990"/>
                    <a:pt x="120071" y="219380"/>
                  </a:cubicBezTo>
                  <a:cubicBezTo>
                    <a:pt x="118630" y="220341"/>
                    <a:pt x="115597" y="223889"/>
                    <a:pt x="112085" y="227997"/>
                  </a:cubicBezTo>
                  <a:cubicBezTo>
                    <a:pt x="105672" y="235500"/>
                    <a:pt x="96887" y="245776"/>
                    <a:pt x="91520" y="247568"/>
                  </a:cubicBezTo>
                  <a:cubicBezTo>
                    <a:pt x="90274" y="247980"/>
                    <a:pt x="89143" y="247634"/>
                    <a:pt x="88174" y="246507"/>
                  </a:cubicBezTo>
                  <a:cubicBezTo>
                    <a:pt x="83042" y="240487"/>
                    <a:pt x="84222" y="215191"/>
                    <a:pt x="87877" y="208163"/>
                  </a:cubicBezTo>
                  <a:cubicBezTo>
                    <a:pt x="90006" y="204069"/>
                    <a:pt x="97918" y="190273"/>
                    <a:pt x="110286" y="184730"/>
                  </a:cubicBezTo>
                  <a:cubicBezTo>
                    <a:pt x="115446" y="182414"/>
                    <a:pt x="122710" y="183638"/>
                    <a:pt x="129732" y="184796"/>
                  </a:cubicBezTo>
                  <a:cubicBezTo>
                    <a:pt x="136170" y="185871"/>
                    <a:pt x="142241" y="186881"/>
                    <a:pt x="145343" y="184742"/>
                  </a:cubicBezTo>
                  <a:cubicBezTo>
                    <a:pt x="149100" y="182148"/>
                    <a:pt x="151431" y="176762"/>
                    <a:pt x="150888" y="171929"/>
                  </a:cubicBezTo>
                  <a:cubicBezTo>
                    <a:pt x="150483" y="168349"/>
                    <a:pt x="148525" y="165689"/>
                    <a:pt x="145379" y="164438"/>
                  </a:cubicBezTo>
                  <a:cubicBezTo>
                    <a:pt x="143648" y="163748"/>
                    <a:pt x="141575" y="163072"/>
                    <a:pt x="139383" y="162353"/>
                  </a:cubicBezTo>
                  <a:cubicBezTo>
                    <a:pt x="130573" y="159468"/>
                    <a:pt x="119610" y="155874"/>
                    <a:pt x="118772" y="147803"/>
                  </a:cubicBezTo>
                  <a:cubicBezTo>
                    <a:pt x="117769" y="138091"/>
                    <a:pt x="119671" y="133231"/>
                    <a:pt x="124760" y="132505"/>
                  </a:cubicBezTo>
                  <a:close/>
                </a:path>
              </a:pathLst>
            </a:custGeom>
            <a:grpFill/>
            <a:ln cap="flat" cmpd="sng" w="0">
              <a:noFill/>
              <a:prstDash val="solid"/>
              <a:miter lim="800000"/>
            </a:ln>
          </p:spPr>
          <p:txBody>
            <a:bodyPr anchor="ctr">
              <a:spAutoFit/>
            </a:bodyPr>
            <a:lstStyle/>
            <a:p>
              <a:pPr algn="ctr"/>
              <a:endParaRPr lang="en-US"/>
            </a:p>
          </p:txBody>
        </p:sp>
        <p:sp>
          <p:nvSpPr>
            <p:cNvPr id="197" name="Free Form 85">
              <a:extLst>
                <a:ext uri="{FF2B5EF4-FFF2-40B4-BE49-F238E27FC236}">
                  <a16:creationId xmlns:a16="http://schemas.microsoft.com/office/drawing/2014/main" id="{BE1D3B17-BDE4-48B7-9D6F-30FA0F039E61}"/>
                </a:ext>
              </a:extLst>
            </p:cNvPr>
            <p:cNvSpPr/>
            <p:nvPr/>
          </p:nvSpPr>
          <p:spPr>
            <a:xfrm>
              <a:off x="3752780" y="4769100"/>
              <a:ext cx="357985" cy="247512"/>
            </a:xfrm>
            <a:custGeom>
              <a:avLst/>
              <a:gdLst/>
              <a:ahLst/>
              <a:cxnLst/>
              <a:rect b="0" l="0" r="0" t="0"/>
              <a:pathLst>
                <a:path h="630738" w="912256">
                  <a:moveTo>
                    <a:pt x="833276" y="46305"/>
                  </a:moveTo>
                  <a:cubicBezTo>
                    <a:pt x="833167" y="46834"/>
                    <a:pt x="822308" y="99333"/>
                    <a:pt x="817549" y="111571"/>
                  </a:cubicBezTo>
                  <a:cubicBezTo>
                    <a:pt x="814449" y="119525"/>
                    <a:pt x="808371" y="123173"/>
                    <a:pt x="801328" y="127396"/>
                  </a:cubicBezTo>
                  <a:cubicBezTo>
                    <a:pt x="797381" y="129769"/>
                    <a:pt x="793294" y="132217"/>
                    <a:pt x="789336" y="135684"/>
                  </a:cubicBezTo>
                  <a:cubicBezTo>
                    <a:pt x="784896" y="139566"/>
                    <a:pt x="781885" y="146706"/>
                    <a:pt x="778695" y="154258"/>
                  </a:cubicBezTo>
                  <a:cubicBezTo>
                    <a:pt x="774040" y="165286"/>
                    <a:pt x="768764" y="177781"/>
                    <a:pt x="757698" y="183111"/>
                  </a:cubicBezTo>
                  <a:cubicBezTo>
                    <a:pt x="740573" y="191353"/>
                    <a:pt x="662688" y="210075"/>
                    <a:pt x="646885" y="210075"/>
                  </a:cubicBezTo>
                  <a:cubicBezTo>
                    <a:pt x="646049" y="210075"/>
                    <a:pt x="645388" y="210026"/>
                    <a:pt x="644917" y="209916"/>
                  </a:cubicBezTo>
                  <a:cubicBezTo>
                    <a:pt x="636451" y="207966"/>
                    <a:pt x="617466" y="196396"/>
                    <a:pt x="609760" y="180283"/>
                  </a:cubicBezTo>
                  <a:cubicBezTo>
                    <a:pt x="603981" y="168193"/>
                    <a:pt x="606976" y="138028"/>
                    <a:pt x="608770" y="120008"/>
                  </a:cubicBezTo>
                  <a:cubicBezTo>
                    <a:pt x="609314" y="114524"/>
                    <a:pt x="609743" y="110188"/>
                    <a:pt x="609743" y="108074"/>
                  </a:cubicBezTo>
                  <a:cubicBezTo>
                    <a:pt x="609743" y="102307"/>
                    <a:pt x="592796" y="99086"/>
                    <a:pt x="577849" y="96243"/>
                  </a:cubicBezTo>
                  <a:cubicBezTo>
                    <a:pt x="570090" y="94770"/>
                    <a:pt x="562760" y="93380"/>
                    <a:pt x="558335" y="91744"/>
                  </a:cubicBezTo>
                  <a:cubicBezTo>
                    <a:pt x="550534" y="88874"/>
                    <a:pt x="546328" y="81276"/>
                    <a:pt x="542266" y="73922"/>
                  </a:cubicBezTo>
                  <a:cubicBezTo>
                    <a:pt x="539493" y="68911"/>
                    <a:pt x="536628" y="63727"/>
                    <a:pt x="532646" y="60108"/>
                  </a:cubicBezTo>
                  <a:cubicBezTo>
                    <a:pt x="522985" y="51335"/>
                    <a:pt x="458394" y="39050"/>
                    <a:pt x="457395" y="38860"/>
                  </a:cubicBezTo>
                  <a:cubicBezTo>
                    <a:pt x="454400" y="38860"/>
                    <a:pt x="439033" y="38404"/>
                    <a:pt x="427531" y="29670"/>
                  </a:cubicBezTo>
                  <a:cubicBezTo>
                    <a:pt x="420580" y="24379"/>
                    <a:pt x="419163" y="17098"/>
                    <a:pt x="418019" y="11245"/>
                  </a:cubicBezTo>
                  <a:cubicBezTo>
                    <a:pt x="417288" y="7485"/>
                    <a:pt x="416661" y="4237"/>
                    <a:pt x="414706" y="2643"/>
                  </a:cubicBezTo>
                  <a:cubicBezTo>
                    <a:pt x="412467" y="807"/>
                    <a:pt x="407917" y="0"/>
                    <a:pt x="402901" y="509"/>
                  </a:cubicBezTo>
                  <a:cubicBezTo>
                    <a:pt x="395713" y="1246"/>
                    <a:pt x="389419" y="4352"/>
                    <a:pt x="385637" y="9029"/>
                  </a:cubicBezTo>
                  <a:cubicBezTo>
                    <a:pt x="377486" y="19090"/>
                    <a:pt x="360895" y="55039"/>
                    <a:pt x="359568" y="63905"/>
                  </a:cubicBezTo>
                  <a:cubicBezTo>
                    <a:pt x="359125" y="66858"/>
                    <a:pt x="359456" y="71167"/>
                    <a:pt x="359844" y="76163"/>
                  </a:cubicBezTo>
                  <a:cubicBezTo>
                    <a:pt x="360658" y="86753"/>
                    <a:pt x="361775" y="101259"/>
                    <a:pt x="356815" y="116145"/>
                  </a:cubicBezTo>
                  <a:cubicBezTo>
                    <a:pt x="349203" y="138961"/>
                    <a:pt x="335811" y="175394"/>
                    <a:pt x="330459" y="184447"/>
                  </a:cubicBezTo>
                  <a:cubicBezTo>
                    <a:pt x="325024" y="193657"/>
                    <a:pt x="308630" y="202001"/>
                    <a:pt x="293919" y="203050"/>
                  </a:cubicBezTo>
                  <a:cubicBezTo>
                    <a:pt x="285168" y="203689"/>
                    <a:pt x="277697" y="198995"/>
                    <a:pt x="269804" y="194047"/>
                  </a:cubicBezTo>
                  <a:cubicBezTo>
                    <a:pt x="264773" y="190892"/>
                    <a:pt x="259574" y="187632"/>
                    <a:pt x="254005" y="185867"/>
                  </a:cubicBezTo>
                  <a:cubicBezTo>
                    <a:pt x="239633" y="181316"/>
                    <a:pt x="203835" y="188632"/>
                    <a:pt x="184091" y="203360"/>
                  </a:cubicBezTo>
                  <a:cubicBezTo>
                    <a:pt x="176686" y="208883"/>
                    <a:pt x="172033" y="214281"/>
                    <a:pt x="167925" y="219041"/>
                  </a:cubicBezTo>
                  <a:cubicBezTo>
                    <a:pt x="160602" y="227534"/>
                    <a:pt x="154818" y="234244"/>
                    <a:pt x="137991" y="237741"/>
                  </a:cubicBezTo>
                  <a:cubicBezTo>
                    <a:pt x="116245" y="242255"/>
                    <a:pt x="103529" y="233535"/>
                    <a:pt x="93312" y="226522"/>
                  </a:cubicBezTo>
                  <a:cubicBezTo>
                    <a:pt x="91047" y="224969"/>
                    <a:pt x="88908" y="223501"/>
                    <a:pt x="86804" y="222262"/>
                  </a:cubicBezTo>
                  <a:cubicBezTo>
                    <a:pt x="85809" y="221679"/>
                    <a:pt x="84734" y="221165"/>
                    <a:pt x="83668" y="220641"/>
                  </a:cubicBezTo>
                  <a:cubicBezTo>
                    <a:pt x="82035" y="224184"/>
                    <a:pt x="56183" y="280064"/>
                    <a:pt x="48758" y="286136"/>
                  </a:cubicBezTo>
                  <a:cubicBezTo>
                    <a:pt x="45902" y="288472"/>
                    <a:pt x="39558" y="292103"/>
                    <a:pt x="32218" y="296307"/>
                  </a:cubicBezTo>
                  <a:cubicBezTo>
                    <a:pt x="20007" y="303300"/>
                    <a:pt x="6166" y="311220"/>
                    <a:pt x="2762" y="316326"/>
                  </a:cubicBezTo>
                  <a:cubicBezTo>
                    <a:pt x="0" y="320471"/>
                    <a:pt x="2245" y="346108"/>
                    <a:pt x="7771" y="373475"/>
                  </a:cubicBezTo>
                  <a:cubicBezTo>
                    <a:pt x="11011" y="389524"/>
                    <a:pt x="20085" y="428985"/>
                    <a:pt x="34359" y="448719"/>
                  </a:cubicBezTo>
                  <a:cubicBezTo>
                    <a:pt x="57385" y="480547"/>
                    <a:pt x="95585" y="506694"/>
                    <a:pt x="96129" y="507060"/>
                  </a:cubicBezTo>
                  <a:cubicBezTo>
                    <a:pt x="97314" y="507387"/>
                    <a:pt x="160888" y="524997"/>
                    <a:pt x="173521" y="530410"/>
                  </a:cubicBezTo>
                  <a:cubicBezTo>
                    <a:pt x="181675" y="533909"/>
                    <a:pt x="186366" y="542987"/>
                    <a:pt x="189795" y="549617"/>
                  </a:cubicBezTo>
                  <a:cubicBezTo>
                    <a:pt x="191816" y="553531"/>
                    <a:pt x="193418" y="556620"/>
                    <a:pt x="195052" y="557435"/>
                  </a:cubicBezTo>
                  <a:cubicBezTo>
                    <a:pt x="196613" y="558215"/>
                    <a:pt x="200575" y="558737"/>
                    <a:pt x="206056" y="559456"/>
                  </a:cubicBezTo>
                  <a:cubicBezTo>
                    <a:pt x="216507" y="560827"/>
                    <a:pt x="232294" y="562892"/>
                    <a:pt x="248163" y="568883"/>
                  </a:cubicBezTo>
                  <a:cubicBezTo>
                    <a:pt x="270635" y="577359"/>
                    <a:pt x="303027" y="619838"/>
                    <a:pt x="307462" y="625766"/>
                  </a:cubicBezTo>
                  <a:cubicBezTo>
                    <a:pt x="306050" y="620197"/>
                    <a:pt x="306321" y="614688"/>
                    <a:pt x="308399" y="609283"/>
                  </a:cubicBezTo>
                  <a:cubicBezTo>
                    <a:pt x="310778" y="603099"/>
                    <a:pt x="312990" y="599053"/>
                    <a:pt x="316662" y="597995"/>
                  </a:cubicBezTo>
                  <a:cubicBezTo>
                    <a:pt x="320222" y="596969"/>
                    <a:pt x="324960" y="598875"/>
                    <a:pt x="332024" y="604169"/>
                  </a:cubicBezTo>
                  <a:cubicBezTo>
                    <a:pt x="337635" y="608380"/>
                    <a:pt x="343243" y="613455"/>
                    <a:pt x="348191" y="617929"/>
                  </a:cubicBezTo>
                  <a:cubicBezTo>
                    <a:pt x="355767" y="624781"/>
                    <a:pt x="362355" y="630738"/>
                    <a:pt x="365803" y="630738"/>
                  </a:cubicBezTo>
                  <a:cubicBezTo>
                    <a:pt x="365955" y="630738"/>
                    <a:pt x="366098" y="630726"/>
                    <a:pt x="366237" y="630704"/>
                  </a:cubicBezTo>
                  <a:cubicBezTo>
                    <a:pt x="371251" y="629867"/>
                    <a:pt x="422825" y="602574"/>
                    <a:pt x="426105" y="595084"/>
                  </a:cubicBezTo>
                  <a:cubicBezTo>
                    <a:pt x="427427" y="592058"/>
                    <a:pt x="427758" y="585969"/>
                    <a:pt x="428146" y="578922"/>
                  </a:cubicBezTo>
                  <a:cubicBezTo>
                    <a:pt x="428682" y="569083"/>
                    <a:pt x="429292" y="557927"/>
                    <a:pt x="432862" y="552009"/>
                  </a:cubicBezTo>
                  <a:cubicBezTo>
                    <a:pt x="434961" y="548525"/>
                    <a:pt x="446005" y="535545"/>
                    <a:pt x="459982" y="519108"/>
                  </a:cubicBezTo>
                  <a:cubicBezTo>
                    <a:pt x="487155" y="487160"/>
                    <a:pt x="524368" y="443408"/>
                    <a:pt x="532607" y="426759"/>
                  </a:cubicBezTo>
                  <a:cubicBezTo>
                    <a:pt x="538506" y="414844"/>
                    <a:pt x="541466" y="405245"/>
                    <a:pt x="544333" y="395964"/>
                  </a:cubicBezTo>
                  <a:cubicBezTo>
                    <a:pt x="547562" y="385491"/>
                    <a:pt x="550617" y="375596"/>
                    <a:pt x="557554" y="363548"/>
                  </a:cubicBezTo>
                  <a:cubicBezTo>
                    <a:pt x="569412" y="342943"/>
                    <a:pt x="582136" y="336582"/>
                    <a:pt x="597625" y="343553"/>
                  </a:cubicBezTo>
                  <a:cubicBezTo>
                    <a:pt x="603650" y="346264"/>
                    <a:pt x="610190" y="350215"/>
                    <a:pt x="616515" y="354028"/>
                  </a:cubicBezTo>
                  <a:cubicBezTo>
                    <a:pt x="624237" y="358681"/>
                    <a:pt x="631528" y="363082"/>
                    <a:pt x="635351" y="363458"/>
                  </a:cubicBezTo>
                  <a:cubicBezTo>
                    <a:pt x="638931" y="363821"/>
                    <a:pt x="655395" y="363367"/>
                    <a:pt x="670759" y="362002"/>
                  </a:cubicBezTo>
                  <a:cubicBezTo>
                    <a:pt x="690467" y="360254"/>
                    <a:pt x="702147" y="357632"/>
                    <a:pt x="703649" y="354623"/>
                  </a:cubicBezTo>
                  <a:cubicBezTo>
                    <a:pt x="705263" y="351397"/>
                    <a:pt x="705619" y="346406"/>
                    <a:pt x="705965" y="341585"/>
                  </a:cubicBezTo>
                  <a:cubicBezTo>
                    <a:pt x="706392" y="335601"/>
                    <a:pt x="706797" y="329952"/>
                    <a:pt x="709698" y="328893"/>
                  </a:cubicBezTo>
                  <a:cubicBezTo>
                    <a:pt x="712261" y="327974"/>
                    <a:pt x="716614" y="331619"/>
                    <a:pt x="721683" y="335840"/>
                  </a:cubicBezTo>
                  <a:cubicBezTo>
                    <a:pt x="726799" y="340090"/>
                    <a:pt x="732588" y="344911"/>
                    <a:pt x="736779" y="344911"/>
                  </a:cubicBezTo>
                  <a:cubicBezTo>
                    <a:pt x="745121" y="344911"/>
                    <a:pt x="800360" y="326616"/>
                    <a:pt x="822328" y="311966"/>
                  </a:cubicBezTo>
                  <a:cubicBezTo>
                    <a:pt x="845249" y="296692"/>
                    <a:pt x="849733" y="288023"/>
                    <a:pt x="849733" y="278216"/>
                  </a:cubicBezTo>
                  <a:cubicBezTo>
                    <a:pt x="849733" y="276390"/>
                    <a:pt x="849679" y="274505"/>
                    <a:pt x="849623" y="272681"/>
                  </a:cubicBezTo>
                  <a:cubicBezTo>
                    <a:pt x="849363" y="263900"/>
                    <a:pt x="849089" y="254817"/>
                    <a:pt x="854812" y="248336"/>
                  </a:cubicBezTo>
                  <a:cubicBezTo>
                    <a:pt x="858816" y="243800"/>
                    <a:pt x="867504" y="239392"/>
                    <a:pt x="874490" y="235849"/>
                  </a:cubicBezTo>
                  <a:cubicBezTo>
                    <a:pt x="879540" y="233286"/>
                    <a:pt x="883900" y="231074"/>
                    <a:pt x="885031" y="229563"/>
                  </a:cubicBezTo>
                  <a:cubicBezTo>
                    <a:pt x="886614" y="227456"/>
                    <a:pt x="887426" y="221014"/>
                    <a:pt x="888206" y="214786"/>
                  </a:cubicBezTo>
                  <a:cubicBezTo>
                    <a:pt x="888757" y="210399"/>
                    <a:pt x="889279" y="206261"/>
                    <a:pt x="890042" y="203967"/>
                  </a:cubicBezTo>
                  <a:cubicBezTo>
                    <a:pt x="890652" y="202140"/>
                    <a:pt x="899976" y="194630"/>
                    <a:pt x="912256" y="185345"/>
                  </a:cubicBezTo>
                  <a:cubicBezTo>
                    <a:pt x="900913" y="156294"/>
                    <a:pt x="909547" y="108469"/>
                    <a:pt x="898806" y="82515"/>
                  </a:cubicBezTo>
                  <a:cubicBezTo>
                    <a:pt x="887858" y="56056"/>
                    <a:pt x="855922" y="45107"/>
                    <a:pt x="837675" y="46019"/>
                  </a:cubicBezTo>
                  <a:cubicBezTo>
                    <a:pt x="836519" y="46078"/>
                    <a:pt x="835030" y="46158"/>
                    <a:pt x="833259" y="46261"/>
                  </a:cubicBezTo>
                  <a:cubicBezTo>
                    <a:pt x="833259" y="46278"/>
                    <a:pt x="833281" y="46288"/>
                    <a:pt x="833276" y="46305"/>
                  </a:cubicBezTo>
                  <a:close/>
                </a:path>
              </a:pathLst>
            </a:custGeom>
            <a:grpFill/>
            <a:ln cap="flat" cmpd="sng" w="0">
              <a:noFill/>
              <a:prstDash val="solid"/>
              <a:miter lim="800000"/>
            </a:ln>
          </p:spPr>
          <p:txBody>
            <a:bodyPr anchor="ctr">
              <a:spAutoFit/>
            </a:bodyPr>
            <a:lstStyle/>
            <a:p>
              <a:pPr algn="ctr"/>
              <a:endParaRPr lang="en-US"/>
            </a:p>
          </p:txBody>
        </p:sp>
        <p:sp>
          <p:nvSpPr>
            <p:cNvPr id="198" name="Free Form 86">
              <a:extLst>
                <a:ext uri="{FF2B5EF4-FFF2-40B4-BE49-F238E27FC236}">
                  <a16:creationId xmlns:a16="http://schemas.microsoft.com/office/drawing/2014/main" id="{EC164559-B0A1-4A2E-B020-9E0771FD9F8B}"/>
                </a:ext>
              </a:extLst>
            </p:cNvPr>
            <p:cNvSpPr/>
            <p:nvPr/>
          </p:nvSpPr>
          <p:spPr>
            <a:xfrm>
              <a:off x="3866850" y="5081896"/>
              <a:ext cx="191684" cy="238422"/>
            </a:xfrm>
            <a:custGeom>
              <a:avLst/>
              <a:gdLst/>
              <a:ahLst/>
              <a:cxnLst/>
              <a:rect b="0" l="0" r="0" t="0"/>
              <a:pathLst>
                <a:path h="607573" w="488470">
                  <a:moveTo>
                    <a:pt x="292486" y="456012"/>
                  </a:moveTo>
                  <a:cubicBezTo>
                    <a:pt x="308681" y="460062"/>
                    <a:pt x="340595" y="475497"/>
                    <a:pt x="361722" y="485714"/>
                  </a:cubicBezTo>
                  <a:cubicBezTo>
                    <a:pt x="372902" y="491115"/>
                    <a:pt x="381731" y="495387"/>
                    <a:pt x="383848" y="495860"/>
                  </a:cubicBezTo>
                  <a:cubicBezTo>
                    <a:pt x="384272" y="495958"/>
                    <a:pt x="384730" y="495997"/>
                    <a:pt x="385220" y="495997"/>
                  </a:cubicBezTo>
                  <a:cubicBezTo>
                    <a:pt x="389553" y="495997"/>
                    <a:pt x="396271" y="492478"/>
                    <a:pt x="403343" y="488774"/>
                  </a:cubicBezTo>
                  <a:cubicBezTo>
                    <a:pt x="406878" y="486921"/>
                    <a:pt x="410533" y="485005"/>
                    <a:pt x="413969" y="483498"/>
                  </a:cubicBezTo>
                  <a:cubicBezTo>
                    <a:pt x="419482" y="481093"/>
                    <a:pt x="431026" y="478991"/>
                    <a:pt x="441213" y="477138"/>
                  </a:cubicBezTo>
                  <a:cubicBezTo>
                    <a:pt x="451394" y="475285"/>
                    <a:pt x="461011" y="473537"/>
                    <a:pt x="462691" y="471859"/>
                  </a:cubicBezTo>
                  <a:cubicBezTo>
                    <a:pt x="464498" y="470057"/>
                    <a:pt x="466080" y="454032"/>
                    <a:pt x="467614" y="438538"/>
                  </a:cubicBezTo>
                  <a:cubicBezTo>
                    <a:pt x="468950" y="425025"/>
                    <a:pt x="470335" y="411053"/>
                    <a:pt x="471925" y="405640"/>
                  </a:cubicBezTo>
                  <a:cubicBezTo>
                    <a:pt x="473515" y="400236"/>
                    <a:pt x="479540" y="393784"/>
                    <a:pt x="488470" y="387849"/>
                  </a:cubicBezTo>
                  <a:cubicBezTo>
                    <a:pt x="487575" y="385176"/>
                    <a:pt x="469645" y="331671"/>
                    <a:pt x="466431" y="317906"/>
                  </a:cubicBezTo>
                  <a:cubicBezTo>
                    <a:pt x="464293" y="308759"/>
                    <a:pt x="468604" y="301669"/>
                    <a:pt x="474059" y="292695"/>
                  </a:cubicBezTo>
                  <a:cubicBezTo>
                    <a:pt x="477031" y="287806"/>
                    <a:pt x="480398" y="282264"/>
                    <a:pt x="483037" y="275668"/>
                  </a:cubicBezTo>
                  <a:cubicBezTo>
                    <a:pt x="487777" y="263817"/>
                    <a:pt x="481488" y="253852"/>
                    <a:pt x="475409" y="244215"/>
                  </a:cubicBezTo>
                  <a:cubicBezTo>
                    <a:pt x="472062" y="238909"/>
                    <a:pt x="468901" y="233901"/>
                    <a:pt x="467455" y="228607"/>
                  </a:cubicBezTo>
                  <a:cubicBezTo>
                    <a:pt x="463415" y="213776"/>
                    <a:pt x="472666" y="117416"/>
                    <a:pt x="472937" y="114616"/>
                  </a:cubicBezTo>
                  <a:cubicBezTo>
                    <a:pt x="470738" y="113453"/>
                    <a:pt x="415820" y="84507"/>
                    <a:pt x="398480" y="85836"/>
                  </a:cubicBezTo>
                  <a:cubicBezTo>
                    <a:pt x="394389" y="86153"/>
                    <a:pt x="388244" y="86880"/>
                    <a:pt x="381134" y="87728"/>
                  </a:cubicBezTo>
                  <a:cubicBezTo>
                    <a:pt x="357081" y="90591"/>
                    <a:pt x="320725" y="94907"/>
                    <a:pt x="307267" y="89955"/>
                  </a:cubicBezTo>
                  <a:cubicBezTo>
                    <a:pt x="299386" y="87055"/>
                    <a:pt x="291954" y="79547"/>
                    <a:pt x="285395" y="72930"/>
                  </a:cubicBezTo>
                  <a:cubicBezTo>
                    <a:pt x="277172" y="64627"/>
                    <a:pt x="270086" y="57438"/>
                    <a:pt x="263886" y="60177"/>
                  </a:cubicBezTo>
                  <a:cubicBezTo>
                    <a:pt x="258560" y="62518"/>
                    <a:pt x="252237" y="69248"/>
                    <a:pt x="246119" y="75761"/>
                  </a:cubicBezTo>
                  <a:cubicBezTo>
                    <a:pt x="239260" y="83061"/>
                    <a:pt x="232774" y="89964"/>
                    <a:pt x="228317" y="89964"/>
                  </a:cubicBezTo>
                  <a:cubicBezTo>
                    <a:pt x="228236" y="89964"/>
                    <a:pt x="228161" y="89964"/>
                    <a:pt x="228085" y="89959"/>
                  </a:cubicBezTo>
                  <a:cubicBezTo>
                    <a:pt x="220502" y="89540"/>
                    <a:pt x="195035" y="71445"/>
                    <a:pt x="186669" y="65500"/>
                  </a:cubicBezTo>
                  <a:cubicBezTo>
                    <a:pt x="185923" y="64971"/>
                    <a:pt x="185340" y="64556"/>
                    <a:pt x="184947" y="64283"/>
                  </a:cubicBezTo>
                  <a:cubicBezTo>
                    <a:pt x="181772" y="62059"/>
                    <a:pt x="179056" y="50877"/>
                    <a:pt x="177079" y="42713"/>
                  </a:cubicBezTo>
                  <a:cubicBezTo>
                    <a:pt x="176171" y="38970"/>
                    <a:pt x="175386" y="35739"/>
                    <a:pt x="174808" y="34439"/>
                  </a:cubicBezTo>
                  <a:cubicBezTo>
                    <a:pt x="173199" y="30818"/>
                    <a:pt x="143219" y="5462"/>
                    <a:pt x="136730" y="0"/>
                  </a:cubicBezTo>
                  <a:cubicBezTo>
                    <a:pt x="138167" y="1923"/>
                    <a:pt x="139422" y="3889"/>
                    <a:pt x="140315" y="5903"/>
                  </a:cubicBezTo>
                  <a:cubicBezTo>
                    <a:pt x="145509" y="17590"/>
                    <a:pt x="140578" y="28002"/>
                    <a:pt x="133390" y="33135"/>
                  </a:cubicBezTo>
                  <a:cubicBezTo>
                    <a:pt x="132922" y="33471"/>
                    <a:pt x="132375" y="33852"/>
                    <a:pt x="131766" y="34281"/>
                  </a:cubicBezTo>
                  <a:cubicBezTo>
                    <a:pt x="124092" y="39663"/>
                    <a:pt x="106128" y="52267"/>
                    <a:pt x="107811" y="63198"/>
                  </a:cubicBezTo>
                  <a:cubicBezTo>
                    <a:pt x="108894" y="70223"/>
                    <a:pt x="115019" y="73893"/>
                    <a:pt x="119942" y="76843"/>
                  </a:cubicBezTo>
                  <a:cubicBezTo>
                    <a:pt x="123302" y="78855"/>
                    <a:pt x="126209" y="80596"/>
                    <a:pt x="126589" y="82888"/>
                  </a:cubicBezTo>
                  <a:cubicBezTo>
                    <a:pt x="127445" y="88018"/>
                    <a:pt x="120327" y="115304"/>
                    <a:pt x="114985" y="122171"/>
                  </a:cubicBezTo>
                  <a:cubicBezTo>
                    <a:pt x="114165" y="123224"/>
                    <a:pt x="113395" y="123792"/>
                    <a:pt x="112693" y="123848"/>
                  </a:cubicBezTo>
                  <a:cubicBezTo>
                    <a:pt x="112578" y="123858"/>
                    <a:pt x="112456" y="123863"/>
                    <a:pt x="112329" y="123863"/>
                  </a:cubicBezTo>
                  <a:cubicBezTo>
                    <a:pt x="108372" y="123863"/>
                    <a:pt x="98438" y="119301"/>
                    <a:pt x="87938" y="114478"/>
                  </a:cubicBezTo>
                  <a:cubicBezTo>
                    <a:pt x="82464" y="111961"/>
                    <a:pt x="76804" y="109364"/>
                    <a:pt x="71857" y="107352"/>
                  </a:cubicBezTo>
                  <a:cubicBezTo>
                    <a:pt x="57558" y="101537"/>
                    <a:pt x="37846" y="109913"/>
                    <a:pt x="31277" y="116019"/>
                  </a:cubicBezTo>
                  <a:cubicBezTo>
                    <a:pt x="28417" y="118669"/>
                    <a:pt x="25115" y="123078"/>
                    <a:pt x="21916" y="127338"/>
                  </a:cubicBezTo>
                  <a:cubicBezTo>
                    <a:pt x="17905" y="132685"/>
                    <a:pt x="13752" y="138218"/>
                    <a:pt x="10190" y="140763"/>
                  </a:cubicBezTo>
                  <a:cubicBezTo>
                    <a:pt x="8563" y="141934"/>
                    <a:pt x="6205" y="142441"/>
                    <a:pt x="3440" y="142570"/>
                  </a:cubicBezTo>
                  <a:cubicBezTo>
                    <a:pt x="4464" y="146116"/>
                    <a:pt x="18507" y="195003"/>
                    <a:pt x="18507" y="208180"/>
                  </a:cubicBezTo>
                  <a:cubicBezTo>
                    <a:pt x="18507" y="221192"/>
                    <a:pt x="13367" y="236602"/>
                    <a:pt x="5418" y="247436"/>
                  </a:cubicBezTo>
                  <a:cubicBezTo>
                    <a:pt x="1482" y="252805"/>
                    <a:pt x="0" y="257909"/>
                    <a:pt x="885" y="263039"/>
                  </a:cubicBezTo>
                  <a:cubicBezTo>
                    <a:pt x="2104" y="270079"/>
                    <a:pt x="8007" y="277231"/>
                    <a:pt x="18429" y="284293"/>
                  </a:cubicBezTo>
                  <a:cubicBezTo>
                    <a:pt x="42981" y="300925"/>
                    <a:pt x="54917" y="315580"/>
                    <a:pt x="54917" y="329088"/>
                  </a:cubicBezTo>
                  <a:cubicBezTo>
                    <a:pt x="54917" y="339481"/>
                    <a:pt x="46722" y="351822"/>
                    <a:pt x="39485" y="362716"/>
                  </a:cubicBezTo>
                  <a:cubicBezTo>
                    <a:pt x="36295" y="367527"/>
                    <a:pt x="33271" y="372075"/>
                    <a:pt x="31540" y="375696"/>
                  </a:cubicBezTo>
                  <a:cubicBezTo>
                    <a:pt x="26188" y="386893"/>
                    <a:pt x="28236" y="422701"/>
                    <a:pt x="28302" y="423862"/>
                  </a:cubicBezTo>
                  <a:cubicBezTo>
                    <a:pt x="49306" y="437822"/>
                    <a:pt x="75590" y="455507"/>
                    <a:pt x="93105" y="467297"/>
                  </a:cubicBezTo>
                  <a:lnTo>
                    <a:pt x="102242" y="473442"/>
                  </a:lnTo>
                  <a:cubicBezTo>
                    <a:pt x="118330" y="484261"/>
                    <a:pt x="126299" y="501742"/>
                    <a:pt x="129618" y="511198"/>
                  </a:cubicBezTo>
                  <a:cubicBezTo>
                    <a:pt x="134477" y="525058"/>
                    <a:pt x="135626" y="539081"/>
                    <a:pt x="132534" y="546925"/>
                  </a:cubicBezTo>
                  <a:cubicBezTo>
                    <a:pt x="128845" y="556299"/>
                    <a:pt x="117816" y="563848"/>
                    <a:pt x="108086" y="570507"/>
                  </a:cubicBezTo>
                  <a:cubicBezTo>
                    <a:pt x="101951" y="574713"/>
                    <a:pt x="96155" y="578678"/>
                    <a:pt x="92661" y="582702"/>
                  </a:cubicBezTo>
                  <a:cubicBezTo>
                    <a:pt x="86499" y="589780"/>
                    <a:pt x="84141" y="595030"/>
                    <a:pt x="85224" y="599219"/>
                  </a:cubicBezTo>
                  <a:cubicBezTo>
                    <a:pt x="86121" y="602701"/>
                    <a:pt x="89406" y="605432"/>
                    <a:pt x="95231" y="607573"/>
                  </a:cubicBezTo>
                  <a:cubicBezTo>
                    <a:pt x="96158" y="606571"/>
                    <a:pt x="114868" y="586466"/>
                    <a:pt x="128676" y="583794"/>
                  </a:cubicBezTo>
                  <a:cubicBezTo>
                    <a:pt x="142787" y="581063"/>
                    <a:pt x="150880" y="578564"/>
                    <a:pt x="166579" y="555469"/>
                  </a:cubicBezTo>
                  <a:cubicBezTo>
                    <a:pt x="176137" y="541412"/>
                    <a:pt x="180585" y="515138"/>
                    <a:pt x="183531" y="497755"/>
                  </a:cubicBezTo>
                  <a:cubicBezTo>
                    <a:pt x="185679" y="485070"/>
                    <a:pt x="186883" y="478450"/>
                    <a:pt x="188707" y="478450"/>
                  </a:cubicBezTo>
                  <a:cubicBezTo>
                    <a:pt x="193111" y="478450"/>
                    <a:pt x="219041" y="493146"/>
                    <a:pt x="221989" y="494831"/>
                  </a:cubicBezTo>
                  <a:cubicBezTo>
                    <a:pt x="222304" y="491049"/>
                    <a:pt x="225359" y="455383"/>
                    <a:pt x="229777" y="452432"/>
                  </a:cubicBezTo>
                  <a:cubicBezTo>
                    <a:pt x="229780" y="452430"/>
                    <a:pt x="229777" y="452428"/>
                    <a:pt x="229777" y="452428"/>
                  </a:cubicBezTo>
                  <a:cubicBezTo>
                    <a:pt x="229777" y="452425"/>
                    <a:pt x="229782" y="452428"/>
                    <a:pt x="229782" y="452425"/>
                  </a:cubicBezTo>
                  <a:cubicBezTo>
                    <a:pt x="229802" y="452415"/>
                    <a:pt x="229819" y="452381"/>
                    <a:pt x="229838" y="452369"/>
                  </a:cubicBezTo>
                  <a:cubicBezTo>
                    <a:pt x="234252" y="449723"/>
                    <a:pt x="267416" y="449753"/>
                    <a:pt x="292486" y="456012"/>
                  </a:cubicBezTo>
                  <a:close/>
                </a:path>
              </a:pathLst>
            </a:custGeom>
            <a:grpFill/>
            <a:ln cap="flat" cmpd="sng" w="0">
              <a:noFill/>
              <a:prstDash val="solid"/>
              <a:miter lim="800000"/>
            </a:ln>
          </p:spPr>
          <p:txBody>
            <a:bodyPr anchor="ctr">
              <a:spAutoFit/>
            </a:bodyPr>
            <a:lstStyle/>
            <a:p>
              <a:pPr algn="ctr"/>
              <a:endParaRPr lang="en-US"/>
            </a:p>
          </p:txBody>
        </p:sp>
        <p:sp>
          <p:nvSpPr>
            <p:cNvPr id="199" name="Free Form 87">
              <a:extLst>
                <a:ext uri="{FF2B5EF4-FFF2-40B4-BE49-F238E27FC236}">
                  <a16:creationId xmlns:a16="http://schemas.microsoft.com/office/drawing/2014/main" id="{DFB14260-4781-4AC9-8AB4-A92192D88B93}"/>
                </a:ext>
              </a:extLst>
            </p:cNvPr>
            <p:cNvSpPr/>
            <p:nvPr/>
          </p:nvSpPr>
          <p:spPr>
            <a:xfrm>
              <a:off x="3327224" y="4338390"/>
              <a:ext cx="193338" cy="120480"/>
            </a:xfrm>
            <a:custGeom>
              <a:avLst/>
              <a:gdLst/>
              <a:ahLst/>
              <a:cxnLst/>
              <a:rect b="0" l="0" r="0" t="0"/>
              <a:pathLst>
                <a:path h="307021" w="492686">
                  <a:moveTo>
                    <a:pt x="491969" y="138074"/>
                  </a:moveTo>
                  <a:cubicBezTo>
                    <a:pt x="492686" y="99345"/>
                    <a:pt x="474941" y="66361"/>
                    <a:pt x="448807" y="57865"/>
                  </a:cubicBezTo>
                  <a:cubicBezTo>
                    <a:pt x="431043" y="52089"/>
                    <a:pt x="360763" y="45988"/>
                    <a:pt x="309452" y="41530"/>
                  </a:cubicBezTo>
                  <a:cubicBezTo>
                    <a:pt x="280937" y="39058"/>
                    <a:pt x="258416" y="37100"/>
                    <a:pt x="252350" y="35885"/>
                  </a:cubicBezTo>
                  <a:cubicBezTo>
                    <a:pt x="241535" y="33725"/>
                    <a:pt x="231628" y="26210"/>
                    <a:pt x="222052" y="18939"/>
                  </a:cubicBezTo>
                  <a:cubicBezTo>
                    <a:pt x="216342" y="14606"/>
                    <a:pt x="210953" y="10514"/>
                    <a:pt x="205588" y="7705"/>
                  </a:cubicBezTo>
                  <a:cubicBezTo>
                    <a:pt x="190877" y="0"/>
                    <a:pt x="141466" y="297"/>
                    <a:pt x="112983" y="11145"/>
                  </a:cubicBezTo>
                  <a:cubicBezTo>
                    <a:pt x="97016" y="17227"/>
                    <a:pt x="83883" y="26193"/>
                    <a:pt x="71184" y="34866"/>
                  </a:cubicBezTo>
                  <a:cubicBezTo>
                    <a:pt x="60952" y="41852"/>
                    <a:pt x="51289" y="48446"/>
                    <a:pt x="40857" y="53047"/>
                  </a:cubicBezTo>
                  <a:cubicBezTo>
                    <a:pt x="39577" y="53615"/>
                    <a:pt x="38321" y="54161"/>
                    <a:pt x="37095" y="54695"/>
                  </a:cubicBezTo>
                  <a:cubicBezTo>
                    <a:pt x="16186" y="63793"/>
                    <a:pt x="2372" y="69806"/>
                    <a:pt x="431" y="110608"/>
                  </a:cubicBezTo>
                  <a:cubicBezTo>
                    <a:pt x="0" y="119644"/>
                    <a:pt x="124" y="128096"/>
                    <a:pt x="621" y="135996"/>
                  </a:cubicBezTo>
                  <a:cubicBezTo>
                    <a:pt x="624" y="136004"/>
                    <a:pt x="633" y="136001"/>
                    <a:pt x="633" y="136006"/>
                  </a:cubicBezTo>
                  <a:cubicBezTo>
                    <a:pt x="633" y="136011"/>
                    <a:pt x="624" y="136011"/>
                    <a:pt x="624" y="136016"/>
                  </a:cubicBezTo>
                  <a:cubicBezTo>
                    <a:pt x="2935" y="172670"/>
                    <a:pt x="13708" y="196900"/>
                    <a:pt x="18958" y="206698"/>
                  </a:cubicBezTo>
                  <a:cubicBezTo>
                    <a:pt x="28926" y="225298"/>
                    <a:pt x="26393" y="257785"/>
                    <a:pt x="26239" y="259660"/>
                  </a:cubicBezTo>
                  <a:cubicBezTo>
                    <a:pt x="35190" y="260330"/>
                    <a:pt x="43861" y="260830"/>
                    <a:pt x="47870" y="260423"/>
                  </a:cubicBezTo>
                  <a:cubicBezTo>
                    <a:pt x="51379" y="260072"/>
                    <a:pt x="59321" y="256531"/>
                    <a:pt x="69379" y="252047"/>
                  </a:cubicBezTo>
                  <a:cubicBezTo>
                    <a:pt x="85639" y="244803"/>
                    <a:pt x="107906" y="234878"/>
                    <a:pt x="128462" y="230658"/>
                  </a:cubicBezTo>
                  <a:cubicBezTo>
                    <a:pt x="143048" y="227666"/>
                    <a:pt x="157693" y="228046"/>
                    <a:pt x="171990" y="231801"/>
                  </a:cubicBezTo>
                  <a:cubicBezTo>
                    <a:pt x="183926" y="234942"/>
                    <a:pt x="193428" y="239719"/>
                    <a:pt x="201394" y="243954"/>
                  </a:cubicBezTo>
                  <a:cubicBezTo>
                    <a:pt x="207654" y="247275"/>
                    <a:pt x="221155" y="257614"/>
                    <a:pt x="235454" y="268560"/>
                  </a:cubicBezTo>
                  <a:cubicBezTo>
                    <a:pt x="254517" y="283154"/>
                    <a:pt x="276126" y="299698"/>
                    <a:pt x="284378" y="302449"/>
                  </a:cubicBezTo>
                  <a:cubicBezTo>
                    <a:pt x="298079" y="307021"/>
                    <a:pt x="325845" y="302820"/>
                    <a:pt x="328118" y="302466"/>
                  </a:cubicBezTo>
                  <a:cubicBezTo>
                    <a:pt x="328084" y="300193"/>
                    <a:pt x="327869" y="273222"/>
                    <a:pt x="336411" y="264025"/>
                  </a:cubicBezTo>
                  <a:cubicBezTo>
                    <a:pt x="341897" y="258114"/>
                    <a:pt x="351390" y="256039"/>
                    <a:pt x="359761" y="254208"/>
                  </a:cubicBezTo>
                  <a:cubicBezTo>
                    <a:pt x="365182" y="253025"/>
                    <a:pt x="370302" y="251903"/>
                    <a:pt x="373894" y="249906"/>
                  </a:cubicBezTo>
                  <a:cubicBezTo>
                    <a:pt x="378671" y="247253"/>
                    <a:pt x="382024" y="241191"/>
                    <a:pt x="385267" y="235332"/>
                  </a:cubicBezTo>
                  <a:cubicBezTo>
                    <a:pt x="388212" y="229999"/>
                    <a:pt x="390997" y="224974"/>
                    <a:pt x="394513" y="223457"/>
                  </a:cubicBezTo>
                  <a:cubicBezTo>
                    <a:pt x="394752" y="223337"/>
                    <a:pt x="418997" y="211160"/>
                    <a:pt x="443013" y="194613"/>
                  </a:cubicBezTo>
                  <a:cubicBezTo>
                    <a:pt x="465151" y="179356"/>
                    <a:pt x="491613" y="157164"/>
                    <a:pt x="491969" y="138074"/>
                  </a:cubicBezTo>
                  <a:close/>
                </a:path>
              </a:pathLst>
            </a:custGeom>
            <a:grpFill/>
            <a:ln cap="flat" cmpd="sng" w="0">
              <a:noFill/>
              <a:prstDash val="solid"/>
              <a:miter lim="800000"/>
            </a:ln>
          </p:spPr>
          <p:txBody>
            <a:bodyPr anchor="ctr">
              <a:spAutoFit/>
            </a:bodyPr>
            <a:lstStyle/>
            <a:p>
              <a:pPr algn="ctr"/>
              <a:endParaRPr lang="en-US"/>
            </a:p>
          </p:txBody>
        </p:sp>
        <p:sp>
          <p:nvSpPr>
            <p:cNvPr id="200" name="Free Form 88">
              <a:extLst>
                <a:ext uri="{FF2B5EF4-FFF2-40B4-BE49-F238E27FC236}">
                  <a16:creationId xmlns:a16="http://schemas.microsoft.com/office/drawing/2014/main" id="{FDE37BFC-BFC4-423F-BB63-2CDCF12852FB}"/>
                </a:ext>
              </a:extLst>
            </p:cNvPr>
            <p:cNvSpPr/>
            <p:nvPr/>
          </p:nvSpPr>
          <p:spPr>
            <a:xfrm>
              <a:off x="3169901" y="4233544"/>
              <a:ext cx="308271" cy="158147"/>
            </a:xfrm>
            <a:custGeom>
              <a:avLst/>
              <a:gdLst/>
              <a:ahLst/>
              <a:cxnLst/>
              <a:rect b="0" l="0" r="0" t="0"/>
              <a:pathLst>
                <a:path h="403009" w="785569">
                  <a:moveTo>
                    <a:pt x="711859" y="162626"/>
                  </a:moveTo>
                  <a:cubicBezTo>
                    <a:pt x="710291" y="162453"/>
                    <a:pt x="674468" y="158471"/>
                    <a:pt x="633586" y="151534"/>
                  </a:cubicBezTo>
                  <a:cubicBezTo>
                    <a:pt x="595184" y="145014"/>
                    <a:pt x="544419" y="134482"/>
                    <a:pt x="520617" y="121339"/>
                  </a:cubicBezTo>
                  <a:cubicBezTo>
                    <a:pt x="492210" y="105653"/>
                    <a:pt x="474939" y="87892"/>
                    <a:pt x="459696" y="72220"/>
                  </a:cubicBezTo>
                  <a:cubicBezTo>
                    <a:pt x="450257" y="62510"/>
                    <a:pt x="441338" y="53344"/>
                    <a:pt x="430948" y="45900"/>
                  </a:cubicBezTo>
                  <a:cubicBezTo>
                    <a:pt x="409765" y="30728"/>
                    <a:pt x="376627" y="39333"/>
                    <a:pt x="356830" y="44483"/>
                  </a:cubicBezTo>
                  <a:cubicBezTo>
                    <a:pt x="351127" y="45966"/>
                    <a:pt x="346618" y="47139"/>
                    <a:pt x="343480" y="47512"/>
                  </a:cubicBezTo>
                  <a:cubicBezTo>
                    <a:pt x="342763" y="47597"/>
                    <a:pt x="342000" y="47639"/>
                    <a:pt x="341197" y="47639"/>
                  </a:cubicBezTo>
                  <a:cubicBezTo>
                    <a:pt x="325441" y="47639"/>
                    <a:pt x="294129" y="31513"/>
                    <a:pt x="265751" y="16232"/>
                  </a:cubicBezTo>
                  <a:cubicBezTo>
                    <a:pt x="235590" y="0"/>
                    <a:pt x="206449" y="19916"/>
                    <a:pt x="196249" y="38495"/>
                  </a:cubicBezTo>
                  <a:cubicBezTo>
                    <a:pt x="192616" y="45115"/>
                    <a:pt x="190868" y="52357"/>
                    <a:pt x="189327" y="58750"/>
                  </a:cubicBezTo>
                  <a:cubicBezTo>
                    <a:pt x="186759" y="69394"/>
                    <a:pt x="184540" y="78579"/>
                    <a:pt x="174850" y="81169"/>
                  </a:cubicBezTo>
                  <a:cubicBezTo>
                    <a:pt x="166949" y="83264"/>
                    <a:pt x="156150" y="78718"/>
                    <a:pt x="142483" y="72944"/>
                  </a:cubicBezTo>
                  <a:cubicBezTo>
                    <a:pt x="129559" y="67480"/>
                    <a:pt x="113480" y="60682"/>
                    <a:pt x="95087" y="57814"/>
                  </a:cubicBezTo>
                  <a:cubicBezTo>
                    <a:pt x="58919" y="52172"/>
                    <a:pt x="3040" y="60425"/>
                    <a:pt x="0" y="60886"/>
                  </a:cubicBezTo>
                  <a:cubicBezTo>
                    <a:pt x="468" y="71876"/>
                    <a:pt x="1448" y="81505"/>
                    <a:pt x="3557" y="86433"/>
                  </a:cubicBezTo>
                  <a:cubicBezTo>
                    <a:pt x="6096" y="92351"/>
                    <a:pt x="10972" y="95982"/>
                    <a:pt x="16625" y="100184"/>
                  </a:cubicBezTo>
                  <a:cubicBezTo>
                    <a:pt x="24513" y="106053"/>
                    <a:pt x="33462" y="112702"/>
                    <a:pt x="37912" y="127667"/>
                  </a:cubicBezTo>
                  <a:cubicBezTo>
                    <a:pt x="40267" y="135587"/>
                    <a:pt x="42230" y="155526"/>
                    <a:pt x="43730" y="176430"/>
                  </a:cubicBezTo>
                  <a:cubicBezTo>
                    <a:pt x="46115" y="176979"/>
                    <a:pt x="87228" y="186635"/>
                    <a:pt x="103829" y="205235"/>
                  </a:cubicBezTo>
                  <a:cubicBezTo>
                    <a:pt x="108752" y="210748"/>
                    <a:pt x="115138" y="219021"/>
                    <a:pt x="122532" y="228602"/>
                  </a:cubicBezTo>
                  <a:cubicBezTo>
                    <a:pt x="140656" y="252086"/>
                    <a:pt x="165482" y="284244"/>
                    <a:pt x="188985" y="301386"/>
                  </a:cubicBezTo>
                  <a:cubicBezTo>
                    <a:pt x="208073" y="315304"/>
                    <a:pt x="239504" y="325806"/>
                    <a:pt x="264763" y="334250"/>
                  </a:cubicBezTo>
                  <a:cubicBezTo>
                    <a:pt x="282864" y="340300"/>
                    <a:pt x="298499" y="345528"/>
                    <a:pt x="303724" y="350168"/>
                  </a:cubicBezTo>
                  <a:cubicBezTo>
                    <a:pt x="311098" y="356725"/>
                    <a:pt x="320079" y="371041"/>
                    <a:pt x="327301" y="382543"/>
                  </a:cubicBezTo>
                  <a:cubicBezTo>
                    <a:pt x="332044" y="390107"/>
                    <a:pt x="336140" y="396630"/>
                    <a:pt x="338069" y="398076"/>
                  </a:cubicBezTo>
                  <a:cubicBezTo>
                    <a:pt x="342643" y="401519"/>
                    <a:pt x="397595" y="402921"/>
                    <a:pt x="401177" y="403009"/>
                  </a:cubicBezTo>
                  <a:cubicBezTo>
                    <a:pt x="400690" y="395147"/>
                    <a:pt x="400565" y="386752"/>
                    <a:pt x="400994" y="377771"/>
                  </a:cubicBezTo>
                  <a:cubicBezTo>
                    <a:pt x="402943" y="336755"/>
                    <a:pt x="416837" y="330710"/>
                    <a:pt x="437863" y="321561"/>
                  </a:cubicBezTo>
                  <a:cubicBezTo>
                    <a:pt x="439092" y="321027"/>
                    <a:pt x="440345" y="320478"/>
                    <a:pt x="441623" y="319918"/>
                  </a:cubicBezTo>
                  <a:cubicBezTo>
                    <a:pt x="452030" y="315324"/>
                    <a:pt x="461679" y="308738"/>
                    <a:pt x="471898" y="301761"/>
                  </a:cubicBezTo>
                  <a:cubicBezTo>
                    <a:pt x="484614" y="293081"/>
                    <a:pt x="497762" y="284100"/>
                    <a:pt x="513768" y="278004"/>
                  </a:cubicBezTo>
                  <a:cubicBezTo>
                    <a:pt x="542336" y="267124"/>
                    <a:pt x="591887" y="266843"/>
                    <a:pt x="606654" y="274583"/>
                  </a:cubicBezTo>
                  <a:cubicBezTo>
                    <a:pt x="612043" y="277404"/>
                    <a:pt x="617446" y="281505"/>
                    <a:pt x="623164" y="285846"/>
                  </a:cubicBezTo>
                  <a:cubicBezTo>
                    <a:pt x="632713" y="293093"/>
                    <a:pt x="642586" y="300584"/>
                    <a:pt x="653325" y="302729"/>
                  </a:cubicBezTo>
                  <a:cubicBezTo>
                    <a:pt x="659375" y="303939"/>
                    <a:pt x="681888" y="305894"/>
                    <a:pt x="710388" y="308372"/>
                  </a:cubicBezTo>
                  <a:cubicBezTo>
                    <a:pt x="733768" y="310403"/>
                    <a:pt x="761073" y="312776"/>
                    <a:pt x="785569" y="315302"/>
                  </a:cubicBezTo>
                  <a:cubicBezTo>
                    <a:pt x="781809" y="310469"/>
                    <a:pt x="733975" y="248687"/>
                    <a:pt x="724346" y="224188"/>
                  </a:cubicBezTo>
                  <a:cubicBezTo>
                    <a:pt x="719827" y="212687"/>
                    <a:pt x="716111" y="189546"/>
                    <a:pt x="711859" y="162626"/>
                  </a:cubicBezTo>
                  <a:close/>
                </a:path>
              </a:pathLst>
            </a:custGeom>
            <a:grpFill/>
            <a:ln cap="flat" cmpd="sng" w="0">
              <a:noFill/>
              <a:prstDash val="solid"/>
              <a:miter lim="800000"/>
            </a:ln>
          </p:spPr>
          <p:txBody>
            <a:bodyPr anchor="ctr">
              <a:spAutoFit/>
            </a:bodyPr>
            <a:lstStyle/>
            <a:p>
              <a:pPr algn="ctr"/>
              <a:endParaRPr lang="en-US"/>
            </a:p>
          </p:txBody>
        </p:sp>
        <p:sp>
          <p:nvSpPr>
            <p:cNvPr id="230" name="Free Form 89">
              <a:extLst>
                <a:ext uri="{FF2B5EF4-FFF2-40B4-BE49-F238E27FC236}">
                  <a16:creationId xmlns:a16="http://schemas.microsoft.com/office/drawing/2014/main" id="{E608163E-504F-4A05-87EB-F799F7F0E00E}"/>
                </a:ext>
              </a:extLst>
            </p:cNvPr>
            <p:cNvSpPr/>
            <p:nvPr/>
          </p:nvSpPr>
          <p:spPr>
            <a:xfrm>
              <a:off x="3352011" y="4494447"/>
              <a:ext cx="155949" cy="201141"/>
            </a:xfrm>
            <a:custGeom>
              <a:avLst/>
              <a:gdLst/>
              <a:ahLst/>
              <a:cxnLst/>
              <a:rect b="0" l="0" r="0" t="0"/>
              <a:pathLst>
                <a:path h="512568" w="397407">
                  <a:moveTo>
                    <a:pt x="90971" y="442328"/>
                  </a:moveTo>
                  <a:cubicBezTo>
                    <a:pt x="91044" y="442323"/>
                    <a:pt x="91123" y="442323"/>
                    <a:pt x="91198" y="442323"/>
                  </a:cubicBezTo>
                  <a:cubicBezTo>
                    <a:pt x="98009" y="442323"/>
                    <a:pt x="113483" y="457716"/>
                    <a:pt x="129859" y="474007"/>
                  </a:cubicBezTo>
                  <a:cubicBezTo>
                    <a:pt x="145455" y="489520"/>
                    <a:pt x="161580" y="505560"/>
                    <a:pt x="169322" y="506906"/>
                  </a:cubicBezTo>
                  <a:cubicBezTo>
                    <a:pt x="175657" y="508011"/>
                    <a:pt x="183772" y="507214"/>
                    <a:pt x="193167" y="506294"/>
                  </a:cubicBezTo>
                  <a:cubicBezTo>
                    <a:pt x="207239" y="504917"/>
                    <a:pt x="224747" y="503207"/>
                    <a:pt x="244893" y="506906"/>
                  </a:cubicBezTo>
                  <a:cubicBezTo>
                    <a:pt x="261033" y="509869"/>
                    <a:pt x="292732" y="512568"/>
                    <a:pt x="324143" y="511495"/>
                  </a:cubicBezTo>
                  <a:cubicBezTo>
                    <a:pt x="349700" y="510625"/>
                    <a:pt x="383131" y="506977"/>
                    <a:pt x="397407" y="494587"/>
                  </a:cubicBezTo>
                  <a:cubicBezTo>
                    <a:pt x="397032" y="492907"/>
                    <a:pt x="396654" y="491232"/>
                    <a:pt x="396286" y="489574"/>
                  </a:cubicBezTo>
                  <a:cubicBezTo>
                    <a:pt x="393109" y="475383"/>
                    <a:pt x="390370" y="463122"/>
                    <a:pt x="388917" y="459489"/>
                  </a:cubicBezTo>
                  <a:cubicBezTo>
                    <a:pt x="387793" y="456675"/>
                    <a:pt x="381124" y="451091"/>
                    <a:pt x="372682" y="444022"/>
                  </a:cubicBezTo>
                  <a:cubicBezTo>
                    <a:pt x="353497" y="427953"/>
                    <a:pt x="324504" y="403672"/>
                    <a:pt x="319279" y="379171"/>
                  </a:cubicBezTo>
                  <a:cubicBezTo>
                    <a:pt x="311873" y="344438"/>
                    <a:pt x="323246" y="300391"/>
                    <a:pt x="349698" y="261335"/>
                  </a:cubicBezTo>
                  <a:cubicBezTo>
                    <a:pt x="375340" y="223484"/>
                    <a:pt x="380960" y="157035"/>
                    <a:pt x="363063" y="103339"/>
                  </a:cubicBezTo>
                  <a:cubicBezTo>
                    <a:pt x="355128" y="79530"/>
                    <a:pt x="335336" y="38551"/>
                    <a:pt x="315592" y="0"/>
                  </a:cubicBezTo>
                  <a:cubicBezTo>
                    <a:pt x="312032" y="2418"/>
                    <a:pt x="239231" y="52028"/>
                    <a:pt x="231250" y="61330"/>
                  </a:cubicBezTo>
                  <a:cubicBezTo>
                    <a:pt x="229270" y="63647"/>
                    <a:pt x="227017" y="68297"/>
                    <a:pt x="223906" y="74736"/>
                  </a:cubicBezTo>
                  <a:cubicBezTo>
                    <a:pt x="214369" y="94431"/>
                    <a:pt x="196635" y="131095"/>
                    <a:pt x="154970" y="162346"/>
                  </a:cubicBezTo>
                  <a:cubicBezTo>
                    <a:pt x="129144" y="181716"/>
                    <a:pt x="103197" y="194113"/>
                    <a:pt x="75644" y="200243"/>
                  </a:cubicBezTo>
                  <a:cubicBezTo>
                    <a:pt x="73537" y="200714"/>
                    <a:pt x="71381" y="201072"/>
                    <a:pt x="69243" y="201475"/>
                  </a:cubicBezTo>
                  <a:cubicBezTo>
                    <a:pt x="70174" y="203057"/>
                    <a:pt x="80813" y="221653"/>
                    <a:pt x="80155" y="242579"/>
                  </a:cubicBezTo>
                  <a:cubicBezTo>
                    <a:pt x="79862" y="251979"/>
                    <a:pt x="76758" y="259097"/>
                    <a:pt x="73468" y="266629"/>
                  </a:cubicBezTo>
                  <a:cubicBezTo>
                    <a:pt x="69177" y="276458"/>
                    <a:pt x="64746" y="286616"/>
                    <a:pt x="67104" y="302327"/>
                  </a:cubicBezTo>
                  <a:cubicBezTo>
                    <a:pt x="67994" y="308274"/>
                    <a:pt x="69106" y="313848"/>
                    <a:pt x="70184" y="319235"/>
                  </a:cubicBezTo>
                  <a:cubicBezTo>
                    <a:pt x="74022" y="338432"/>
                    <a:pt x="77336" y="355013"/>
                    <a:pt x="67082" y="373996"/>
                  </a:cubicBezTo>
                  <a:cubicBezTo>
                    <a:pt x="54625" y="397064"/>
                    <a:pt x="4011" y="456188"/>
                    <a:pt x="0" y="460855"/>
                  </a:cubicBezTo>
                  <a:cubicBezTo>
                    <a:pt x="4540" y="460640"/>
                    <a:pt x="22011" y="456705"/>
                    <a:pt x="40516" y="452525"/>
                  </a:cubicBezTo>
                  <a:cubicBezTo>
                    <a:pt x="61949" y="447687"/>
                    <a:pt x="84110" y="442686"/>
                    <a:pt x="90971" y="442328"/>
                  </a:cubicBezTo>
                  <a:close/>
                </a:path>
              </a:pathLst>
            </a:custGeom>
            <a:grpFill/>
            <a:ln cap="flat" cmpd="sng" w="0">
              <a:noFill/>
              <a:prstDash val="solid"/>
              <a:miter lim="800000"/>
            </a:ln>
          </p:spPr>
          <p:txBody>
            <a:bodyPr anchor="ctr">
              <a:spAutoFit/>
            </a:bodyPr>
            <a:lstStyle/>
            <a:p>
              <a:pPr algn="ctr"/>
              <a:endParaRPr lang="en-US"/>
            </a:p>
          </p:txBody>
        </p:sp>
        <p:sp>
          <p:nvSpPr>
            <p:cNvPr id="231" name="Free Form 90">
              <a:extLst>
                <a:ext uri="{FF2B5EF4-FFF2-40B4-BE49-F238E27FC236}">
                  <a16:creationId xmlns:a16="http://schemas.microsoft.com/office/drawing/2014/main" id="{3518DA3B-835B-4A7C-8442-6DE3A90E24F9}"/>
                </a:ext>
              </a:extLst>
            </p:cNvPr>
            <p:cNvSpPr/>
            <p:nvPr/>
          </p:nvSpPr>
          <p:spPr>
            <a:xfrm>
              <a:off x="3124873" y="4302919"/>
              <a:ext cx="213569" cy="150784"/>
            </a:xfrm>
            <a:custGeom>
              <a:avLst/>
              <a:gdLst/>
              <a:ahLst/>
              <a:cxnLst/>
              <a:rect b="0" l="0" r="0" t="0"/>
              <a:pathLst>
                <a:path h="384245" w="544241">
                  <a:moveTo>
                    <a:pt x="9904" y="353168"/>
                  </a:moveTo>
                  <a:cubicBezTo>
                    <a:pt x="17176" y="363914"/>
                    <a:pt x="27027" y="378486"/>
                    <a:pt x="32296" y="378486"/>
                  </a:cubicBezTo>
                  <a:cubicBezTo>
                    <a:pt x="32511" y="378486"/>
                    <a:pt x="32720" y="378459"/>
                    <a:pt x="32918" y="378410"/>
                  </a:cubicBezTo>
                  <a:cubicBezTo>
                    <a:pt x="40918" y="376408"/>
                    <a:pt x="55768" y="358878"/>
                    <a:pt x="57519" y="346950"/>
                  </a:cubicBezTo>
                  <a:cubicBezTo>
                    <a:pt x="57848" y="344723"/>
                    <a:pt x="58129" y="342490"/>
                    <a:pt x="58399" y="340325"/>
                  </a:cubicBezTo>
                  <a:cubicBezTo>
                    <a:pt x="59565" y="330954"/>
                    <a:pt x="60574" y="322861"/>
                    <a:pt x="64810" y="320037"/>
                  </a:cubicBezTo>
                  <a:cubicBezTo>
                    <a:pt x="72274" y="315068"/>
                    <a:pt x="78294" y="314502"/>
                    <a:pt x="83212" y="318333"/>
                  </a:cubicBezTo>
                  <a:cubicBezTo>
                    <a:pt x="85202" y="319876"/>
                    <a:pt x="87882" y="323563"/>
                    <a:pt x="90991" y="327835"/>
                  </a:cubicBezTo>
                  <a:cubicBezTo>
                    <a:pt x="97477" y="336760"/>
                    <a:pt x="106367" y="348978"/>
                    <a:pt x="114709" y="348978"/>
                  </a:cubicBezTo>
                  <a:cubicBezTo>
                    <a:pt x="121907" y="348978"/>
                    <a:pt x="127918" y="341039"/>
                    <a:pt x="133734" y="333360"/>
                  </a:cubicBezTo>
                  <a:cubicBezTo>
                    <a:pt x="137913" y="327835"/>
                    <a:pt x="141866" y="322614"/>
                    <a:pt x="146228" y="320147"/>
                  </a:cubicBezTo>
                  <a:cubicBezTo>
                    <a:pt x="156459" y="314370"/>
                    <a:pt x="169510" y="317606"/>
                    <a:pt x="174372" y="322466"/>
                  </a:cubicBezTo>
                  <a:cubicBezTo>
                    <a:pt x="175874" y="323970"/>
                    <a:pt x="177652" y="327574"/>
                    <a:pt x="179900" y="332141"/>
                  </a:cubicBezTo>
                  <a:cubicBezTo>
                    <a:pt x="184416" y="341310"/>
                    <a:pt x="190599" y="353860"/>
                    <a:pt x="198575" y="356316"/>
                  </a:cubicBezTo>
                  <a:cubicBezTo>
                    <a:pt x="204079" y="357993"/>
                    <a:pt x="219729" y="355657"/>
                    <a:pt x="239409" y="350188"/>
                  </a:cubicBezTo>
                  <a:cubicBezTo>
                    <a:pt x="259170" y="344694"/>
                    <a:pt x="276809" y="337750"/>
                    <a:pt x="285446" y="332063"/>
                  </a:cubicBezTo>
                  <a:cubicBezTo>
                    <a:pt x="291657" y="327974"/>
                    <a:pt x="296967" y="324170"/>
                    <a:pt x="301649" y="320815"/>
                  </a:cubicBezTo>
                  <a:cubicBezTo>
                    <a:pt x="311208" y="313968"/>
                    <a:pt x="317521" y="309442"/>
                    <a:pt x="322171" y="309130"/>
                  </a:cubicBezTo>
                  <a:cubicBezTo>
                    <a:pt x="322261" y="309125"/>
                    <a:pt x="322358" y="309125"/>
                    <a:pt x="322456" y="309125"/>
                  </a:cubicBezTo>
                  <a:cubicBezTo>
                    <a:pt x="326377" y="309125"/>
                    <a:pt x="336650" y="313797"/>
                    <a:pt x="345104" y="318257"/>
                  </a:cubicBezTo>
                  <a:cubicBezTo>
                    <a:pt x="353597" y="322731"/>
                    <a:pt x="363421" y="328693"/>
                    <a:pt x="364926" y="331200"/>
                  </a:cubicBezTo>
                  <a:cubicBezTo>
                    <a:pt x="366315" y="333514"/>
                    <a:pt x="364453" y="338666"/>
                    <a:pt x="362485" y="344124"/>
                  </a:cubicBezTo>
                  <a:cubicBezTo>
                    <a:pt x="360419" y="349829"/>
                    <a:pt x="358291" y="355728"/>
                    <a:pt x="359442" y="359171"/>
                  </a:cubicBezTo>
                  <a:cubicBezTo>
                    <a:pt x="361748" y="366096"/>
                    <a:pt x="380885" y="380124"/>
                    <a:pt x="392714" y="380124"/>
                  </a:cubicBezTo>
                  <a:cubicBezTo>
                    <a:pt x="398415" y="380124"/>
                    <a:pt x="405027" y="378312"/>
                    <a:pt x="411419" y="376562"/>
                  </a:cubicBezTo>
                  <a:cubicBezTo>
                    <a:pt x="418526" y="374616"/>
                    <a:pt x="425235" y="372789"/>
                    <a:pt x="430745" y="373250"/>
                  </a:cubicBezTo>
                  <a:cubicBezTo>
                    <a:pt x="435483" y="373665"/>
                    <a:pt x="438185" y="375896"/>
                    <a:pt x="441048" y="378261"/>
                  </a:cubicBezTo>
                  <a:cubicBezTo>
                    <a:pt x="444615" y="381202"/>
                    <a:pt x="448299" y="384245"/>
                    <a:pt x="456375" y="384245"/>
                  </a:cubicBezTo>
                  <a:cubicBezTo>
                    <a:pt x="470433" y="384245"/>
                    <a:pt x="495604" y="377930"/>
                    <a:pt x="501571" y="369205"/>
                  </a:cubicBezTo>
                  <a:cubicBezTo>
                    <a:pt x="503912" y="365784"/>
                    <a:pt x="505126" y="361756"/>
                    <a:pt x="506192" y="358200"/>
                  </a:cubicBezTo>
                  <a:cubicBezTo>
                    <a:pt x="507830" y="352760"/>
                    <a:pt x="509247" y="348064"/>
                    <a:pt x="514082" y="348064"/>
                  </a:cubicBezTo>
                  <a:cubicBezTo>
                    <a:pt x="517060" y="348064"/>
                    <a:pt x="523585" y="348593"/>
                    <a:pt x="531144" y="349208"/>
                  </a:cubicBezTo>
                  <a:cubicBezTo>
                    <a:pt x="534475" y="349476"/>
                    <a:pt x="538028" y="349764"/>
                    <a:pt x="541549" y="350027"/>
                  </a:cubicBezTo>
                  <a:cubicBezTo>
                    <a:pt x="541702" y="348227"/>
                    <a:pt x="544241" y="315782"/>
                    <a:pt x="534311" y="297245"/>
                  </a:cubicBezTo>
                  <a:cubicBezTo>
                    <a:pt x="529057" y="287443"/>
                    <a:pt x="518279" y="263208"/>
                    <a:pt x="515943" y="226561"/>
                  </a:cubicBezTo>
                  <a:cubicBezTo>
                    <a:pt x="512120" y="226473"/>
                    <a:pt x="457336" y="225115"/>
                    <a:pt x="452608" y="221562"/>
                  </a:cubicBezTo>
                  <a:cubicBezTo>
                    <a:pt x="450633" y="220080"/>
                    <a:pt x="446717" y="213835"/>
                    <a:pt x="441757" y="205937"/>
                  </a:cubicBezTo>
                  <a:cubicBezTo>
                    <a:pt x="434549" y="194452"/>
                    <a:pt x="425576" y="180156"/>
                    <a:pt x="418246" y="173640"/>
                  </a:cubicBezTo>
                  <a:cubicBezTo>
                    <a:pt x="413069" y="169039"/>
                    <a:pt x="397468" y="163826"/>
                    <a:pt x="379400" y="157783"/>
                  </a:cubicBezTo>
                  <a:cubicBezTo>
                    <a:pt x="354123" y="149334"/>
                    <a:pt x="322661" y="138820"/>
                    <a:pt x="303532" y="124872"/>
                  </a:cubicBezTo>
                  <a:cubicBezTo>
                    <a:pt x="279986" y="107706"/>
                    <a:pt x="255141" y="75522"/>
                    <a:pt x="237007" y="52020"/>
                  </a:cubicBezTo>
                  <a:cubicBezTo>
                    <a:pt x="229616" y="42445"/>
                    <a:pt x="223235" y="34179"/>
                    <a:pt x="218317" y="28670"/>
                  </a:cubicBezTo>
                  <a:cubicBezTo>
                    <a:pt x="201994" y="10385"/>
                    <a:pt x="161795" y="763"/>
                    <a:pt x="158503" y="0"/>
                  </a:cubicBezTo>
                  <a:cubicBezTo>
                    <a:pt x="159898" y="19455"/>
                    <a:pt x="160890" y="39689"/>
                    <a:pt x="161429" y="51818"/>
                  </a:cubicBezTo>
                  <a:cubicBezTo>
                    <a:pt x="163309" y="94331"/>
                    <a:pt x="164028" y="134375"/>
                    <a:pt x="162941" y="135833"/>
                  </a:cubicBezTo>
                  <a:cubicBezTo>
                    <a:pt x="162736" y="136101"/>
                    <a:pt x="162499" y="136472"/>
                    <a:pt x="162226" y="136901"/>
                  </a:cubicBezTo>
                  <a:cubicBezTo>
                    <a:pt x="159759" y="140742"/>
                    <a:pt x="154019" y="149747"/>
                    <a:pt x="135955" y="144133"/>
                  </a:cubicBezTo>
                  <a:cubicBezTo>
                    <a:pt x="116348" y="138052"/>
                    <a:pt x="99033" y="138720"/>
                    <a:pt x="90781" y="145882"/>
                  </a:cubicBezTo>
                  <a:cubicBezTo>
                    <a:pt x="85890" y="150124"/>
                    <a:pt x="81827" y="152139"/>
                    <a:pt x="78111" y="152139"/>
                  </a:cubicBezTo>
                  <a:cubicBezTo>
                    <a:pt x="77736" y="152139"/>
                    <a:pt x="77363" y="152117"/>
                    <a:pt x="76992" y="152075"/>
                  </a:cubicBezTo>
                  <a:cubicBezTo>
                    <a:pt x="73664" y="151705"/>
                    <a:pt x="70679" y="149671"/>
                    <a:pt x="67867" y="145852"/>
                  </a:cubicBezTo>
                  <a:cubicBezTo>
                    <a:pt x="65936" y="143231"/>
                    <a:pt x="64137" y="139983"/>
                    <a:pt x="62235" y="136547"/>
                  </a:cubicBezTo>
                  <a:cubicBezTo>
                    <a:pt x="57326" y="127686"/>
                    <a:pt x="52252" y="118523"/>
                    <a:pt x="43942" y="118038"/>
                  </a:cubicBezTo>
                  <a:cubicBezTo>
                    <a:pt x="43293" y="118001"/>
                    <a:pt x="42613" y="117979"/>
                    <a:pt x="41908" y="117979"/>
                  </a:cubicBezTo>
                  <a:cubicBezTo>
                    <a:pt x="29151" y="117979"/>
                    <a:pt x="6964" y="123992"/>
                    <a:pt x="6342" y="130247"/>
                  </a:cubicBezTo>
                  <a:cubicBezTo>
                    <a:pt x="5657" y="137055"/>
                    <a:pt x="15264" y="144558"/>
                    <a:pt x="34427" y="156881"/>
                  </a:cubicBezTo>
                  <a:cubicBezTo>
                    <a:pt x="54420" y="169729"/>
                    <a:pt x="60113" y="177971"/>
                    <a:pt x="62659" y="183053"/>
                  </a:cubicBezTo>
                  <a:cubicBezTo>
                    <a:pt x="65378" y="188495"/>
                    <a:pt x="64768" y="212716"/>
                    <a:pt x="64732" y="214008"/>
                  </a:cubicBezTo>
                  <a:cubicBezTo>
                    <a:pt x="68382" y="219687"/>
                    <a:pt x="71810" y="233432"/>
                    <a:pt x="70745" y="250296"/>
                  </a:cubicBezTo>
                  <a:cubicBezTo>
                    <a:pt x="69882" y="263983"/>
                    <a:pt x="65746" y="283720"/>
                    <a:pt x="50950" y="300037"/>
                  </a:cubicBezTo>
                  <a:cubicBezTo>
                    <a:pt x="25908" y="327640"/>
                    <a:pt x="2709" y="338879"/>
                    <a:pt x="0" y="340134"/>
                  </a:cubicBezTo>
                  <a:cubicBezTo>
                    <a:pt x="1801" y="341212"/>
                    <a:pt x="5388" y="346499"/>
                    <a:pt x="9904" y="353168"/>
                  </a:cubicBezTo>
                  <a:close/>
                </a:path>
              </a:pathLst>
            </a:custGeom>
            <a:grpFill/>
            <a:ln cap="flat" cmpd="sng" w="0">
              <a:noFill/>
              <a:prstDash val="solid"/>
              <a:miter lim="800000"/>
            </a:ln>
          </p:spPr>
          <p:txBody>
            <a:bodyPr anchor="ctr">
              <a:spAutoFit/>
            </a:bodyPr>
            <a:lstStyle/>
            <a:p>
              <a:pPr algn="ctr"/>
              <a:endParaRPr lang="en-US"/>
            </a:p>
          </p:txBody>
        </p:sp>
        <p:sp>
          <p:nvSpPr>
            <p:cNvPr id="232" name="Free Form 91">
              <a:extLst>
                <a:ext uri="{FF2B5EF4-FFF2-40B4-BE49-F238E27FC236}">
                  <a16:creationId xmlns:a16="http://schemas.microsoft.com/office/drawing/2014/main" id="{0C6BAADC-05E7-47B7-92E6-DB799B61808D}"/>
                </a:ext>
              </a:extLst>
            </p:cNvPr>
            <p:cNvSpPr/>
            <p:nvPr/>
          </p:nvSpPr>
          <p:spPr>
            <a:xfrm>
              <a:off x="3114243" y="4154640"/>
              <a:ext cx="366843" cy="142582"/>
            </a:xfrm>
            <a:custGeom>
              <a:avLst/>
              <a:gdLst/>
              <a:ahLst/>
              <a:cxnLst/>
              <a:rect b="0" l="0" r="0" t="0"/>
              <a:pathLst>
                <a:path h="363343" w="934831">
                  <a:moveTo>
                    <a:pt x="834118" y="268614"/>
                  </a:moveTo>
                  <a:cubicBezTo>
                    <a:pt x="821572" y="232082"/>
                    <a:pt x="779502" y="202782"/>
                    <a:pt x="756901" y="187042"/>
                  </a:cubicBezTo>
                  <a:cubicBezTo>
                    <a:pt x="751666" y="183399"/>
                    <a:pt x="747535" y="180522"/>
                    <a:pt x="745318" y="178595"/>
                  </a:cubicBezTo>
                  <a:cubicBezTo>
                    <a:pt x="740415" y="174335"/>
                    <a:pt x="740383" y="169502"/>
                    <a:pt x="741219" y="166198"/>
                  </a:cubicBezTo>
                  <a:cubicBezTo>
                    <a:pt x="742973" y="159271"/>
                    <a:pt x="750190" y="152780"/>
                    <a:pt x="755472" y="151605"/>
                  </a:cubicBezTo>
                  <a:cubicBezTo>
                    <a:pt x="758079" y="151022"/>
                    <a:pt x="766357" y="151083"/>
                    <a:pt x="777805" y="151163"/>
                  </a:cubicBezTo>
                  <a:cubicBezTo>
                    <a:pt x="801950" y="151327"/>
                    <a:pt x="842352" y="151612"/>
                    <a:pt x="869969" y="145650"/>
                  </a:cubicBezTo>
                  <a:cubicBezTo>
                    <a:pt x="907270" y="137601"/>
                    <a:pt x="931695" y="122093"/>
                    <a:pt x="934831" y="120030"/>
                  </a:cubicBezTo>
                  <a:cubicBezTo>
                    <a:pt x="927977" y="118640"/>
                    <a:pt x="835910" y="99903"/>
                    <a:pt x="812255" y="93566"/>
                  </a:cubicBezTo>
                  <a:cubicBezTo>
                    <a:pt x="800373" y="90379"/>
                    <a:pt x="779880" y="80835"/>
                    <a:pt x="760059" y="71606"/>
                  </a:cubicBezTo>
                  <a:cubicBezTo>
                    <a:pt x="738486" y="61557"/>
                    <a:pt x="716180" y="51162"/>
                    <a:pt x="704412" y="48668"/>
                  </a:cubicBezTo>
                  <a:cubicBezTo>
                    <a:pt x="701454" y="48041"/>
                    <a:pt x="698340" y="47751"/>
                    <a:pt x="695104" y="47751"/>
                  </a:cubicBezTo>
                  <a:cubicBezTo>
                    <a:pt x="672503" y="47751"/>
                    <a:pt x="643966" y="61925"/>
                    <a:pt x="622777" y="74746"/>
                  </a:cubicBezTo>
                  <a:cubicBezTo>
                    <a:pt x="596969" y="90367"/>
                    <a:pt x="578327" y="94705"/>
                    <a:pt x="542992" y="93324"/>
                  </a:cubicBezTo>
                  <a:cubicBezTo>
                    <a:pt x="515219" y="92232"/>
                    <a:pt x="438317" y="50830"/>
                    <a:pt x="401358" y="30933"/>
                  </a:cubicBezTo>
                  <a:cubicBezTo>
                    <a:pt x="391482" y="25615"/>
                    <a:pt x="384345" y="21777"/>
                    <a:pt x="381487" y="20484"/>
                  </a:cubicBezTo>
                  <a:cubicBezTo>
                    <a:pt x="347059" y="4991"/>
                    <a:pt x="320988" y="0"/>
                    <a:pt x="306053" y="6061"/>
                  </a:cubicBezTo>
                  <a:cubicBezTo>
                    <a:pt x="290369" y="12435"/>
                    <a:pt x="272937" y="34320"/>
                    <a:pt x="262523" y="47392"/>
                  </a:cubicBezTo>
                  <a:cubicBezTo>
                    <a:pt x="258304" y="52686"/>
                    <a:pt x="254973" y="56870"/>
                    <a:pt x="253198" y="58250"/>
                  </a:cubicBezTo>
                  <a:cubicBezTo>
                    <a:pt x="246922" y="63130"/>
                    <a:pt x="221596" y="67248"/>
                    <a:pt x="202216" y="63093"/>
                  </a:cubicBezTo>
                  <a:cubicBezTo>
                    <a:pt x="195649" y="61686"/>
                    <a:pt x="181887" y="55846"/>
                    <a:pt x="165945" y="49087"/>
                  </a:cubicBezTo>
                  <a:cubicBezTo>
                    <a:pt x="134290" y="35656"/>
                    <a:pt x="94865" y="18951"/>
                    <a:pt x="80011" y="22562"/>
                  </a:cubicBezTo>
                  <a:cubicBezTo>
                    <a:pt x="57648" y="27980"/>
                    <a:pt x="27497" y="58611"/>
                    <a:pt x="27195" y="58921"/>
                  </a:cubicBezTo>
                  <a:cubicBezTo>
                    <a:pt x="27193" y="58923"/>
                    <a:pt x="27188" y="58921"/>
                    <a:pt x="27185" y="58923"/>
                  </a:cubicBezTo>
                  <a:cubicBezTo>
                    <a:pt x="27185" y="58926"/>
                    <a:pt x="27188" y="58928"/>
                    <a:pt x="27185" y="58931"/>
                  </a:cubicBezTo>
                  <a:cubicBezTo>
                    <a:pt x="27000" y="59089"/>
                    <a:pt x="8588" y="75495"/>
                    <a:pt x="0" y="123834"/>
                  </a:cubicBezTo>
                  <a:cubicBezTo>
                    <a:pt x="90" y="124268"/>
                    <a:pt x="3467" y="139752"/>
                    <a:pt x="18066" y="139752"/>
                  </a:cubicBezTo>
                  <a:cubicBezTo>
                    <a:pt x="18209" y="139756"/>
                    <a:pt x="18351" y="139752"/>
                    <a:pt x="18507" y="139752"/>
                  </a:cubicBezTo>
                  <a:cubicBezTo>
                    <a:pt x="33518" y="139752"/>
                    <a:pt x="82069" y="143129"/>
                    <a:pt x="86904" y="145201"/>
                  </a:cubicBezTo>
                  <a:cubicBezTo>
                    <a:pt x="88989" y="146096"/>
                    <a:pt x="90957" y="148932"/>
                    <a:pt x="92161" y="152787"/>
                  </a:cubicBezTo>
                  <a:cubicBezTo>
                    <a:pt x="93683" y="157644"/>
                    <a:pt x="93539" y="162587"/>
                    <a:pt x="91796" y="165374"/>
                  </a:cubicBezTo>
                  <a:cubicBezTo>
                    <a:pt x="90384" y="167632"/>
                    <a:pt x="84844" y="174504"/>
                    <a:pt x="78974" y="181782"/>
                  </a:cubicBezTo>
                  <a:cubicBezTo>
                    <a:pt x="70369" y="192453"/>
                    <a:pt x="60613" y="204552"/>
                    <a:pt x="60216" y="206539"/>
                  </a:cubicBezTo>
                  <a:cubicBezTo>
                    <a:pt x="60942" y="207256"/>
                    <a:pt x="73013" y="200985"/>
                    <a:pt x="83666" y="195452"/>
                  </a:cubicBezTo>
                  <a:cubicBezTo>
                    <a:pt x="99145" y="187410"/>
                    <a:pt x="116682" y="178293"/>
                    <a:pt x="121190" y="178293"/>
                  </a:cubicBezTo>
                  <a:cubicBezTo>
                    <a:pt x="129259" y="178293"/>
                    <a:pt x="138406" y="193855"/>
                    <a:pt x="140593" y="206737"/>
                  </a:cubicBezTo>
                  <a:cubicBezTo>
                    <a:pt x="141349" y="211172"/>
                    <a:pt x="141368" y="221245"/>
                    <a:pt x="141390" y="232913"/>
                  </a:cubicBezTo>
                  <a:cubicBezTo>
                    <a:pt x="141410" y="242118"/>
                    <a:pt x="141436" y="252337"/>
                    <a:pt x="141819" y="261615"/>
                  </a:cubicBezTo>
                  <a:cubicBezTo>
                    <a:pt x="145387" y="261079"/>
                    <a:pt x="200950" y="252927"/>
                    <a:pt x="236971" y="258548"/>
                  </a:cubicBezTo>
                  <a:cubicBezTo>
                    <a:pt x="255410" y="261423"/>
                    <a:pt x="271513" y="268228"/>
                    <a:pt x="284453" y="273693"/>
                  </a:cubicBezTo>
                  <a:cubicBezTo>
                    <a:pt x="298052" y="279445"/>
                    <a:pt x="308796" y="283995"/>
                    <a:pt x="316592" y="281903"/>
                  </a:cubicBezTo>
                  <a:cubicBezTo>
                    <a:pt x="326089" y="279374"/>
                    <a:pt x="328289" y="270274"/>
                    <a:pt x="330827" y="259738"/>
                  </a:cubicBezTo>
                  <a:cubicBezTo>
                    <a:pt x="332370" y="253325"/>
                    <a:pt x="334126" y="246058"/>
                    <a:pt x="337781" y="239397"/>
                  </a:cubicBezTo>
                  <a:cubicBezTo>
                    <a:pt x="342056" y="231616"/>
                    <a:pt x="351344" y="221197"/>
                    <a:pt x="364611" y="215276"/>
                  </a:cubicBezTo>
                  <a:cubicBezTo>
                    <a:pt x="374577" y="210836"/>
                    <a:pt x="390156" y="207524"/>
                    <a:pt x="407746" y="217000"/>
                  </a:cubicBezTo>
                  <a:cubicBezTo>
                    <a:pt x="436090" y="232262"/>
                    <a:pt x="467355" y="248365"/>
                    <a:pt x="483017" y="248365"/>
                  </a:cubicBezTo>
                  <a:cubicBezTo>
                    <a:pt x="483812" y="248365"/>
                    <a:pt x="484563" y="248324"/>
                    <a:pt x="485275" y="248241"/>
                  </a:cubicBezTo>
                  <a:cubicBezTo>
                    <a:pt x="488392" y="247868"/>
                    <a:pt x="493112" y="246641"/>
                    <a:pt x="498584" y="245222"/>
                  </a:cubicBezTo>
                  <a:cubicBezTo>
                    <a:pt x="518437" y="240060"/>
                    <a:pt x="551668" y="231418"/>
                    <a:pt x="572984" y="246695"/>
                  </a:cubicBezTo>
                  <a:cubicBezTo>
                    <a:pt x="583396" y="254149"/>
                    <a:pt x="592328" y="263335"/>
                    <a:pt x="601780" y="273052"/>
                  </a:cubicBezTo>
                  <a:cubicBezTo>
                    <a:pt x="617000" y="288704"/>
                    <a:pt x="634254" y="306448"/>
                    <a:pt x="662623" y="322107"/>
                  </a:cubicBezTo>
                  <a:cubicBezTo>
                    <a:pt x="707513" y="346903"/>
                    <a:pt x="848660" y="362794"/>
                    <a:pt x="853637" y="363343"/>
                  </a:cubicBezTo>
                  <a:cubicBezTo>
                    <a:pt x="853554" y="362829"/>
                    <a:pt x="853474" y="362321"/>
                    <a:pt x="853391" y="361802"/>
                  </a:cubicBezTo>
                  <a:cubicBezTo>
                    <a:pt x="848309" y="329627"/>
                    <a:pt x="842550" y="293161"/>
                    <a:pt x="834118" y="268614"/>
                  </a:cubicBezTo>
                  <a:close/>
                </a:path>
              </a:pathLst>
            </a:custGeom>
            <a:grpFill/>
            <a:ln cap="flat" cmpd="sng" w="0">
              <a:noFill/>
              <a:prstDash val="solid"/>
              <a:miter lim="800000"/>
            </a:ln>
          </p:spPr>
          <p:txBody>
            <a:bodyPr anchor="ctr">
              <a:spAutoFit/>
            </a:bodyPr>
            <a:lstStyle/>
            <a:p>
              <a:pPr algn="ctr"/>
              <a:endParaRPr lang="en-US"/>
            </a:p>
          </p:txBody>
        </p:sp>
        <p:sp>
          <p:nvSpPr>
            <p:cNvPr id="233" name="Free Form 92">
              <a:extLst>
                <a:ext uri="{FF2B5EF4-FFF2-40B4-BE49-F238E27FC236}">
                  <a16:creationId xmlns:a16="http://schemas.microsoft.com/office/drawing/2014/main" id="{21B26976-F471-4CF8-B92B-7C935FA832C1}"/>
                </a:ext>
              </a:extLst>
            </p:cNvPr>
            <p:cNvSpPr/>
            <p:nvPr/>
          </p:nvSpPr>
          <p:spPr>
            <a:xfrm>
              <a:off x="3059799" y="4424359"/>
              <a:ext cx="197577" cy="178605"/>
            </a:xfrm>
            <a:custGeom>
              <a:avLst/>
              <a:gdLst/>
              <a:ahLst/>
              <a:cxnLst/>
              <a:rect b="0" l="0" r="0" t="0"/>
              <a:pathLst>
                <a:path h="455141" w="503488">
                  <a:moveTo>
                    <a:pt x="40789" y="421016"/>
                  </a:moveTo>
                  <a:cubicBezTo>
                    <a:pt x="50309" y="421384"/>
                    <a:pt x="57326" y="426424"/>
                    <a:pt x="65451" y="432262"/>
                  </a:cubicBezTo>
                  <a:cubicBezTo>
                    <a:pt x="72632" y="437424"/>
                    <a:pt x="80769" y="443269"/>
                    <a:pt x="92359" y="447131"/>
                  </a:cubicBezTo>
                  <a:cubicBezTo>
                    <a:pt x="116353" y="455141"/>
                    <a:pt x="158498" y="422389"/>
                    <a:pt x="160161" y="421082"/>
                  </a:cubicBezTo>
                  <a:cubicBezTo>
                    <a:pt x="160805" y="418239"/>
                    <a:pt x="181672" y="325821"/>
                    <a:pt x="191763" y="302956"/>
                  </a:cubicBezTo>
                  <a:cubicBezTo>
                    <a:pt x="196237" y="292815"/>
                    <a:pt x="226624" y="266463"/>
                    <a:pt x="273052" y="232472"/>
                  </a:cubicBezTo>
                  <a:cubicBezTo>
                    <a:pt x="313239" y="203050"/>
                    <a:pt x="351212" y="178446"/>
                    <a:pt x="359500" y="176454"/>
                  </a:cubicBezTo>
                  <a:cubicBezTo>
                    <a:pt x="369797" y="173974"/>
                    <a:pt x="379246" y="179785"/>
                    <a:pt x="388390" y="185389"/>
                  </a:cubicBezTo>
                  <a:cubicBezTo>
                    <a:pt x="394606" y="189200"/>
                    <a:pt x="400477" y="192796"/>
                    <a:pt x="406286" y="193623"/>
                  </a:cubicBezTo>
                  <a:cubicBezTo>
                    <a:pt x="407422" y="193786"/>
                    <a:pt x="408792" y="193867"/>
                    <a:pt x="410338" y="193867"/>
                  </a:cubicBezTo>
                  <a:cubicBezTo>
                    <a:pt x="426203" y="193867"/>
                    <a:pt x="461113" y="185747"/>
                    <a:pt x="468555" y="178744"/>
                  </a:cubicBezTo>
                  <a:cubicBezTo>
                    <a:pt x="469567" y="177791"/>
                    <a:pt x="470045" y="176886"/>
                    <a:pt x="469979" y="176059"/>
                  </a:cubicBezTo>
                  <a:cubicBezTo>
                    <a:pt x="469694" y="172575"/>
                    <a:pt x="465000" y="166250"/>
                    <a:pt x="459567" y="158917"/>
                  </a:cubicBezTo>
                  <a:cubicBezTo>
                    <a:pt x="451981" y="148679"/>
                    <a:pt x="442535" y="135943"/>
                    <a:pt x="439755" y="124170"/>
                  </a:cubicBezTo>
                  <a:cubicBezTo>
                    <a:pt x="437485" y="114592"/>
                    <a:pt x="438241" y="106684"/>
                    <a:pt x="441999" y="100674"/>
                  </a:cubicBezTo>
                  <a:cubicBezTo>
                    <a:pt x="445161" y="95607"/>
                    <a:pt x="450367" y="92132"/>
                    <a:pt x="457061" y="90623"/>
                  </a:cubicBezTo>
                  <a:cubicBezTo>
                    <a:pt x="468314" y="88087"/>
                    <a:pt x="503488" y="75032"/>
                    <a:pt x="502873" y="63278"/>
                  </a:cubicBezTo>
                  <a:cubicBezTo>
                    <a:pt x="502286" y="51972"/>
                    <a:pt x="502851" y="7490"/>
                    <a:pt x="502880" y="5176"/>
                  </a:cubicBezTo>
                  <a:cubicBezTo>
                    <a:pt x="496516" y="2179"/>
                    <a:pt x="490849" y="0"/>
                    <a:pt x="488284" y="0"/>
                  </a:cubicBezTo>
                  <a:cubicBezTo>
                    <a:pt x="488189" y="0"/>
                    <a:pt x="488106" y="4"/>
                    <a:pt x="488021" y="9"/>
                  </a:cubicBezTo>
                  <a:cubicBezTo>
                    <a:pt x="483473" y="312"/>
                    <a:pt x="477192" y="4810"/>
                    <a:pt x="467680" y="11623"/>
                  </a:cubicBezTo>
                  <a:cubicBezTo>
                    <a:pt x="462991" y="14983"/>
                    <a:pt x="457677" y="18792"/>
                    <a:pt x="451464" y="22881"/>
                  </a:cubicBezTo>
                  <a:cubicBezTo>
                    <a:pt x="432677" y="35256"/>
                    <a:pt x="376437" y="50933"/>
                    <a:pt x="364301" y="47175"/>
                  </a:cubicBezTo>
                  <a:cubicBezTo>
                    <a:pt x="356186" y="44678"/>
                    <a:pt x="349964" y="32045"/>
                    <a:pt x="345418" y="22825"/>
                  </a:cubicBezTo>
                  <a:cubicBezTo>
                    <a:pt x="343275" y="18468"/>
                    <a:pt x="341422" y="14703"/>
                    <a:pt x="339954" y="13242"/>
                  </a:cubicBezTo>
                  <a:cubicBezTo>
                    <a:pt x="335172" y="8458"/>
                    <a:pt x="322310" y="5281"/>
                    <a:pt x="312222" y="10982"/>
                  </a:cubicBezTo>
                  <a:cubicBezTo>
                    <a:pt x="307926" y="13411"/>
                    <a:pt x="303992" y="18604"/>
                    <a:pt x="299832" y="24098"/>
                  </a:cubicBezTo>
                  <a:cubicBezTo>
                    <a:pt x="293971" y="31845"/>
                    <a:pt x="287909" y="39858"/>
                    <a:pt x="280537" y="39858"/>
                  </a:cubicBezTo>
                  <a:cubicBezTo>
                    <a:pt x="272018" y="39858"/>
                    <a:pt x="263074" y="27551"/>
                    <a:pt x="256541" y="18568"/>
                  </a:cubicBezTo>
                  <a:cubicBezTo>
                    <a:pt x="253449" y="14318"/>
                    <a:pt x="250777" y="10650"/>
                    <a:pt x="248831" y="9134"/>
                  </a:cubicBezTo>
                  <a:cubicBezTo>
                    <a:pt x="243971" y="5357"/>
                    <a:pt x="238256" y="5903"/>
                    <a:pt x="230831" y="10855"/>
                  </a:cubicBezTo>
                  <a:cubicBezTo>
                    <a:pt x="226727" y="13596"/>
                    <a:pt x="225727" y="21611"/>
                    <a:pt x="224566" y="30901"/>
                  </a:cubicBezTo>
                  <a:cubicBezTo>
                    <a:pt x="224298" y="33062"/>
                    <a:pt x="224020" y="35303"/>
                    <a:pt x="223693" y="37531"/>
                  </a:cubicBezTo>
                  <a:cubicBezTo>
                    <a:pt x="221918" y="49560"/>
                    <a:pt x="206917" y="67253"/>
                    <a:pt x="198829" y="69277"/>
                  </a:cubicBezTo>
                  <a:cubicBezTo>
                    <a:pt x="198607" y="69331"/>
                    <a:pt x="198373" y="69360"/>
                    <a:pt x="198132" y="69360"/>
                  </a:cubicBezTo>
                  <a:cubicBezTo>
                    <a:pt x="192675" y="69360"/>
                    <a:pt x="183160" y="55293"/>
                    <a:pt x="175447" y="43896"/>
                  </a:cubicBezTo>
                  <a:cubicBezTo>
                    <a:pt x="170917" y="37197"/>
                    <a:pt x="167006" y="31413"/>
                    <a:pt x="165403" y="30799"/>
                  </a:cubicBezTo>
                  <a:cubicBezTo>
                    <a:pt x="160956" y="29097"/>
                    <a:pt x="122990" y="30155"/>
                    <a:pt x="118437" y="30814"/>
                  </a:cubicBezTo>
                  <a:cubicBezTo>
                    <a:pt x="113573" y="31501"/>
                    <a:pt x="111759" y="36244"/>
                    <a:pt x="112744" y="45734"/>
                  </a:cubicBezTo>
                  <a:cubicBezTo>
                    <a:pt x="113556" y="53581"/>
                    <a:pt x="124402" y="57134"/>
                    <a:pt x="133114" y="59987"/>
                  </a:cubicBezTo>
                  <a:cubicBezTo>
                    <a:pt x="135319" y="60706"/>
                    <a:pt x="137391" y="61389"/>
                    <a:pt x="139132" y="62081"/>
                  </a:cubicBezTo>
                  <a:cubicBezTo>
                    <a:pt x="142404" y="63383"/>
                    <a:pt x="144438" y="66144"/>
                    <a:pt x="144858" y="69852"/>
                  </a:cubicBezTo>
                  <a:cubicBezTo>
                    <a:pt x="145416" y="74807"/>
                    <a:pt x="143021" y="80330"/>
                    <a:pt x="139166" y="82990"/>
                  </a:cubicBezTo>
                  <a:cubicBezTo>
                    <a:pt x="135940" y="85200"/>
                    <a:pt x="129796" y="84183"/>
                    <a:pt x="123305" y="83100"/>
                  </a:cubicBezTo>
                  <a:cubicBezTo>
                    <a:pt x="116331" y="81939"/>
                    <a:pt x="109118" y="80732"/>
                    <a:pt x="104056" y="83003"/>
                  </a:cubicBezTo>
                  <a:cubicBezTo>
                    <a:pt x="91783" y="88506"/>
                    <a:pt x="83922" y="102215"/>
                    <a:pt x="81805" y="106287"/>
                  </a:cubicBezTo>
                  <a:cubicBezTo>
                    <a:pt x="80025" y="109710"/>
                    <a:pt x="78782" y="117584"/>
                    <a:pt x="78711" y="125872"/>
                  </a:cubicBezTo>
                  <a:cubicBezTo>
                    <a:pt x="78635" y="134824"/>
                    <a:pt x="79891" y="141697"/>
                    <a:pt x="82066" y="144248"/>
                  </a:cubicBezTo>
                  <a:cubicBezTo>
                    <a:pt x="82922" y="145250"/>
                    <a:pt x="83927" y="145579"/>
                    <a:pt x="85036" y="145201"/>
                  </a:cubicBezTo>
                  <a:cubicBezTo>
                    <a:pt x="90315" y="143441"/>
                    <a:pt x="99064" y="133207"/>
                    <a:pt x="105451" y="125733"/>
                  </a:cubicBezTo>
                  <a:cubicBezTo>
                    <a:pt x="109125" y="121439"/>
                    <a:pt x="112024" y="118045"/>
                    <a:pt x="113502" y="117057"/>
                  </a:cubicBezTo>
                  <a:cubicBezTo>
                    <a:pt x="115965" y="115411"/>
                    <a:pt x="121807" y="117089"/>
                    <a:pt x="126023" y="119657"/>
                  </a:cubicBezTo>
                  <a:cubicBezTo>
                    <a:pt x="130091" y="122129"/>
                    <a:pt x="132258" y="124994"/>
                    <a:pt x="131980" y="127518"/>
                  </a:cubicBezTo>
                  <a:cubicBezTo>
                    <a:pt x="131522" y="131602"/>
                    <a:pt x="125957" y="139878"/>
                    <a:pt x="120571" y="147876"/>
                  </a:cubicBezTo>
                  <a:cubicBezTo>
                    <a:pt x="117689" y="152163"/>
                    <a:pt x="114965" y="156203"/>
                    <a:pt x="113068" y="159532"/>
                  </a:cubicBezTo>
                  <a:cubicBezTo>
                    <a:pt x="107596" y="169098"/>
                    <a:pt x="110935" y="180919"/>
                    <a:pt x="115446" y="185779"/>
                  </a:cubicBezTo>
                  <a:cubicBezTo>
                    <a:pt x="117882" y="188402"/>
                    <a:pt x="124297" y="191624"/>
                    <a:pt x="129959" y="194469"/>
                  </a:cubicBezTo>
                  <a:cubicBezTo>
                    <a:pt x="134745" y="196871"/>
                    <a:pt x="138525" y="198768"/>
                    <a:pt x="139174" y="199895"/>
                  </a:cubicBezTo>
                  <a:cubicBezTo>
                    <a:pt x="140429" y="202094"/>
                    <a:pt x="121505" y="215320"/>
                    <a:pt x="100864" y="229282"/>
                  </a:cubicBezTo>
                  <a:lnTo>
                    <a:pt x="100298" y="229665"/>
                  </a:lnTo>
                  <a:cubicBezTo>
                    <a:pt x="94690" y="233459"/>
                    <a:pt x="83693" y="236758"/>
                    <a:pt x="72274" y="238065"/>
                  </a:cubicBezTo>
                  <a:cubicBezTo>
                    <a:pt x="60052" y="239463"/>
                    <a:pt x="50418" y="238248"/>
                    <a:pt x="46510" y="234805"/>
                  </a:cubicBezTo>
                  <a:cubicBezTo>
                    <a:pt x="41316" y="230233"/>
                    <a:pt x="38902" y="223389"/>
                    <a:pt x="36105" y="215466"/>
                  </a:cubicBezTo>
                  <a:cubicBezTo>
                    <a:pt x="34235" y="210163"/>
                    <a:pt x="32306" y="204681"/>
                    <a:pt x="29294" y="199097"/>
                  </a:cubicBezTo>
                  <a:cubicBezTo>
                    <a:pt x="27695" y="196130"/>
                    <a:pt x="25303" y="194216"/>
                    <a:pt x="22191" y="193409"/>
                  </a:cubicBezTo>
                  <a:cubicBezTo>
                    <a:pt x="12969" y="191036"/>
                    <a:pt x="209" y="199085"/>
                    <a:pt x="82" y="199166"/>
                  </a:cubicBezTo>
                  <a:lnTo>
                    <a:pt x="0" y="199214"/>
                  </a:lnTo>
                  <a:cubicBezTo>
                    <a:pt x="2418" y="220748"/>
                    <a:pt x="5625" y="238560"/>
                    <a:pt x="8729" y="245698"/>
                  </a:cubicBezTo>
                  <a:cubicBezTo>
                    <a:pt x="17853" y="266682"/>
                    <a:pt x="35188" y="272157"/>
                    <a:pt x="35188" y="286753"/>
                  </a:cubicBezTo>
                  <a:cubicBezTo>
                    <a:pt x="35188" y="301354"/>
                    <a:pt x="26978" y="302266"/>
                    <a:pt x="14203" y="320513"/>
                  </a:cubicBezTo>
                  <a:cubicBezTo>
                    <a:pt x="1428" y="338762"/>
                    <a:pt x="2340" y="369783"/>
                    <a:pt x="16942" y="391682"/>
                  </a:cubicBezTo>
                  <a:cubicBezTo>
                    <a:pt x="23120" y="400950"/>
                    <a:pt x="30258" y="410565"/>
                    <a:pt x="35147" y="421596"/>
                  </a:cubicBezTo>
                  <a:cubicBezTo>
                    <a:pt x="36978" y="421223"/>
                    <a:pt x="38682" y="421004"/>
                    <a:pt x="40184" y="421004"/>
                  </a:cubicBezTo>
                  <a:cubicBezTo>
                    <a:pt x="40392" y="421004"/>
                    <a:pt x="40589" y="421009"/>
                    <a:pt x="40789" y="421016"/>
                  </a:cubicBezTo>
                  <a:close/>
                </a:path>
              </a:pathLst>
            </a:custGeom>
            <a:grpFill/>
            <a:ln cap="flat" cmpd="sng" w="0">
              <a:noFill/>
              <a:prstDash val="solid"/>
              <a:miter lim="800000"/>
            </a:ln>
          </p:spPr>
          <p:txBody>
            <a:bodyPr anchor="ctr">
              <a:spAutoFit/>
            </a:bodyPr>
            <a:lstStyle/>
            <a:p>
              <a:pPr algn="ctr"/>
              <a:endParaRPr lang="en-US"/>
            </a:p>
          </p:txBody>
        </p:sp>
        <p:sp>
          <p:nvSpPr>
            <p:cNvPr id="234" name="Free Form 93">
              <a:extLst>
                <a:ext uri="{FF2B5EF4-FFF2-40B4-BE49-F238E27FC236}">
                  <a16:creationId xmlns:a16="http://schemas.microsoft.com/office/drawing/2014/main" id="{56C6B387-BA88-4FE9-AF57-527F2EBDB48D}"/>
                </a:ext>
              </a:extLst>
            </p:cNvPr>
            <p:cNvSpPr/>
            <p:nvPr/>
          </p:nvSpPr>
          <p:spPr>
            <a:xfrm>
              <a:off x="3034352" y="4203305"/>
              <a:ext cx="154709" cy="193209"/>
            </a:xfrm>
            <a:custGeom>
              <a:avLst/>
              <a:gdLst/>
              <a:ahLst/>
              <a:cxnLst/>
              <a:rect b="0" l="0" r="0" t="0"/>
              <a:pathLst>
                <a:path h="492356" w="394247">
                  <a:moveTo>
                    <a:pt x="55519" y="6861"/>
                  </a:moveTo>
                  <a:cubicBezTo>
                    <a:pt x="45958" y="9248"/>
                    <a:pt x="22889" y="26915"/>
                    <a:pt x="0" y="45995"/>
                  </a:cubicBezTo>
                  <a:cubicBezTo>
                    <a:pt x="18212" y="55827"/>
                    <a:pt x="34047" y="66534"/>
                    <a:pt x="42554" y="79087"/>
                  </a:cubicBezTo>
                  <a:cubicBezTo>
                    <a:pt x="61713" y="107372"/>
                    <a:pt x="49853" y="124709"/>
                    <a:pt x="70837" y="147518"/>
                  </a:cubicBezTo>
                  <a:cubicBezTo>
                    <a:pt x="91825" y="170329"/>
                    <a:pt x="111895" y="184925"/>
                    <a:pt x="129230" y="205910"/>
                  </a:cubicBezTo>
                  <a:cubicBezTo>
                    <a:pt x="146567" y="226897"/>
                    <a:pt x="148391" y="459560"/>
                    <a:pt x="142007" y="475985"/>
                  </a:cubicBezTo>
                  <a:cubicBezTo>
                    <a:pt x="140634" y="479508"/>
                    <a:pt x="138915" y="482642"/>
                    <a:pt x="137011" y="485617"/>
                  </a:cubicBezTo>
                  <a:cubicBezTo>
                    <a:pt x="138732" y="485987"/>
                    <a:pt x="168549" y="492356"/>
                    <a:pt x="179102" y="490391"/>
                  </a:cubicBezTo>
                  <a:cubicBezTo>
                    <a:pt x="184408" y="489396"/>
                    <a:pt x="193521" y="483766"/>
                    <a:pt x="203172" y="477809"/>
                  </a:cubicBezTo>
                  <a:cubicBezTo>
                    <a:pt x="213352" y="471520"/>
                    <a:pt x="223879" y="465022"/>
                    <a:pt x="230626" y="463600"/>
                  </a:cubicBezTo>
                  <a:cubicBezTo>
                    <a:pt x="243157" y="460974"/>
                    <a:pt x="291622" y="467243"/>
                    <a:pt x="295065" y="467692"/>
                  </a:cubicBezTo>
                  <a:cubicBezTo>
                    <a:pt x="295121" y="465344"/>
                    <a:pt x="295597" y="442198"/>
                    <a:pt x="293020" y="437053"/>
                  </a:cubicBezTo>
                  <a:cubicBezTo>
                    <a:pt x="290496" y="432006"/>
                    <a:pt x="284836" y="423818"/>
                    <a:pt x="264915" y="411014"/>
                  </a:cubicBezTo>
                  <a:cubicBezTo>
                    <a:pt x="245632" y="398619"/>
                    <a:pt x="235973" y="391046"/>
                    <a:pt x="236671" y="384057"/>
                  </a:cubicBezTo>
                  <a:cubicBezTo>
                    <a:pt x="237346" y="377266"/>
                    <a:pt x="260901" y="371490"/>
                    <a:pt x="272839" y="371490"/>
                  </a:cubicBezTo>
                  <a:cubicBezTo>
                    <a:pt x="273473" y="371490"/>
                    <a:pt x="274071" y="371507"/>
                    <a:pt x="274632" y="371541"/>
                  </a:cubicBezTo>
                  <a:cubicBezTo>
                    <a:pt x="283137" y="372041"/>
                    <a:pt x="288257" y="381287"/>
                    <a:pt x="293212" y="390226"/>
                  </a:cubicBezTo>
                  <a:cubicBezTo>
                    <a:pt x="295104" y="393655"/>
                    <a:pt x="296899" y="396891"/>
                    <a:pt x="298818" y="399497"/>
                  </a:cubicBezTo>
                  <a:cubicBezTo>
                    <a:pt x="301569" y="403235"/>
                    <a:pt x="304478" y="405220"/>
                    <a:pt x="307704" y="405583"/>
                  </a:cubicBezTo>
                  <a:cubicBezTo>
                    <a:pt x="308060" y="405620"/>
                    <a:pt x="308423" y="405640"/>
                    <a:pt x="308784" y="405640"/>
                  </a:cubicBezTo>
                  <a:cubicBezTo>
                    <a:pt x="312415" y="405640"/>
                    <a:pt x="316404" y="403655"/>
                    <a:pt x="321229" y="399470"/>
                  </a:cubicBezTo>
                  <a:cubicBezTo>
                    <a:pt x="329576" y="392226"/>
                    <a:pt x="347016" y="391538"/>
                    <a:pt x="366730" y="397656"/>
                  </a:cubicBezTo>
                  <a:cubicBezTo>
                    <a:pt x="384550" y="403179"/>
                    <a:pt x="390195" y="394335"/>
                    <a:pt x="392609" y="390558"/>
                  </a:cubicBezTo>
                  <a:cubicBezTo>
                    <a:pt x="392887" y="390126"/>
                    <a:pt x="393126" y="389756"/>
                    <a:pt x="393338" y="389471"/>
                  </a:cubicBezTo>
                  <a:cubicBezTo>
                    <a:pt x="394247" y="388256"/>
                    <a:pt x="393745" y="350610"/>
                    <a:pt x="391758" y="305682"/>
                  </a:cubicBezTo>
                  <a:cubicBezTo>
                    <a:pt x="390641" y="280450"/>
                    <a:pt x="387551" y="220114"/>
                    <a:pt x="383006" y="204825"/>
                  </a:cubicBezTo>
                  <a:cubicBezTo>
                    <a:pt x="378585" y="189970"/>
                    <a:pt x="369688" y="183353"/>
                    <a:pt x="361841" y="177513"/>
                  </a:cubicBezTo>
                  <a:cubicBezTo>
                    <a:pt x="356389" y="173458"/>
                    <a:pt x="351236" y="169632"/>
                    <a:pt x="348661" y="163623"/>
                  </a:cubicBezTo>
                  <a:cubicBezTo>
                    <a:pt x="346525" y="158637"/>
                    <a:pt x="345538" y="148913"/>
                    <a:pt x="345072" y="137828"/>
                  </a:cubicBezTo>
                  <a:cubicBezTo>
                    <a:pt x="345072" y="137825"/>
                    <a:pt x="345070" y="137825"/>
                    <a:pt x="345070" y="137825"/>
                  </a:cubicBezTo>
                  <a:cubicBezTo>
                    <a:pt x="345070" y="137823"/>
                    <a:pt x="345072" y="137823"/>
                    <a:pt x="345072" y="137823"/>
                  </a:cubicBezTo>
                  <a:cubicBezTo>
                    <a:pt x="344680" y="128479"/>
                    <a:pt x="344653" y="118177"/>
                    <a:pt x="344636" y="108901"/>
                  </a:cubicBezTo>
                  <a:cubicBezTo>
                    <a:pt x="344614" y="97248"/>
                    <a:pt x="344592" y="87187"/>
                    <a:pt x="343843" y="82781"/>
                  </a:cubicBezTo>
                  <a:cubicBezTo>
                    <a:pt x="341671" y="70025"/>
                    <a:pt x="332685" y="54625"/>
                    <a:pt x="324777" y="54625"/>
                  </a:cubicBezTo>
                  <a:cubicBezTo>
                    <a:pt x="320354" y="54625"/>
                    <a:pt x="302854" y="63720"/>
                    <a:pt x="287414" y="71740"/>
                  </a:cubicBezTo>
                  <a:cubicBezTo>
                    <a:pt x="273922" y="78750"/>
                    <a:pt x="265819" y="82910"/>
                    <a:pt x="263925" y="82910"/>
                  </a:cubicBezTo>
                  <a:cubicBezTo>
                    <a:pt x="263771" y="82910"/>
                    <a:pt x="263661" y="82886"/>
                    <a:pt x="263591" y="82830"/>
                  </a:cubicBezTo>
                  <a:cubicBezTo>
                    <a:pt x="263525" y="82781"/>
                    <a:pt x="263425" y="82669"/>
                    <a:pt x="263466" y="82456"/>
                  </a:cubicBezTo>
                  <a:cubicBezTo>
                    <a:pt x="263881" y="80386"/>
                    <a:pt x="273664" y="68253"/>
                    <a:pt x="282296" y="57548"/>
                  </a:cubicBezTo>
                  <a:cubicBezTo>
                    <a:pt x="288155" y="50287"/>
                    <a:pt x="293690" y="43420"/>
                    <a:pt x="295087" y="41177"/>
                  </a:cubicBezTo>
                  <a:cubicBezTo>
                    <a:pt x="296780" y="38470"/>
                    <a:pt x="296911" y="33642"/>
                    <a:pt x="295421" y="28880"/>
                  </a:cubicBezTo>
                  <a:cubicBezTo>
                    <a:pt x="294239" y="25115"/>
                    <a:pt x="292349" y="22357"/>
                    <a:pt x="290359" y="21506"/>
                  </a:cubicBezTo>
                  <a:cubicBezTo>
                    <a:pt x="285543" y="19443"/>
                    <a:pt x="237095" y="16083"/>
                    <a:pt x="222094" y="16083"/>
                  </a:cubicBezTo>
                  <a:cubicBezTo>
                    <a:pt x="221945" y="16083"/>
                    <a:pt x="221789" y="16069"/>
                    <a:pt x="221653" y="16083"/>
                  </a:cubicBezTo>
                  <a:cubicBezTo>
                    <a:pt x="207264" y="16083"/>
                    <a:pt x="203586" y="1377"/>
                    <a:pt x="203274" y="0"/>
                  </a:cubicBezTo>
                  <a:cubicBezTo>
                    <a:pt x="199841" y="36"/>
                    <a:pt x="77031" y="1482"/>
                    <a:pt x="55519" y="6861"/>
                  </a:cubicBezTo>
                  <a:close/>
                </a:path>
              </a:pathLst>
            </a:custGeom>
            <a:grpFill/>
            <a:ln cap="flat" cmpd="sng" w="0">
              <a:noFill/>
              <a:prstDash val="solid"/>
              <a:miter lim="800000"/>
            </a:ln>
          </p:spPr>
          <p:txBody>
            <a:bodyPr anchor="ctr">
              <a:spAutoFit/>
            </a:bodyPr>
            <a:lstStyle/>
            <a:p>
              <a:pPr algn="ctr"/>
              <a:endParaRPr lang="en-US"/>
            </a:p>
          </p:txBody>
        </p:sp>
        <p:sp>
          <p:nvSpPr>
            <p:cNvPr id="235" name="Free Form 94">
              <a:extLst>
                <a:ext uri="{FF2B5EF4-FFF2-40B4-BE49-F238E27FC236}">
                  <a16:creationId xmlns:a16="http://schemas.microsoft.com/office/drawing/2014/main" id="{1B66CF19-DDBF-41DC-BDCD-B8851443078D}"/>
                </a:ext>
              </a:extLst>
            </p:cNvPr>
            <p:cNvSpPr/>
            <p:nvPr/>
          </p:nvSpPr>
          <p:spPr>
            <a:xfrm>
              <a:off x="3122788" y="4492775"/>
              <a:ext cx="143115" cy="187082"/>
            </a:xfrm>
            <a:custGeom>
              <a:avLst/>
              <a:gdLst/>
              <a:ahLst/>
              <a:cxnLst/>
              <a:rect b="0" l="0" r="0" t="0"/>
              <a:pathLst>
                <a:path h="476743" w="364701">
                  <a:moveTo>
                    <a:pt x="45295" y="297611"/>
                  </a:moveTo>
                  <a:cubicBezTo>
                    <a:pt x="51686" y="311722"/>
                    <a:pt x="57799" y="328042"/>
                    <a:pt x="63705" y="343829"/>
                  </a:cubicBezTo>
                  <a:cubicBezTo>
                    <a:pt x="73178" y="369137"/>
                    <a:pt x="82976" y="395303"/>
                    <a:pt x="94751" y="415071"/>
                  </a:cubicBezTo>
                  <a:cubicBezTo>
                    <a:pt x="113424" y="446414"/>
                    <a:pt x="152617" y="475483"/>
                    <a:pt x="154328" y="476743"/>
                  </a:cubicBezTo>
                  <a:cubicBezTo>
                    <a:pt x="157032" y="472727"/>
                    <a:pt x="199770" y="409458"/>
                    <a:pt x="207212" y="406754"/>
                  </a:cubicBezTo>
                  <a:cubicBezTo>
                    <a:pt x="210638" y="405479"/>
                    <a:pt x="218956" y="407807"/>
                    <a:pt x="228568" y="410470"/>
                  </a:cubicBezTo>
                  <a:cubicBezTo>
                    <a:pt x="240036" y="413652"/>
                    <a:pt x="253030" y="417259"/>
                    <a:pt x="259418" y="414996"/>
                  </a:cubicBezTo>
                  <a:cubicBezTo>
                    <a:pt x="265668" y="412789"/>
                    <a:pt x="271930" y="402426"/>
                    <a:pt x="278565" y="391450"/>
                  </a:cubicBezTo>
                  <a:cubicBezTo>
                    <a:pt x="284246" y="382050"/>
                    <a:pt x="290123" y="372333"/>
                    <a:pt x="296467" y="366940"/>
                  </a:cubicBezTo>
                  <a:cubicBezTo>
                    <a:pt x="302459" y="361848"/>
                    <a:pt x="320978" y="355979"/>
                    <a:pt x="336864" y="351624"/>
                  </a:cubicBezTo>
                  <a:cubicBezTo>
                    <a:pt x="336562" y="349174"/>
                    <a:pt x="332261" y="313222"/>
                    <a:pt x="337650" y="304463"/>
                  </a:cubicBezTo>
                  <a:cubicBezTo>
                    <a:pt x="338998" y="302268"/>
                    <a:pt x="341344" y="300135"/>
                    <a:pt x="344055" y="297665"/>
                  </a:cubicBezTo>
                  <a:cubicBezTo>
                    <a:pt x="352280" y="290184"/>
                    <a:pt x="364701" y="278872"/>
                    <a:pt x="362636" y="252020"/>
                  </a:cubicBezTo>
                  <a:cubicBezTo>
                    <a:pt x="360858" y="228892"/>
                    <a:pt x="346772" y="202787"/>
                    <a:pt x="337452" y="185511"/>
                  </a:cubicBezTo>
                  <a:cubicBezTo>
                    <a:pt x="332197" y="175767"/>
                    <a:pt x="328401" y="168729"/>
                    <a:pt x="328235" y="165333"/>
                  </a:cubicBezTo>
                  <a:cubicBezTo>
                    <a:pt x="327794" y="156052"/>
                    <a:pt x="352190" y="135540"/>
                    <a:pt x="354811" y="133363"/>
                  </a:cubicBezTo>
                  <a:cubicBezTo>
                    <a:pt x="342573" y="130071"/>
                    <a:pt x="334541" y="127733"/>
                    <a:pt x="333556" y="126745"/>
                  </a:cubicBezTo>
                  <a:cubicBezTo>
                    <a:pt x="332027" y="125216"/>
                    <a:pt x="330547" y="121400"/>
                    <a:pt x="328493" y="116119"/>
                  </a:cubicBezTo>
                  <a:cubicBezTo>
                    <a:pt x="325943" y="109554"/>
                    <a:pt x="322446" y="100557"/>
                    <a:pt x="317038" y="91674"/>
                  </a:cubicBezTo>
                  <a:cubicBezTo>
                    <a:pt x="311927" y="83276"/>
                    <a:pt x="303780" y="76694"/>
                    <a:pt x="296594" y="70886"/>
                  </a:cubicBezTo>
                  <a:cubicBezTo>
                    <a:pt x="290362" y="65858"/>
                    <a:pt x="284985" y="61511"/>
                    <a:pt x="283368" y="57299"/>
                  </a:cubicBezTo>
                  <a:cubicBezTo>
                    <a:pt x="280055" y="48699"/>
                    <a:pt x="276119" y="18422"/>
                    <a:pt x="275861" y="16405"/>
                  </a:cubicBezTo>
                  <a:cubicBezTo>
                    <a:pt x="263047" y="19170"/>
                    <a:pt x="251403" y="20438"/>
                    <a:pt x="245715" y="19624"/>
                  </a:cubicBezTo>
                  <a:cubicBezTo>
                    <a:pt x="239838" y="18782"/>
                    <a:pt x="233940" y="15166"/>
                    <a:pt x="227695" y="11340"/>
                  </a:cubicBezTo>
                  <a:cubicBezTo>
                    <a:pt x="218609" y="5766"/>
                    <a:pt x="209214" y="0"/>
                    <a:pt x="199068" y="2445"/>
                  </a:cubicBezTo>
                  <a:cubicBezTo>
                    <a:pt x="190812" y="4425"/>
                    <a:pt x="152897" y="29004"/>
                    <a:pt x="112741" y="58404"/>
                  </a:cubicBezTo>
                  <a:cubicBezTo>
                    <a:pt x="66361" y="92361"/>
                    <a:pt x="36010" y="118662"/>
                    <a:pt x="31557" y="128754"/>
                  </a:cubicBezTo>
                  <a:cubicBezTo>
                    <a:pt x="21494" y="151563"/>
                    <a:pt x="675" y="243744"/>
                    <a:pt x="0" y="246746"/>
                  </a:cubicBezTo>
                  <a:cubicBezTo>
                    <a:pt x="1387" y="247468"/>
                    <a:pt x="29299" y="262284"/>
                    <a:pt x="45295" y="297611"/>
                  </a:cubicBezTo>
                  <a:close/>
                </a:path>
              </a:pathLst>
            </a:custGeom>
            <a:grpFill/>
            <a:ln cap="flat" cmpd="sng" w="0">
              <a:noFill/>
              <a:prstDash val="solid"/>
              <a:miter lim="800000"/>
            </a:ln>
          </p:spPr>
          <p:txBody>
            <a:bodyPr anchor="ctr">
              <a:spAutoFit/>
            </a:bodyPr>
            <a:lstStyle/>
            <a:p>
              <a:pPr algn="ctr"/>
              <a:endParaRPr lang="en-US"/>
            </a:p>
          </p:txBody>
        </p:sp>
        <p:sp>
          <p:nvSpPr>
            <p:cNvPr id="236" name="Free Form 95">
              <a:extLst>
                <a:ext uri="{FF2B5EF4-FFF2-40B4-BE49-F238E27FC236}">
                  <a16:creationId xmlns:a16="http://schemas.microsoft.com/office/drawing/2014/main" id="{D4BF98A3-53B1-438C-AE67-ABEEAD62418E}"/>
                </a:ext>
              </a:extLst>
            </p:cNvPr>
            <p:cNvSpPr/>
            <p:nvPr/>
          </p:nvSpPr>
          <p:spPr>
            <a:xfrm>
              <a:off x="3382587" y="5163400"/>
              <a:ext cx="229350" cy="144176"/>
            </a:xfrm>
            <a:custGeom>
              <a:avLst/>
              <a:gdLst/>
              <a:ahLst/>
              <a:cxnLst/>
              <a:rect b="0" l="0" r="0" t="0"/>
              <a:pathLst>
                <a:path h="367405" w="584455">
                  <a:moveTo>
                    <a:pt x="422830" y="198600"/>
                  </a:moveTo>
                  <a:cubicBezTo>
                    <a:pt x="430787" y="192548"/>
                    <a:pt x="437656" y="187320"/>
                    <a:pt x="439538" y="184499"/>
                  </a:cubicBezTo>
                  <a:cubicBezTo>
                    <a:pt x="441165" y="182058"/>
                    <a:pt x="442159" y="176045"/>
                    <a:pt x="443310" y="169081"/>
                  </a:cubicBezTo>
                  <a:cubicBezTo>
                    <a:pt x="445044" y="158576"/>
                    <a:pt x="447205" y="145506"/>
                    <a:pt x="452591" y="138462"/>
                  </a:cubicBezTo>
                  <a:cubicBezTo>
                    <a:pt x="458107" y="131251"/>
                    <a:pt x="493271" y="121632"/>
                    <a:pt x="521529" y="113897"/>
                  </a:cubicBezTo>
                  <a:cubicBezTo>
                    <a:pt x="539659" y="108935"/>
                    <a:pt x="555318" y="104651"/>
                    <a:pt x="559815" y="102008"/>
                  </a:cubicBezTo>
                  <a:cubicBezTo>
                    <a:pt x="571226" y="95295"/>
                    <a:pt x="584150" y="61498"/>
                    <a:pt x="584455" y="60694"/>
                  </a:cubicBezTo>
                  <a:cubicBezTo>
                    <a:pt x="584304" y="60006"/>
                    <a:pt x="578827" y="35305"/>
                    <a:pt x="571656" y="22318"/>
                  </a:cubicBezTo>
                  <a:cubicBezTo>
                    <a:pt x="564701" y="9702"/>
                    <a:pt x="535716" y="692"/>
                    <a:pt x="533429" y="0"/>
                  </a:cubicBezTo>
                  <a:cubicBezTo>
                    <a:pt x="532324" y="2304"/>
                    <a:pt x="517399" y="33189"/>
                    <a:pt x="506402" y="39782"/>
                  </a:cubicBezTo>
                  <a:cubicBezTo>
                    <a:pt x="499435" y="43976"/>
                    <a:pt x="489837" y="40721"/>
                    <a:pt x="480559" y="37573"/>
                  </a:cubicBezTo>
                  <a:cubicBezTo>
                    <a:pt x="474500" y="35520"/>
                    <a:pt x="468231" y="33398"/>
                    <a:pt x="462810" y="33398"/>
                  </a:cubicBezTo>
                  <a:cubicBezTo>
                    <a:pt x="449209" y="33398"/>
                    <a:pt x="400321" y="38358"/>
                    <a:pt x="390036" y="41635"/>
                  </a:cubicBezTo>
                  <a:cubicBezTo>
                    <a:pt x="385391" y="43115"/>
                    <a:pt x="379154" y="47283"/>
                    <a:pt x="373121" y="51316"/>
                  </a:cubicBezTo>
                  <a:cubicBezTo>
                    <a:pt x="366518" y="55727"/>
                    <a:pt x="360744" y="59587"/>
                    <a:pt x="357698" y="59587"/>
                  </a:cubicBezTo>
                  <a:cubicBezTo>
                    <a:pt x="357430" y="59587"/>
                    <a:pt x="357186" y="59560"/>
                    <a:pt x="356964" y="59499"/>
                  </a:cubicBezTo>
                  <a:cubicBezTo>
                    <a:pt x="353882" y="58655"/>
                    <a:pt x="351707" y="53005"/>
                    <a:pt x="349608" y="47539"/>
                  </a:cubicBezTo>
                  <a:cubicBezTo>
                    <a:pt x="348213" y="43910"/>
                    <a:pt x="346894" y="40479"/>
                    <a:pt x="345433" y="38833"/>
                  </a:cubicBezTo>
                  <a:cubicBezTo>
                    <a:pt x="341927" y="34893"/>
                    <a:pt x="313302" y="26071"/>
                    <a:pt x="307774" y="26071"/>
                  </a:cubicBezTo>
                  <a:cubicBezTo>
                    <a:pt x="305382" y="26071"/>
                    <a:pt x="301627" y="28760"/>
                    <a:pt x="296428" y="32477"/>
                  </a:cubicBezTo>
                  <a:cubicBezTo>
                    <a:pt x="290094" y="37010"/>
                    <a:pt x="281423" y="43220"/>
                    <a:pt x="270742" y="47492"/>
                  </a:cubicBezTo>
                  <a:cubicBezTo>
                    <a:pt x="255615" y="53542"/>
                    <a:pt x="246136" y="43079"/>
                    <a:pt x="238534" y="34654"/>
                  </a:cubicBezTo>
                  <a:cubicBezTo>
                    <a:pt x="236495" y="32399"/>
                    <a:pt x="234576" y="30272"/>
                    <a:pt x="232786" y="28775"/>
                  </a:cubicBezTo>
                  <a:cubicBezTo>
                    <a:pt x="223715" y="21223"/>
                    <a:pt x="211643" y="21231"/>
                    <a:pt x="195874" y="28802"/>
                  </a:cubicBezTo>
                  <a:cubicBezTo>
                    <a:pt x="178902" y="36949"/>
                    <a:pt x="121537" y="71503"/>
                    <a:pt x="120959" y="71852"/>
                  </a:cubicBezTo>
                  <a:cubicBezTo>
                    <a:pt x="120925" y="71876"/>
                    <a:pt x="120871" y="71888"/>
                    <a:pt x="120837" y="71871"/>
                  </a:cubicBezTo>
                  <a:lnTo>
                    <a:pt x="120798" y="71862"/>
                  </a:lnTo>
                  <a:cubicBezTo>
                    <a:pt x="115904" y="75605"/>
                    <a:pt x="107260" y="79013"/>
                    <a:pt x="90698" y="82217"/>
                  </a:cubicBezTo>
                  <a:cubicBezTo>
                    <a:pt x="48099" y="90486"/>
                    <a:pt x="48099" y="93222"/>
                    <a:pt x="30935" y="101464"/>
                  </a:cubicBezTo>
                  <a:cubicBezTo>
                    <a:pt x="13742" y="109703"/>
                    <a:pt x="0" y="136504"/>
                    <a:pt x="13057" y="151614"/>
                  </a:cubicBezTo>
                  <a:cubicBezTo>
                    <a:pt x="26117" y="166730"/>
                    <a:pt x="53603" y="171546"/>
                    <a:pt x="72822" y="166730"/>
                  </a:cubicBezTo>
                  <a:cubicBezTo>
                    <a:pt x="80457" y="164818"/>
                    <a:pt x="89811" y="164343"/>
                    <a:pt x="98584" y="165503"/>
                  </a:cubicBezTo>
                  <a:lnTo>
                    <a:pt x="98713" y="165421"/>
                  </a:lnTo>
                  <a:cubicBezTo>
                    <a:pt x="98740" y="165403"/>
                    <a:pt x="98764" y="165394"/>
                    <a:pt x="98794" y="165391"/>
                  </a:cubicBezTo>
                  <a:cubicBezTo>
                    <a:pt x="100649" y="165206"/>
                    <a:pt x="144397" y="160829"/>
                    <a:pt x="150556" y="165425"/>
                  </a:cubicBezTo>
                  <a:cubicBezTo>
                    <a:pt x="151841" y="166381"/>
                    <a:pt x="154706" y="168344"/>
                    <a:pt x="158337" y="170826"/>
                  </a:cubicBezTo>
                  <a:cubicBezTo>
                    <a:pt x="172641" y="180614"/>
                    <a:pt x="199268" y="198841"/>
                    <a:pt x="204184" y="206486"/>
                  </a:cubicBezTo>
                  <a:cubicBezTo>
                    <a:pt x="207456" y="211572"/>
                    <a:pt x="208592" y="228331"/>
                    <a:pt x="209792" y="246071"/>
                  </a:cubicBezTo>
                  <a:cubicBezTo>
                    <a:pt x="210836" y="261435"/>
                    <a:pt x="211911" y="277321"/>
                    <a:pt x="214506" y="284144"/>
                  </a:cubicBezTo>
                  <a:cubicBezTo>
                    <a:pt x="219146" y="296324"/>
                    <a:pt x="259514" y="334358"/>
                    <a:pt x="281201" y="354792"/>
                  </a:cubicBezTo>
                  <a:cubicBezTo>
                    <a:pt x="285268" y="358622"/>
                    <a:pt x="288774" y="361929"/>
                    <a:pt x="291410" y="364460"/>
                  </a:cubicBezTo>
                  <a:cubicBezTo>
                    <a:pt x="292320" y="365333"/>
                    <a:pt x="293376" y="366372"/>
                    <a:pt x="294427" y="367405"/>
                  </a:cubicBezTo>
                  <a:cubicBezTo>
                    <a:pt x="296085" y="365701"/>
                    <a:pt x="317604" y="343802"/>
                    <a:pt x="327013" y="343802"/>
                  </a:cubicBezTo>
                  <a:cubicBezTo>
                    <a:pt x="336172" y="343802"/>
                    <a:pt x="363155" y="340642"/>
                    <a:pt x="365328" y="340386"/>
                  </a:cubicBezTo>
                  <a:cubicBezTo>
                    <a:pt x="365513" y="338566"/>
                    <a:pt x="367564" y="319371"/>
                    <a:pt x="370814" y="310254"/>
                  </a:cubicBezTo>
                  <a:cubicBezTo>
                    <a:pt x="373336" y="303200"/>
                    <a:pt x="386203" y="294992"/>
                    <a:pt x="397556" y="287750"/>
                  </a:cubicBezTo>
                  <a:cubicBezTo>
                    <a:pt x="401892" y="284985"/>
                    <a:pt x="405983" y="282376"/>
                    <a:pt x="409348" y="279947"/>
                  </a:cubicBezTo>
                  <a:cubicBezTo>
                    <a:pt x="415464" y="275529"/>
                    <a:pt x="418619" y="270567"/>
                    <a:pt x="418466" y="265597"/>
                  </a:cubicBezTo>
                  <a:cubicBezTo>
                    <a:pt x="418309" y="260689"/>
                    <a:pt x="414927" y="256014"/>
                    <a:pt x="408670" y="252064"/>
                  </a:cubicBezTo>
                  <a:cubicBezTo>
                    <a:pt x="400651" y="247000"/>
                    <a:pt x="395418" y="240226"/>
                    <a:pt x="394313" y="233474"/>
                  </a:cubicBezTo>
                  <a:cubicBezTo>
                    <a:pt x="393506" y="228568"/>
                    <a:pt x="394896" y="223742"/>
                    <a:pt x="398324" y="219519"/>
                  </a:cubicBezTo>
                  <a:cubicBezTo>
                    <a:pt x="403160" y="213569"/>
                    <a:pt x="413613" y="205618"/>
                    <a:pt x="422830" y="198600"/>
                  </a:cubicBezTo>
                  <a:close/>
                </a:path>
              </a:pathLst>
            </a:custGeom>
            <a:grpFill/>
            <a:ln cap="flat" cmpd="sng" w="0">
              <a:noFill/>
              <a:prstDash val="solid"/>
              <a:miter lim="800000"/>
            </a:ln>
          </p:spPr>
          <p:txBody>
            <a:bodyPr anchor="ctr">
              <a:spAutoFit/>
            </a:bodyPr>
            <a:lstStyle/>
            <a:p>
              <a:pPr algn="ctr"/>
              <a:endParaRPr lang="en-US"/>
            </a:p>
          </p:txBody>
        </p:sp>
        <p:sp>
          <p:nvSpPr>
            <p:cNvPr id="237" name="Free Form 96">
              <a:extLst>
                <a:ext uri="{FF2B5EF4-FFF2-40B4-BE49-F238E27FC236}">
                  <a16:creationId xmlns:a16="http://schemas.microsoft.com/office/drawing/2014/main" id="{A3D4E706-48C2-46F0-8D29-68AD8FDFC83C}"/>
                </a:ext>
              </a:extLst>
            </p:cNvPr>
            <p:cNvSpPr/>
            <p:nvPr/>
          </p:nvSpPr>
          <p:spPr>
            <a:xfrm>
              <a:off x="1039543" y="2790962"/>
              <a:ext cx="209833" cy="195185"/>
            </a:xfrm>
            <a:custGeom>
              <a:avLst/>
              <a:gdLst/>
              <a:ahLst/>
              <a:cxnLst/>
              <a:rect b="0" l="0" r="0" t="0"/>
              <a:pathLst>
                <a:path h="497392" w="534719">
                  <a:moveTo>
                    <a:pt x="248702" y="307343"/>
                  </a:moveTo>
                  <a:lnTo>
                    <a:pt x="248736" y="307277"/>
                  </a:lnTo>
                  <a:cubicBezTo>
                    <a:pt x="249126" y="306682"/>
                    <a:pt x="286960" y="249660"/>
                    <a:pt x="322305" y="223835"/>
                  </a:cubicBezTo>
                  <a:cubicBezTo>
                    <a:pt x="342424" y="209131"/>
                    <a:pt x="358271" y="199958"/>
                    <a:pt x="373694" y="194099"/>
                  </a:cubicBezTo>
                  <a:cubicBezTo>
                    <a:pt x="391702" y="187256"/>
                    <a:pt x="409687" y="184689"/>
                    <a:pt x="430270" y="186015"/>
                  </a:cubicBezTo>
                  <a:cubicBezTo>
                    <a:pt x="452586" y="187456"/>
                    <a:pt x="475907" y="195874"/>
                    <a:pt x="498457" y="204013"/>
                  </a:cubicBezTo>
                  <a:cubicBezTo>
                    <a:pt x="511276" y="208639"/>
                    <a:pt x="523614" y="213072"/>
                    <a:pt x="534719" y="215749"/>
                  </a:cubicBezTo>
                  <a:cubicBezTo>
                    <a:pt x="533843" y="212235"/>
                    <a:pt x="524048" y="173050"/>
                    <a:pt x="520822" y="169822"/>
                  </a:cubicBezTo>
                  <a:cubicBezTo>
                    <a:pt x="518350" y="167349"/>
                    <a:pt x="507384" y="165572"/>
                    <a:pt x="497711" y="164004"/>
                  </a:cubicBezTo>
                  <a:cubicBezTo>
                    <a:pt x="494110" y="163419"/>
                    <a:pt x="490708" y="162868"/>
                    <a:pt x="487933" y="162312"/>
                  </a:cubicBezTo>
                  <a:cubicBezTo>
                    <a:pt x="482747" y="161278"/>
                    <a:pt x="474361" y="153570"/>
                    <a:pt x="464651" y="144645"/>
                  </a:cubicBezTo>
                  <a:cubicBezTo>
                    <a:pt x="455256" y="136016"/>
                    <a:pt x="444612" y="126231"/>
                    <a:pt x="435678" y="121766"/>
                  </a:cubicBezTo>
                  <a:cubicBezTo>
                    <a:pt x="427173" y="117513"/>
                    <a:pt x="408729" y="113551"/>
                    <a:pt x="387371" y="108962"/>
                  </a:cubicBezTo>
                  <a:cubicBezTo>
                    <a:pt x="363623" y="103858"/>
                    <a:pt x="336706" y="98077"/>
                    <a:pt x="314787" y="90172"/>
                  </a:cubicBezTo>
                  <a:cubicBezTo>
                    <a:pt x="289816" y="81164"/>
                    <a:pt x="198719" y="35295"/>
                    <a:pt x="129759" y="0"/>
                  </a:cubicBezTo>
                  <a:cubicBezTo>
                    <a:pt x="123058" y="11670"/>
                    <a:pt x="117850" y="21418"/>
                    <a:pt x="115019" y="27644"/>
                  </a:cubicBezTo>
                  <a:cubicBezTo>
                    <a:pt x="105897" y="47717"/>
                    <a:pt x="62725" y="177252"/>
                    <a:pt x="58592" y="212977"/>
                  </a:cubicBezTo>
                  <a:cubicBezTo>
                    <a:pt x="54488" y="248704"/>
                    <a:pt x="44847" y="307782"/>
                    <a:pt x="43481" y="316023"/>
                  </a:cubicBezTo>
                  <a:cubicBezTo>
                    <a:pt x="42111" y="324260"/>
                    <a:pt x="24264" y="335267"/>
                    <a:pt x="20814" y="343509"/>
                  </a:cubicBezTo>
                  <a:cubicBezTo>
                    <a:pt x="17393" y="351746"/>
                    <a:pt x="5703" y="364123"/>
                    <a:pt x="5703" y="364123"/>
                  </a:cubicBezTo>
                  <a:cubicBezTo>
                    <a:pt x="5703" y="364123"/>
                    <a:pt x="25632" y="399848"/>
                    <a:pt x="16705" y="425937"/>
                  </a:cubicBezTo>
                  <a:cubicBezTo>
                    <a:pt x="7756" y="452057"/>
                    <a:pt x="0" y="474039"/>
                    <a:pt x="18990" y="480911"/>
                  </a:cubicBezTo>
                  <a:cubicBezTo>
                    <a:pt x="37978" y="487782"/>
                    <a:pt x="99138" y="497392"/>
                    <a:pt x="102556" y="493971"/>
                  </a:cubicBezTo>
                  <a:cubicBezTo>
                    <a:pt x="106007" y="490520"/>
                    <a:pt x="115619" y="476092"/>
                    <a:pt x="111486" y="464403"/>
                  </a:cubicBezTo>
                  <a:cubicBezTo>
                    <a:pt x="107377" y="452740"/>
                    <a:pt x="90896" y="437629"/>
                    <a:pt x="92266" y="430757"/>
                  </a:cubicBezTo>
                  <a:cubicBezTo>
                    <a:pt x="93634" y="423886"/>
                    <a:pt x="141054" y="420433"/>
                    <a:pt x="151344" y="414276"/>
                  </a:cubicBezTo>
                  <a:cubicBezTo>
                    <a:pt x="161636" y="408088"/>
                    <a:pt x="158215" y="386106"/>
                    <a:pt x="157306" y="380146"/>
                  </a:cubicBezTo>
                  <a:cubicBezTo>
                    <a:pt x="156391" y="374189"/>
                    <a:pt x="153168" y="359076"/>
                    <a:pt x="166457" y="354970"/>
                  </a:cubicBezTo>
                  <a:cubicBezTo>
                    <a:pt x="179744" y="350834"/>
                    <a:pt x="182024" y="348554"/>
                    <a:pt x="184760" y="345333"/>
                  </a:cubicBezTo>
                  <a:cubicBezTo>
                    <a:pt x="187527" y="342139"/>
                    <a:pt x="186159" y="321980"/>
                    <a:pt x="193031" y="313741"/>
                  </a:cubicBezTo>
                  <a:cubicBezTo>
                    <a:pt x="198124" y="307630"/>
                    <a:pt x="227378" y="306806"/>
                    <a:pt x="248702" y="307343"/>
                  </a:cubicBezTo>
                  <a:close/>
                </a:path>
              </a:pathLst>
            </a:custGeom>
            <a:grpFill/>
            <a:ln cap="flat" cmpd="sng" w="0">
              <a:noFill/>
              <a:prstDash val="solid"/>
              <a:miter lim="800000"/>
            </a:ln>
          </p:spPr>
          <p:txBody>
            <a:bodyPr anchor="ctr">
              <a:spAutoFit/>
            </a:bodyPr>
            <a:lstStyle/>
            <a:p>
              <a:pPr algn="ctr"/>
              <a:endParaRPr lang="en-US"/>
            </a:p>
          </p:txBody>
        </p:sp>
        <p:sp>
          <p:nvSpPr>
            <p:cNvPr id="238" name="Free Form 97">
              <a:extLst>
                <a:ext uri="{FF2B5EF4-FFF2-40B4-BE49-F238E27FC236}">
                  <a16:creationId xmlns:a16="http://schemas.microsoft.com/office/drawing/2014/main" id="{84F204ED-981E-44F7-BAB8-C78323C4AC15}"/>
                </a:ext>
              </a:extLst>
            </p:cNvPr>
            <p:cNvSpPr/>
            <p:nvPr/>
          </p:nvSpPr>
          <p:spPr>
            <a:xfrm>
              <a:off x="2395467" y="3333402"/>
              <a:ext cx="247602" cy="203310"/>
            </a:xfrm>
            <a:custGeom>
              <a:avLst/>
              <a:gdLst/>
              <a:ahLst/>
              <a:cxnLst/>
              <a:rect b="0" l="0" r="0" t="0"/>
              <a:pathLst>
                <a:path h="518096" w="630967">
                  <a:moveTo>
                    <a:pt x="209295" y="417444"/>
                  </a:moveTo>
                  <a:cubicBezTo>
                    <a:pt x="210219" y="417507"/>
                    <a:pt x="211158" y="417539"/>
                    <a:pt x="212106" y="417539"/>
                  </a:cubicBezTo>
                  <a:cubicBezTo>
                    <a:pt x="224666" y="417539"/>
                    <a:pt x="239343" y="412160"/>
                    <a:pt x="254822" y="406488"/>
                  </a:cubicBezTo>
                  <a:cubicBezTo>
                    <a:pt x="263417" y="403340"/>
                    <a:pt x="272308" y="400085"/>
                    <a:pt x="281371" y="397529"/>
                  </a:cubicBezTo>
                  <a:cubicBezTo>
                    <a:pt x="309423" y="389622"/>
                    <a:pt x="332175" y="392560"/>
                    <a:pt x="345428" y="405815"/>
                  </a:cubicBezTo>
                  <a:cubicBezTo>
                    <a:pt x="350432" y="410819"/>
                    <a:pt x="358600" y="420380"/>
                    <a:pt x="367252" y="430499"/>
                  </a:cubicBezTo>
                  <a:cubicBezTo>
                    <a:pt x="382741" y="448616"/>
                    <a:pt x="400295" y="469155"/>
                    <a:pt x="408139" y="473803"/>
                  </a:cubicBezTo>
                  <a:cubicBezTo>
                    <a:pt x="417358" y="479267"/>
                    <a:pt x="440406" y="478050"/>
                    <a:pt x="454181" y="477321"/>
                  </a:cubicBezTo>
                  <a:cubicBezTo>
                    <a:pt x="458982" y="477070"/>
                    <a:pt x="462779" y="476873"/>
                    <a:pt x="464854" y="476982"/>
                  </a:cubicBezTo>
                  <a:cubicBezTo>
                    <a:pt x="469235" y="477226"/>
                    <a:pt x="478662" y="483393"/>
                    <a:pt x="487777" y="489360"/>
                  </a:cubicBezTo>
                  <a:cubicBezTo>
                    <a:pt x="495909" y="494680"/>
                    <a:pt x="504319" y="500184"/>
                    <a:pt x="508850" y="501261"/>
                  </a:cubicBezTo>
                  <a:cubicBezTo>
                    <a:pt x="515780" y="502912"/>
                    <a:pt x="545282" y="503137"/>
                    <a:pt x="566823" y="503297"/>
                  </a:cubicBezTo>
                  <a:cubicBezTo>
                    <a:pt x="575374" y="503363"/>
                    <a:pt x="582762" y="503419"/>
                    <a:pt x="587588" y="503546"/>
                  </a:cubicBezTo>
                  <a:cubicBezTo>
                    <a:pt x="596708" y="503788"/>
                    <a:pt x="605776" y="510274"/>
                    <a:pt x="615196" y="518096"/>
                  </a:cubicBezTo>
                  <a:cubicBezTo>
                    <a:pt x="620487" y="476951"/>
                    <a:pt x="623445" y="408154"/>
                    <a:pt x="616539" y="400558"/>
                  </a:cubicBezTo>
                  <a:cubicBezTo>
                    <a:pt x="615366" y="399268"/>
                    <a:pt x="613769" y="397615"/>
                    <a:pt x="611918" y="395696"/>
                  </a:cubicBezTo>
                  <a:cubicBezTo>
                    <a:pt x="603996" y="387493"/>
                    <a:pt x="592026" y="375096"/>
                    <a:pt x="592265" y="369398"/>
                  </a:cubicBezTo>
                  <a:cubicBezTo>
                    <a:pt x="592301" y="368537"/>
                    <a:pt x="592614" y="367844"/>
                    <a:pt x="593192" y="367337"/>
                  </a:cubicBezTo>
                  <a:cubicBezTo>
                    <a:pt x="598524" y="362670"/>
                    <a:pt x="627975" y="366835"/>
                    <a:pt x="630923" y="367266"/>
                  </a:cubicBezTo>
                  <a:cubicBezTo>
                    <a:pt x="630955" y="364930"/>
                    <a:pt x="630967" y="342339"/>
                    <a:pt x="620684" y="334631"/>
                  </a:cubicBezTo>
                  <a:cubicBezTo>
                    <a:pt x="615152" y="330478"/>
                    <a:pt x="595379" y="323378"/>
                    <a:pt x="577934" y="317109"/>
                  </a:cubicBezTo>
                  <a:cubicBezTo>
                    <a:pt x="557120" y="309632"/>
                    <a:pt x="544360" y="304943"/>
                    <a:pt x="544360" y="302888"/>
                  </a:cubicBezTo>
                  <a:cubicBezTo>
                    <a:pt x="544360" y="300757"/>
                    <a:pt x="557013" y="279116"/>
                    <a:pt x="570407" y="256205"/>
                  </a:cubicBezTo>
                  <a:cubicBezTo>
                    <a:pt x="580612" y="238743"/>
                    <a:pt x="591073" y="220850"/>
                    <a:pt x="595998" y="211460"/>
                  </a:cubicBezTo>
                  <a:lnTo>
                    <a:pt x="595998" y="211458"/>
                  </a:lnTo>
                  <a:cubicBezTo>
                    <a:pt x="595998" y="211458"/>
                    <a:pt x="596001" y="211458"/>
                    <a:pt x="596001" y="211455"/>
                  </a:cubicBezTo>
                  <a:cubicBezTo>
                    <a:pt x="597290" y="208997"/>
                    <a:pt x="598219" y="207088"/>
                    <a:pt x="598644" y="205964"/>
                  </a:cubicBezTo>
                  <a:cubicBezTo>
                    <a:pt x="602835" y="194784"/>
                    <a:pt x="595011" y="173777"/>
                    <a:pt x="572743" y="164965"/>
                  </a:cubicBezTo>
                  <a:cubicBezTo>
                    <a:pt x="560619" y="160166"/>
                    <a:pt x="540276" y="148359"/>
                    <a:pt x="520912" y="134889"/>
                  </a:cubicBezTo>
                  <a:cubicBezTo>
                    <a:pt x="497155" y="118359"/>
                    <a:pt x="476707" y="100722"/>
                    <a:pt x="463339" y="85226"/>
                  </a:cubicBezTo>
                  <a:cubicBezTo>
                    <a:pt x="433857" y="51057"/>
                    <a:pt x="418548" y="12643"/>
                    <a:pt x="417980" y="11192"/>
                  </a:cubicBezTo>
                  <a:cubicBezTo>
                    <a:pt x="415976" y="11301"/>
                    <a:pt x="414030" y="11401"/>
                    <a:pt x="412238" y="11492"/>
                  </a:cubicBezTo>
                  <a:cubicBezTo>
                    <a:pt x="394342" y="12367"/>
                    <a:pt x="377220" y="12813"/>
                    <a:pt x="367547" y="12813"/>
                  </a:cubicBezTo>
                  <a:cubicBezTo>
                    <a:pt x="362985" y="12813"/>
                    <a:pt x="360083" y="12713"/>
                    <a:pt x="359534" y="12516"/>
                  </a:cubicBezTo>
                  <a:cubicBezTo>
                    <a:pt x="359517" y="12511"/>
                    <a:pt x="359505" y="12482"/>
                    <a:pt x="359485" y="12472"/>
                  </a:cubicBezTo>
                  <a:cubicBezTo>
                    <a:pt x="345982" y="14267"/>
                    <a:pt x="337003" y="21984"/>
                    <a:pt x="329791" y="28185"/>
                  </a:cubicBezTo>
                  <a:cubicBezTo>
                    <a:pt x="326065" y="31391"/>
                    <a:pt x="322846" y="34159"/>
                    <a:pt x="319942" y="35127"/>
                  </a:cubicBezTo>
                  <a:cubicBezTo>
                    <a:pt x="311976" y="37785"/>
                    <a:pt x="278145" y="39984"/>
                    <a:pt x="269011" y="37880"/>
                  </a:cubicBezTo>
                  <a:cubicBezTo>
                    <a:pt x="263817" y="36680"/>
                    <a:pt x="261418" y="27300"/>
                    <a:pt x="259099" y="18224"/>
                  </a:cubicBezTo>
                  <a:cubicBezTo>
                    <a:pt x="257380" y="11494"/>
                    <a:pt x="255754" y="5130"/>
                    <a:pt x="253135" y="2804"/>
                  </a:cubicBezTo>
                  <a:cubicBezTo>
                    <a:pt x="250287" y="273"/>
                    <a:pt x="237073" y="0"/>
                    <a:pt x="223062" y="2192"/>
                  </a:cubicBezTo>
                  <a:cubicBezTo>
                    <a:pt x="202711" y="5364"/>
                    <a:pt x="187598" y="12255"/>
                    <a:pt x="182636" y="20626"/>
                  </a:cubicBezTo>
                  <a:cubicBezTo>
                    <a:pt x="175333" y="32950"/>
                    <a:pt x="170519" y="50835"/>
                    <a:pt x="166998" y="63895"/>
                  </a:cubicBezTo>
                  <a:cubicBezTo>
                    <a:pt x="165255" y="70374"/>
                    <a:pt x="163877" y="75492"/>
                    <a:pt x="162721" y="77892"/>
                  </a:cubicBezTo>
                  <a:cubicBezTo>
                    <a:pt x="159081" y="85439"/>
                    <a:pt x="143626" y="92117"/>
                    <a:pt x="124080" y="90225"/>
                  </a:cubicBezTo>
                  <a:cubicBezTo>
                    <a:pt x="108394" y="88696"/>
                    <a:pt x="58843" y="88311"/>
                    <a:pt x="37641" y="105855"/>
                  </a:cubicBezTo>
                  <a:cubicBezTo>
                    <a:pt x="25959" y="115524"/>
                    <a:pt x="16712" y="130529"/>
                    <a:pt x="9958" y="141488"/>
                  </a:cubicBezTo>
                  <a:cubicBezTo>
                    <a:pt x="5242" y="149134"/>
                    <a:pt x="2082" y="154233"/>
                    <a:pt x="0" y="154601"/>
                  </a:cubicBezTo>
                  <a:cubicBezTo>
                    <a:pt x="1967" y="158313"/>
                    <a:pt x="46580" y="242203"/>
                    <a:pt x="69245" y="261540"/>
                  </a:cubicBezTo>
                  <a:cubicBezTo>
                    <a:pt x="82337" y="272703"/>
                    <a:pt x="96775" y="280225"/>
                    <a:pt x="107321" y="285719"/>
                  </a:cubicBezTo>
                  <a:cubicBezTo>
                    <a:pt x="115638" y="290050"/>
                    <a:pt x="121649" y="293181"/>
                    <a:pt x="122880" y="295951"/>
                  </a:cubicBezTo>
                  <a:cubicBezTo>
                    <a:pt x="124265" y="299069"/>
                    <a:pt x="120527" y="309871"/>
                    <a:pt x="116567" y="321310"/>
                  </a:cubicBezTo>
                  <a:cubicBezTo>
                    <a:pt x="112754" y="332324"/>
                    <a:pt x="108811" y="343711"/>
                    <a:pt x="110496" y="346069"/>
                  </a:cubicBezTo>
                  <a:cubicBezTo>
                    <a:pt x="112539" y="348932"/>
                    <a:pt x="127286" y="354141"/>
                    <a:pt x="139137" y="358325"/>
                  </a:cubicBezTo>
                  <a:cubicBezTo>
                    <a:pt x="146969" y="361092"/>
                    <a:pt x="153736" y="363480"/>
                    <a:pt x="155116" y="364584"/>
                  </a:cubicBezTo>
                  <a:cubicBezTo>
                    <a:pt x="158535" y="367318"/>
                    <a:pt x="164448" y="394667"/>
                    <a:pt x="164784" y="396222"/>
                  </a:cubicBezTo>
                  <a:cubicBezTo>
                    <a:pt x="165469" y="396771"/>
                    <a:pt x="189836" y="416103"/>
                    <a:pt x="209295" y="417444"/>
                  </a:cubicBezTo>
                  <a:close/>
                </a:path>
              </a:pathLst>
            </a:custGeom>
            <a:grpFill/>
            <a:ln cap="flat" cmpd="sng" w="0">
              <a:noFill/>
              <a:prstDash val="solid"/>
              <a:miter lim="800000"/>
            </a:ln>
          </p:spPr>
          <p:txBody>
            <a:bodyPr anchor="ctr">
              <a:spAutoFit/>
            </a:bodyPr>
            <a:lstStyle/>
            <a:p>
              <a:pPr algn="ctr"/>
              <a:endParaRPr lang="en-US"/>
            </a:p>
          </p:txBody>
        </p:sp>
        <p:sp>
          <p:nvSpPr>
            <p:cNvPr id="239" name="Free Form 98">
              <a:extLst>
                <a:ext uri="{FF2B5EF4-FFF2-40B4-BE49-F238E27FC236}">
                  <a16:creationId xmlns:a16="http://schemas.microsoft.com/office/drawing/2014/main" id="{8F3EA699-F2BC-4FD0-9261-04A11D5AFA9B}"/>
                </a:ext>
              </a:extLst>
            </p:cNvPr>
            <p:cNvSpPr/>
            <p:nvPr/>
          </p:nvSpPr>
          <p:spPr>
            <a:xfrm>
              <a:off x="1376757" y="2372718"/>
              <a:ext cx="191362" cy="270531"/>
            </a:xfrm>
            <a:custGeom>
              <a:avLst/>
              <a:gdLst/>
              <a:ahLst/>
              <a:cxnLst/>
              <a:rect b="0" l="0" r="0" t="0"/>
              <a:pathLst>
                <a:path h="689396" w="487650">
                  <a:moveTo>
                    <a:pt x="34795" y="343714"/>
                  </a:moveTo>
                  <a:cubicBezTo>
                    <a:pt x="45624" y="360834"/>
                    <a:pt x="49862" y="377135"/>
                    <a:pt x="53264" y="390229"/>
                  </a:cubicBezTo>
                  <a:cubicBezTo>
                    <a:pt x="56568" y="402930"/>
                    <a:pt x="58950" y="412106"/>
                    <a:pt x="65646" y="415791"/>
                  </a:cubicBezTo>
                  <a:cubicBezTo>
                    <a:pt x="73110" y="419894"/>
                    <a:pt x="93351" y="421336"/>
                    <a:pt x="112927" y="422728"/>
                  </a:cubicBezTo>
                  <a:cubicBezTo>
                    <a:pt x="128996" y="423871"/>
                    <a:pt x="144170" y="424949"/>
                    <a:pt x="150132" y="427461"/>
                  </a:cubicBezTo>
                  <a:cubicBezTo>
                    <a:pt x="163692" y="433169"/>
                    <a:pt x="186935" y="473798"/>
                    <a:pt x="191446" y="487331"/>
                  </a:cubicBezTo>
                  <a:cubicBezTo>
                    <a:pt x="193777" y="494329"/>
                    <a:pt x="192282" y="506077"/>
                    <a:pt x="190836" y="517443"/>
                  </a:cubicBezTo>
                  <a:cubicBezTo>
                    <a:pt x="189332" y="529276"/>
                    <a:pt x="187907" y="540451"/>
                    <a:pt x="191399" y="543592"/>
                  </a:cubicBezTo>
                  <a:cubicBezTo>
                    <a:pt x="194335" y="546233"/>
                    <a:pt x="198368" y="546962"/>
                    <a:pt x="202645" y="547735"/>
                  </a:cubicBezTo>
                  <a:cubicBezTo>
                    <a:pt x="208219" y="548742"/>
                    <a:pt x="213984" y="549786"/>
                    <a:pt x="217532" y="555306"/>
                  </a:cubicBezTo>
                  <a:cubicBezTo>
                    <a:pt x="220236" y="559510"/>
                    <a:pt x="220867" y="564582"/>
                    <a:pt x="221477" y="569488"/>
                  </a:cubicBezTo>
                  <a:cubicBezTo>
                    <a:pt x="222272" y="575908"/>
                    <a:pt x="223096" y="582545"/>
                    <a:pt x="228497" y="587559"/>
                  </a:cubicBezTo>
                  <a:cubicBezTo>
                    <a:pt x="232542" y="591316"/>
                    <a:pt x="243837" y="597678"/>
                    <a:pt x="256914" y="605047"/>
                  </a:cubicBezTo>
                  <a:cubicBezTo>
                    <a:pt x="275171" y="615332"/>
                    <a:pt x="297889" y="628134"/>
                    <a:pt x="312990" y="640453"/>
                  </a:cubicBezTo>
                  <a:cubicBezTo>
                    <a:pt x="322778" y="648436"/>
                    <a:pt x="334489" y="667199"/>
                    <a:pt x="346040" y="689396"/>
                  </a:cubicBezTo>
                  <a:cubicBezTo>
                    <a:pt x="394528" y="627758"/>
                    <a:pt x="485802" y="456878"/>
                    <a:pt x="487650" y="453410"/>
                  </a:cubicBezTo>
                  <a:cubicBezTo>
                    <a:pt x="480289" y="452715"/>
                    <a:pt x="473525" y="450855"/>
                    <a:pt x="469050" y="447534"/>
                  </a:cubicBezTo>
                  <a:cubicBezTo>
                    <a:pt x="456700" y="438380"/>
                    <a:pt x="426937" y="384350"/>
                    <a:pt x="424171" y="377020"/>
                  </a:cubicBezTo>
                  <a:cubicBezTo>
                    <a:pt x="421433" y="369693"/>
                    <a:pt x="427393" y="351817"/>
                    <a:pt x="434235" y="343577"/>
                  </a:cubicBezTo>
                  <a:cubicBezTo>
                    <a:pt x="441106" y="335336"/>
                    <a:pt x="439282" y="305114"/>
                    <a:pt x="437912" y="303261"/>
                  </a:cubicBezTo>
                  <a:cubicBezTo>
                    <a:pt x="436544" y="301435"/>
                    <a:pt x="418209" y="298240"/>
                    <a:pt x="414106" y="296419"/>
                  </a:cubicBezTo>
                  <a:cubicBezTo>
                    <a:pt x="409970" y="294566"/>
                    <a:pt x="415018" y="286780"/>
                    <a:pt x="430128" y="274405"/>
                  </a:cubicBezTo>
                  <a:cubicBezTo>
                    <a:pt x="445239" y="262059"/>
                    <a:pt x="453481" y="232747"/>
                    <a:pt x="456246" y="221287"/>
                  </a:cubicBezTo>
                  <a:cubicBezTo>
                    <a:pt x="458982" y="209853"/>
                    <a:pt x="448889" y="215325"/>
                    <a:pt x="436544" y="213503"/>
                  </a:cubicBezTo>
                  <a:cubicBezTo>
                    <a:pt x="424171" y="211677"/>
                    <a:pt x="429216" y="204347"/>
                    <a:pt x="418668" y="194740"/>
                  </a:cubicBezTo>
                  <a:cubicBezTo>
                    <a:pt x="408144" y="185103"/>
                    <a:pt x="378834" y="177318"/>
                    <a:pt x="378378" y="173670"/>
                  </a:cubicBezTo>
                  <a:cubicBezTo>
                    <a:pt x="377922" y="169990"/>
                    <a:pt x="382484" y="115048"/>
                    <a:pt x="385252" y="106353"/>
                  </a:cubicBezTo>
                  <a:cubicBezTo>
                    <a:pt x="387988" y="97626"/>
                    <a:pt x="398080" y="88930"/>
                    <a:pt x="399448" y="79777"/>
                  </a:cubicBezTo>
                  <a:cubicBezTo>
                    <a:pt x="400816" y="70625"/>
                    <a:pt x="400363" y="5588"/>
                    <a:pt x="397139" y="3733"/>
                  </a:cubicBezTo>
                  <a:cubicBezTo>
                    <a:pt x="393947" y="1909"/>
                    <a:pt x="328852" y="26"/>
                    <a:pt x="328452" y="0"/>
                  </a:cubicBezTo>
                  <a:cubicBezTo>
                    <a:pt x="334211" y="13028"/>
                    <a:pt x="341112" y="26171"/>
                    <a:pt x="342422" y="31904"/>
                  </a:cubicBezTo>
                  <a:cubicBezTo>
                    <a:pt x="344475" y="40828"/>
                    <a:pt x="333499" y="41543"/>
                    <a:pt x="325943" y="50465"/>
                  </a:cubicBezTo>
                  <a:cubicBezTo>
                    <a:pt x="318386" y="59392"/>
                    <a:pt x="270972" y="111598"/>
                    <a:pt x="258594" y="119837"/>
                  </a:cubicBezTo>
                  <a:cubicBezTo>
                    <a:pt x="246251" y="128079"/>
                    <a:pt x="212577" y="145955"/>
                    <a:pt x="196096" y="159698"/>
                  </a:cubicBezTo>
                  <a:cubicBezTo>
                    <a:pt x="179617" y="173440"/>
                    <a:pt x="180985" y="193343"/>
                    <a:pt x="161741" y="200214"/>
                  </a:cubicBezTo>
                  <a:cubicBezTo>
                    <a:pt x="142492" y="207085"/>
                    <a:pt x="90286" y="218778"/>
                    <a:pt x="70386" y="231153"/>
                  </a:cubicBezTo>
                  <a:cubicBezTo>
                    <a:pt x="50455" y="243496"/>
                    <a:pt x="26417" y="273034"/>
                    <a:pt x="17466" y="281991"/>
                  </a:cubicBezTo>
                  <a:cubicBezTo>
                    <a:pt x="13674" y="285782"/>
                    <a:pt x="7510" y="292795"/>
                    <a:pt x="0" y="299611"/>
                  </a:cubicBezTo>
                  <a:cubicBezTo>
                    <a:pt x="15254" y="317379"/>
                    <a:pt x="28417" y="333629"/>
                    <a:pt x="34795" y="343714"/>
                  </a:cubicBezTo>
                  <a:close/>
                </a:path>
              </a:pathLst>
            </a:custGeom>
            <a:grpFill/>
            <a:ln cap="flat" cmpd="sng" w="0">
              <a:noFill/>
              <a:prstDash val="solid"/>
              <a:miter lim="800000"/>
            </a:ln>
          </p:spPr>
          <p:txBody>
            <a:bodyPr anchor="ctr">
              <a:spAutoFit/>
            </a:bodyPr>
            <a:lstStyle/>
            <a:p>
              <a:pPr algn="ctr"/>
              <a:endParaRPr lang="en-US"/>
            </a:p>
          </p:txBody>
        </p:sp>
        <p:sp>
          <p:nvSpPr>
            <p:cNvPr id="240" name="Free Form 99">
              <a:extLst>
                <a:ext uri="{FF2B5EF4-FFF2-40B4-BE49-F238E27FC236}">
                  <a16:creationId xmlns:a16="http://schemas.microsoft.com/office/drawing/2014/main" id="{3DF89463-B538-4C33-96FB-ECEA400432B7}"/>
                </a:ext>
              </a:extLst>
            </p:cNvPr>
            <p:cNvSpPr/>
            <p:nvPr/>
          </p:nvSpPr>
          <p:spPr>
            <a:xfrm>
              <a:off x="1227526" y="2486062"/>
              <a:ext cx="284934" cy="304346"/>
            </a:xfrm>
            <a:custGeom>
              <a:avLst/>
              <a:gdLst/>
              <a:ahLst/>
              <a:cxnLst/>
              <a:rect b="0" l="0" r="0" t="0"/>
              <a:pathLst>
                <a:path h="775569" w="726099">
                  <a:moveTo>
                    <a:pt x="76929" y="520754"/>
                  </a:moveTo>
                  <a:cubicBezTo>
                    <a:pt x="96858" y="515936"/>
                    <a:pt x="128450" y="499455"/>
                    <a:pt x="146328" y="501508"/>
                  </a:cubicBezTo>
                  <a:cubicBezTo>
                    <a:pt x="164177" y="503590"/>
                    <a:pt x="153884" y="521439"/>
                    <a:pt x="145643" y="530361"/>
                  </a:cubicBezTo>
                  <a:cubicBezTo>
                    <a:pt x="140759" y="535650"/>
                    <a:pt x="130971" y="549152"/>
                    <a:pt x="111856" y="562275"/>
                  </a:cubicBezTo>
                  <a:cubicBezTo>
                    <a:pt x="130456" y="577732"/>
                    <a:pt x="154399" y="596474"/>
                    <a:pt x="165228" y="600082"/>
                  </a:cubicBezTo>
                  <a:cubicBezTo>
                    <a:pt x="171692" y="602240"/>
                    <a:pt x="179049" y="602826"/>
                    <a:pt x="186832" y="603450"/>
                  </a:cubicBezTo>
                  <a:cubicBezTo>
                    <a:pt x="202289" y="604686"/>
                    <a:pt x="218273" y="605964"/>
                    <a:pt x="230992" y="619290"/>
                  </a:cubicBezTo>
                  <a:cubicBezTo>
                    <a:pt x="240370" y="629112"/>
                    <a:pt x="246583" y="647087"/>
                    <a:pt x="252593" y="664468"/>
                  </a:cubicBezTo>
                  <a:cubicBezTo>
                    <a:pt x="258911" y="682752"/>
                    <a:pt x="265449" y="701654"/>
                    <a:pt x="275697" y="711437"/>
                  </a:cubicBezTo>
                  <a:cubicBezTo>
                    <a:pt x="291644" y="726660"/>
                    <a:pt x="317155" y="751032"/>
                    <a:pt x="334553" y="775569"/>
                  </a:cubicBezTo>
                  <a:cubicBezTo>
                    <a:pt x="339669" y="770992"/>
                    <a:pt x="516499" y="612706"/>
                    <a:pt x="524531" y="603781"/>
                  </a:cubicBezTo>
                  <a:cubicBezTo>
                    <a:pt x="529030" y="598785"/>
                    <a:pt x="529952" y="592343"/>
                    <a:pt x="530927" y="585523"/>
                  </a:cubicBezTo>
                  <a:cubicBezTo>
                    <a:pt x="531741" y="579851"/>
                    <a:pt x="532583" y="573987"/>
                    <a:pt x="535458" y="568237"/>
                  </a:cubicBezTo>
                  <a:cubicBezTo>
                    <a:pt x="539964" y="559225"/>
                    <a:pt x="558783" y="554845"/>
                    <a:pt x="575394" y="550980"/>
                  </a:cubicBezTo>
                  <a:cubicBezTo>
                    <a:pt x="582216" y="549393"/>
                    <a:pt x="588659" y="547893"/>
                    <a:pt x="593031" y="546255"/>
                  </a:cubicBezTo>
                  <a:cubicBezTo>
                    <a:pt x="607549" y="540812"/>
                    <a:pt x="677675" y="462288"/>
                    <a:pt x="726099" y="400855"/>
                  </a:cubicBezTo>
                  <a:cubicBezTo>
                    <a:pt x="714548" y="378642"/>
                    <a:pt x="702834" y="359859"/>
                    <a:pt x="693059" y="351885"/>
                  </a:cubicBezTo>
                  <a:cubicBezTo>
                    <a:pt x="677980" y="339586"/>
                    <a:pt x="655278" y="326794"/>
                    <a:pt x="637034" y="316514"/>
                  </a:cubicBezTo>
                  <a:cubicBezTo>
                    <a:pt x="623396" y="308830"/>
                    <a:pt x="612623" y="302761"/>
                    <a:pt x="608551" y="298979"/>
                  </a:cubicBezTo>
                  <a:cubicBezTo>
                    <a:pt x="603057" y="293878"/>
                    <a:pt x="602226" y="287177"/>
                    <a:pt x="601421" y="280698"/>
                  </a:cubicBezTo>
                  <a:cubicBezTo>
                    <a:pt x="600790" y="275605"/>
                    <a:pt x="600192" y="270796"/>
                    <a:pt x="597529" y="266656"/>
                  </a:cubicBezTo>
                  <a:cubicBezTo>
                    <a:pt x="594064" y="261262"/>
                    <a:pt x="588373" y="260235"/>
                    <a:pt x="582870" y="259238"/>
                  </a:cubicBezTo>
                  <a:cubicBezTo>
                    <a:pt x="578549" y="258458"/>
                    <a:pt x="574465" y="257721"/>
                    <a:pt x="571456" y="255015"/>
                  </a:cubicBezTo>
                  <a:cubicBezTo>
                    <a:pt x="567832" y="251755"/>
                    <a:pt x="569263" y="240489"/>
                    <a:pt x="570780" y="228565"/>
                  </a:cubicBezTo>
                  <a:cubicBezTo>
                    <a:pt x="572221" y="217239"/>
                    <a:pt x="573714" y="205527"/>
                    <a:pt x="571404" y="198607"/>
                  </a:cubicBezTo>
                  <a:cubicBezTo>
                    <a:pt x="568903" y="191092"/>
                    <a:pt x="561709" y="177444"/>
                    <a:pt x="553906" y="165413"/>
                  </a:cubicBezTo>
                  <a:cubicBezTo>
                    <a:pt x="548405" y="156925"/>
                    <a:pt x="538020" y="142200"/>
                    <a:pt x="530286" y="138942"/>
                  </a:cubicBezTo>
                  <a:cubicBezTo>
                    <a:pt x="524377" y="136455"/>
                    <a:pt x="509228" y="135379"/>
                    <a:pt x="493190" y="134236"/>
                  </a:cubicBezTo>
                  <a:cubicBezTo>
                    <a:pt x="473576" y="132841"/>
                    <a:pt x="453296" y="131398"/>
                    <a:pt x="445771" y="127257"/>
                  </a:cubicBezTo>
                  <a:cubicBezTo>
                    <a:pt x="438943" y="123502"/>
                    <a:pt x="436541" y="114265"/>
                    <a:pt x="433220" y="101481"/>
                  </a:cubicBezTo>
                  <a:cubicBezTo>
                    <a:pt x="429824" y="88409"/>
                    <a:pt x="425593" y="72140"/>
                    <a:pt x="414793" y="55066"/>
                  </a:cubicBezTo>
                  <a:cubicBezTo>
                    <a:pt x="408419" y="44995"/>
                    <a:pt x="395276" y="28760"/>
                    <a:pt x="380036" y="11009"/>
                  </a:cubicBezTo>
                  <a:cubicBezTo>
                    <a:pt x="369922" y="20148"/>
                    <a:pt x="357396" y="28853"/>
                    <a:pt x="344862" y="28853"/>
                  </a:cubicBezTo>
                  <a:cubicBezTo>
                    <a:pt x="322878" y="28853"/>
                    <a:pt x="274093" y="16507"/>
                    <a:pt x="258980" y="8268"/>
                  </a:cubicBezTo>
                  <a:cubicBezTo>
                    <a:pt x="243869" y="0"/>
                    <a:pt x="232891" y="6868"/>
                    <a:pt x="232891" y="15110"/>
                  </a:cubicBezTo>
                  <a:cubicBezTo>
                    <a:pt x="232891" y="23379"/>
                    <a:pt x="217095" y="149091"/>
                    <a:pt x="211594" y="158700"/>
                  </a:cubicBezTo>
                  <a:cubicBezTo>
                    <a:pt x="206091" y="168337"/>
                    <a:pt x="184789" y="172443"/>
                    <a:pt x="182053" y="184818"/>
                  </a:cubicBezTo>
                  <a:cubicBezTo>
                    <a:pt x="179290" y="197193"/>
                    <a:pt x="185476" y="212304"/>
                    <a:pt x="178603" y="221911"/>
                  </a:cubicBezTo>
                  <a:cubicBezTo>
                    <a:pt x="171731" y="231521"/>
                    <a:pt x="157988" y="230153"/>
                    <a:pt x="151831" y="251452"/>
                  </a:cubicBezTo>
                  <a:cubicBezTo>
                    <a:pt x="145643" y="272749"/>
                    <a:pt x="139456" y="298155"/>
                    <a:pt x="121607" y="313980"/>
                  </a:cubicBezTo>
                  <a:cubicBezTo>
                    <a:pt x="103729" y="329776"/>
                    <a:pt x="85168" y="338701"/>
                    <a:pt x="65951" y="338701"/>
                  </a:cubicBezTo>
                  <a:cubicBezTo>
                    <a:pt x="46702" y="338701"/>
                    <a:pt x="35042" y="332512"/>
                    <a:pt x="39148" y="350361"/>
                  </a:cubicBezTo>
                  <a:cubicBezTo>
                    <a:pt x="43281" y="368239"/>
                    <a:pt x="46702" y="388854"/>
                    <a:pt x="37095" y="397781"/>
                  </a:cubicBezTo>
                  <a:cubicBezTo>
                    <a:pt x="27488" y="406703"/>
                    <a:pt x="10977" y="435559"/>
                    <a:pt x="7556" y="456173"/>
                  </a:cubicBezTo>
                  <a:cubicBezTo>
                    <a:pt x="4108" y="476787"/>
                    <a:pt x="0" y="511829"/>
                    <a:pt x="8241" y="520754"/>
                  </a:cubicBezTo>
                  <a:cubicBezTo>
                    <a:pt x="16481" y="529679"/>
                    <a:pt x="57026" y="525543"/>
                    <a:pt x="76929" y="520754"/>
                  </a:cubicBezTo>
                  <a:close/>
                </a:path>
              </a:pathLst>
            </a:custGeom>
            <a:grpFill/>
            <a:ln cap="flat" cmpd="sng" w="0">
              <a:noFill/>
              <a:prstDash val="solid"/>
              <a:miter lim="800000"/>
            </a:ln>
          </p:spPr>
          <p:txBody>
            <a:bodyPr anchor="ctr">
              <a:spAutoFit/>
            </a:bodyPr>
            <a:lstStyle/>
            <a:p>
              <a:pPr algn="ctr"/>
              <a:endParaRPr lang="en-US"/>
            </a:p>
          </p:txBody>
        </p:sp>
        <p:sp>
          <p:nvSpPr>
            <p:cNvPr id="241" name="Free Form 100">
              <a:extLst>
                <a:ext uri="{FF2B5EF4-FFF2-40B4-BE49-F238E27FC236}">
                  <a16:creationId xmlns:a16="http://schemas.microsoft.com/office/drawing/2014/main" id="{1A680D08-3C6D-49FD-9716-5B36E5C847D2}"/>
                </a:ext>
              </a:extLst>
            </p:cNvPr>
            <p:cNvSpPr/>
            <p:nvPr/>
          </p:nvSpPr>
          <p:spPr>
            <a:xfrm>
              <a:off x="2748015" y="2641978"/>
              <a:ext cx="161381" cy="144995"/>
            </a:xfrm>
            <a:custGeom>
              <a:avLst/>
              <a:gdLst/>
              <a:ahLst/>
              <a:cxnLst/>
              <a:rect b="0" l="0" r="0" t="0"/>
              <a:pathLst>
                <a:path h="369493" w="411248">
                  <a:moveTo>
                    <a:pt x="34513" y="148403"/>
                  </a:moveTo>
                  <a:cubicBezTo>
                    <a:pt x="51694" y="173006"/>
                    <a:pt x="72969" y="187681"/>
                    <a:pt x="87043" y="197393"/>
                  </a:cubicBezTo>
                  <a:cubicBezTo>
                    <a:pt x="94107" y="202267"/>
                    <a:pt x="99689" y="206115"/>
                    <a:pt x="102424" y="209536"/>
                  </a:cubicBezTo>
                  <a:cubicBezTo>
                    <a:pt x="107048" y="215320"/>
                    <a:pt x="109113" y="223511"/>
                    <a:pt x="107808" y="230916"/>
                  </a:cubicBezTo>
                  <a:cubicBezTo>
                    <a:pt x="106970" y="235676"/>
                    <a:pt x="104392" y="242308"/>
                    <a:pt x="96882" y="246890"/>
                  </a:cubicBezTo>
                  <a:cubicBezTo>
                    <a:pt x="94412" y="248392"/>
                    <a:pt x="91388" y="250084"/>
                    <a:pt x="88189" y="251876"/>
                  </a:cubicBezTo>
                  <a:cubicBezTo>
                    <a:pt x="72630" y="260577"/>
                    <a:pt x="51321" y="272491"/>
                    <a:pt x="46809" y="288006"/>
                  </a:cubicBezTo>
                  <a:cubicBezTo>
                    <a:pt x="41508" y="306226"/>
                    <a:pt x="36812" y="366094"/>
                    <a:pt x="36554" y="369493"/>
                  </a:cubicBezTo>
                  <a:cubicBezTo>
                    <a:pt x="65266" y="368159"/>
                    <a:pt x="99964" y="368052"/>
                    <a:pt x="110074" y="368052"/>
                  </a:cubicBezTo>
                  <a:cubicBezTo>
                    <a:pt x="113251" y="368052"/>
                    <a:pt x="116055" y="368105"/>
                    <a:pt x="118533" y="368156"/>
                  </a:cubicBezTo>
                  <a:cubicBezTo>
                    <a:pt x="125531" y="368286"/>
                    <a:pt x="130120" y="368356"/>
                    <a:pt x="134158" y="367001"/>
                  </a:cubicBezTo>
                  <a:cubicBezTo>
                    <a:pt x="134170" y="366984"/>
                    <a:pt x="134151" y="366959"/>
                    <a:pt x="134168" y="366945"/>
                  </a:cubicBezTo>
                  <a:cubicBezTo>
                    <a:pt x="134204" y="366920"/>
                    <a:pt x="134233" y="366959"/>
                    <a:pt x="134275" y="366962"/>
                  </a:cubicBezTo>
                  <a:cubicBezTo>
                    <a:pt x="138796" y="365411"/>
                    <a:pt x="142643" y="362043"/>
                    <a:pt x="148413" y="354833"/>
                  </a:cubicBezTo>
                  <a:cubicBezTo>
                    <a:pt x="165455" y="333529"/>
                    <a:pt x="182706" y="319881"/>
                    <a:pt x="201155" y="313102"/>
                  </a:cubicBezTo>
                  <a:cubicBezTo>
                    <a:pt x="212040" y="309103"/>
                    <a:pt x="234988" y="304556"/>
                    <a:pt x="256956" y="302044"/>
                  </a:cubicBezTo>
                  <a:cubicBezTo>
                    <a:pt x="268833" y="300688"/>
                    <a:pt x="297167" y="298070"/>
                    <a:pt x="303907" y="303049"/>
                  </a:cubicBezTo>
                  <a:cubicBezTo>
                    <a:pt x="307665" y="305829"/>
                    <a:pt x="310817" y="309106"/>
                    <a:pt x="313605" y="312000"/>
                  </a:cubicBezTo>
                  <a:cubicBezTo>
                    <a:pt x="318757" y="317357"/>
                    <a:pt x="322839" y="321588"/>
                    <a:pt x="328042" y="320425"/>
                  </a:cubicBezTo>
                  <a:cubicBezTo>
                    <a:pt x="336604" y="318520"/>
                    <a:pt x="373857" y="300510"/>
                    <a:pt x="376467" y="294419"/>
                  </a:cubicBezTo>
                  <a:cubicBezTo>
                    <a:pt x="377035" y="293090"/>
                    <a:pt x="377252" y="291096"/>
                    <a:pt x="377571" y="288077"/>
                  </a:cubicBezTo>
                  <a:cubicBezTo>
                    <a:pt x="378783" y="276770"/>
                    <a:pt x="381621" y="250296"/>
                    <a:pt x="411248" y="186966"/>
                  </a:cubicBezTo>
                  <a:cubicBezTo>
                    <a:pt x="403126" y="186954"/>
                    <a:pt x="394823" y="186796"/>
                    <a:pt x="390817" y="185247"/>
                  </a:cubicBezTo>
                  <a:cubicBezTo>
                    <a:pt x="381892" y="181826"/>
                    <a:pt x="382577" y="171504"/>
                    <a:pt x="379156" y="161209"/>
                  </a:cubicBezTo>
                  <a:cubicBezTo>
                    <a:pt x="375706" y="150917"/>
                    <a:pt x="365184" y="147011"/>
                    <a:pt x="360593" y="150232"/>
                  </a:cubicBezTo>
                  <a:cubicBezTo>
                    <a:pt x="356003" y="153426"/>
                    <a:pt x="350071" y="152514"/>
                    <a:pt x="347306" y="143331"/>
                  </a:cubicBezTo>
                  <a:cubicBezTo>
                    <a:pt x="344567" y="134180"/>
                    <a:pt x="352809" y="121834"/>
                    <a:pt x="351441" y="112654"/>
                  </a:cubicBezTo>
                  <a:cubicBezTo>
                    <a:pt x="350071" y="103500"/>
                    <a:pt x="337240" y="90671"/>
                    <a:pt x="321215" y="87019"/>
                  </a:cubicBezTo>
                  <a:cubicBezTo>
                    <a:pt x="305195" y="83342"/>
                    <a:pt x="311578" y="73732"/>
                    <a:pt x="311578" y="67775"/>
                  </a:cubicBezTo>
                  <a:cubicBezTo>
                    <a:pt x="311578" y="61815"/>
                    <a:pt x="302427" y="62298"/>
                    <a:pt x="294646" y="64583"/>
                  </a:cubicBezTo>
                  <a:cubicBezTo>
                    <a:pt x="286858" y="66863"/>
                    <a:pt x="276792" y="75102"/>
                    <a:pt x="276792" y="77867"/>
                  </a:cubicBezTo>
                  <a:cubicBezTo>
                    <a:pt x="276792" y="80603"/>
                    <a:pt x="274485" y="95716"/>
                    <a:pt x="265332" y="97087"/>
                  </a:cubicBezTo>
                  <a:cubicBezTo>
                    <a:pt x="256180" y="98452"/>
                    <a:pt x="251133" y="83798"/>
                    <a:pt x="247938" y="79238"/>
                  </a:cubicBezTo>
                  <a:cubicBezTo>
                    <a:pt x="244717" y="74644"/>
                    <a:pt x="253869" y="58165"/>
                    <a:pt x="253869" y="54488"/>
                  </a:cubicBezTo>
                  <a:cubicBezTo>
                    <a:pt x="253869" y="50838"/>
                    <a:pt x="243805" y="51294"/>
                    <a:pt x="226868" y="51750"/>
                  </a:cubicBezTo>
                  <a:cubicBezTo>
                    <a:pt x="209902" y="52206"/>
                    <a:pt x="215861" y="48555"/>
                    <a:pt x="206710" y="37551"/>
                  </a:cubicBezTo>
                  <a:cubicBezTo>
                    <a:pt x="197556" y="26546"/>
                    <a:pt x="193423" y="25176"/>
                    <a:pt x="180592" y="28400"/>
                  </a:cubicBezTo>
                  <a:cubicBezTo>
                    <a:pt x="167788" y="31591"/>
                    <a:pt x="140759" y="43054"/>
                    <a:pt x="132519" y="43054"/>
                  </a:cubicBezTo>
                  <a:cubicBezTo>
                    <a:pt x="124280" y="43054"/>
                    <a:pt x="132063" y="34357"/>
                    <a:pt x="132519" y="24720"/>
                  </a:cubicBezTo>
                  <a:cubicBezTo>
                    <a:pt x="132978" y="15110"/>
                    <a:pt x="115585" y="6415"/>
                    <a:pt x="108225" y="3194"/>
                  </a:cubicBezTo>
                  <a:cubicBezTo>
                    <a:pt x="100927" y="0"/>
                    <a:pt x="94056" y="3194"/>
                    <a:pt x="87640" y="15569"/>
                  </a:cubicBezTo>
                  <a:cubicBezTo>
                    <a:pt x="81223" y="27944"/>
                    <a:pt x="70674" y="25632"/>
                    <a:pt x="58331" y="26546"/>
                  </a:cubicBezTo>
                  <a:cubicBezTo>
                    <a:pt x="45954" y="27485"/>
                    <a:pt x="42764" y="35727"/>
                    <a:pt x="42764" y="43966"/>
                  </a:cubicBezTo>
                  <a:cubicBezTo>
                    <a:pt x="42764" y="52206"/>
                    <a:pt x="35888" y="79694"/>
                    <a:pt x="29933" y="85195"/>
                  </a:cubicBezTo>
                  <a:cubicBezTo>
                    <a:pt x="24913" y="89806"/>
                    <a:pt x="15644" y="94078"/>
                    <a:pt x="0" y="90406"/>
                  </a:cubicBezTo>
                  <a:cubicBezTo>
                    <a:pt x="10231" y="109513"/>
                    <a:pt x="22833" y="131673"/>
                    <a:pt x="34513" y="148403"/>
                  </a:cubicBezTo>
                  <a:close/>
                </a:path>
              </a:pathLst>
            </a:custGeom>
            <a:grpFill/>
            <a:ln cap="flat" cmpd="sng" w="0">
              <a:noFill/>
              <a:prstDash val="solid"/>
              <a:miter lim="800000"/>
            </a:ln>
          </p:spPr>
          <p:txBody>
            <a:bodyPr anchor="ctr">
              <a:spAutoFit/>
            </a:bodyPr>
            <a:lstStyle/>
            <a:p>
              <a:pPr algn="ctr"/>
              <a:endParaRPr lang="en-US"/>
            </a:p>
          </p:txBody>
        </p:sp>
        <p:sp>
          <p:nvSpPr>
            <p:cNvPr id="242" name="Free Form 101">
              <a:extLst>
                <a:ext uri="{FF2B5EF4-FFF2-40B4-BE49-F238E27FC236}">
                  <a16:creationId xmlns:a16="http://schemas.microsoft.com/office/drawing/2014/main" id="{9B09430C-104A-4720-B99E-DD59A97041C0}"/>
                </a:ext>
              </a:extLst>
            </p:cNvPr>
            <p:cNvSpPr/>
            <p:nvPr/>
          </p:nvSpPr>
          <p:spPr>
            <a:xfrm>
              <a:off x="1181249" y="3175545"/>
              <a:ext cx="131436" cy="164840"/>
            </a:xfrm>
            <a:custGeom>
              <a:avLst/>
              <a:gdLst/>
              <a:ahLst/>
              <a:cxnLst/>
              <a:rect b="0" l="0" r="0" t="0"/>
              <a:pathLst>
                <a:path h="420065" w="334938">
                  <a:moveTo>
                    <a:pt x="288126" y="149383"/>
                  </a:moveTo>
                  <a:cubicBezTo>
                    <a:pt x="288126" y="132568"/>
                    <a:pt x="303080" y="106811"/>
                    <a:pt x="315097" y="86114"/>
                  </a:cubicBezTo>
                  <a:cubicBezTo>
                    <a:pt x="318333" y="80542"/>
                    <a:pt x="321388" y="75278"/>
                    <a:pt x="323870" y="70672"/>
                  </a:cubicBezTo>
                  <a:cubicBezTo>
                    <a:pt x="334938" y="50133"/>
                    <a:pt x="333663" y="4035"/>
                    <a:pt x="333526" y="0"/>
                  </a:cubicBezTo>
                  <a:cubicBezTo>
                    <a:pt x="323261" y="7254"/>
                    <a:pt x="315416" y="12277"/>
                    <a:pt x="312344" y="13096"/>
                  </a:cubicBezTo>
                  <a:cubicBezTo>
                    <a:pt x="299072" y="16634"/>
                    <a:pt x="249141" y="23081"/>
                    <a:pt x="226546" y="24966"/>
                  </a:cubicBezTo>
                  <a:cubicBezTo>
                    <a:pt x="208080" y="26502"/>
                    <a:pt x="206637" y="35707"/>
                    <a:pt x="205474" y="43108"/>
                  </a:cubicBezTo>
                  <a:cubicBezTo>
                    <a:pt x="205271" y="44403"/>
                    <a:pt x="205079" y="45624"/>
                    <a:pt x="204801" y="46731"/>
                  </a:cubicBezTo>
                  <a:cubicBezTo>
                    <a:pt x="203774" y="50847"/>
                    <a:pt x="199897" y="54556"/>
                    <a:pt x="194433" y="56661"/>
                  </a:cubicBezTo>
                  <a:cubicBezTo>
                    <a:pt x="189695" y="58477"/>
                    <a:pt x="181443" y="60001"/>
                    <a:pt x="169010" y="56895"/>
                  </a:cubicBezTo>
                  <a:cubicBezTo>
                    <a:pt x="149912" y="52120"/>
                    <a:pt x="143963" y="55756"/>
                    <a:pt x="133143" y="62352"/>
                  </a:cubicBezTo>
                  <a:cubicBezTo>
                    <a:pt x="131551" y="63322"/>
                    <a:pt x="129908" y="64324"/>
                    <a:pt x="128079" y="65393"/>
                  </a:cubicBezTo>
                  <a:cubicBezTo>
                    <a:pt x="121161" y="69426"/>
                    <a:pt x="112929" y="70942"/>
                    <a:pt x="104492" y="70942"/>
                  </a:cubicBezTo>
                  <a:cubicBezTo>
                    <a:pt x="93402" y="70942"/>
                    <a:pt x="81944" y="68331"/>
                    <a:pt x="72591" y="65407"/>
                  </a:cubicBezTo>
                  <a:cubicBezTo>
                    <a:pt x="67377" y="63776"/>
                    <a:pt x="53118" y="53998"/>
                    <a:pt x="35112" y="40623"/>
                  </a:cubicBezTo>
                  <a:cubicBezTo>
                    <a:pt x="32369" y="43259"/>
                    <a:pt x="28453" y="44876"/>
                    <a:pt x="21528" y="46805"/>
                  </a:cubicBezTo>
                  <a:cubicBezTo>
                    <a:pt x="5018" y="51367"/>
                    <a:pt x="4562" y="56870"/>
                    <a:pt x="2279" y="63283"/>
                  </a:cubicBezTo>
                  <a:cubicBezTo>
                    <a:pt x="0" y="69699"/>
                    <a:pt x="455" y="104970"/>
                    <a:pt x="1367" y="108164"/>
                  </a:cubicBezTo>
                  <a:cubicBezTo>
                    <a:pt x="2279" y="111356"/>
                    <a:pt x="34813" y="118713"/>
                    <a:pt x="39375" y="132427"/>
                  </a:cubicBezTo>
                  <a:cubicBezTo>
                    <a:pt x="43966" y="146172"/>
                    <a:pt x="38463" y="156720"/>
                    <a:pt x="28856" y="168154"/>
                  </a:cubicBezTo>
                  <a:cubicBezTo>
                    <a:pt x="19219" y="179617"/>
                    <a:pt x="15569" y="184179"/>
                    <a:pt x="23810" y="187400"/>
                  </a:cubicBezTo>
                  <a:cubicBezTo>
                    <a:pt x="32047" y="190592"/>
                    <a:pt x="38921" y="192448"/>
                    <a:pt x="38921" y="192448"/>
                  </a:cubicBezTo>
                  <a:cubicBezTo>
                    <a:pt x="38921" y="192448"/>
                    <a:pt x="39375" y="228146"/>
                    <a:pt x="39375" y="229543"/>
                  </a:cubicBezTo>
                  <a:cubicBezTo>
                    <a:pt x="39375" y="230911"/>
                    <a:pt x="81518" y="254720"/>
                    <a:pt x="86080" y="259309"/>
                  </a:cubicBezTo>
                  <a:cubicBezTo>
                    <a:pt x="90669" y="263871"/>
                    <a:pt x="97084" y="284029"/>
                    <a:pt x="89757" y="297316"/>
                  </a:cubicBezTo>
                  <a:cubicBezTo>
                    <a:pt x="82432" y="310603"/>
                    <a:pt x="67775" y="334867"/>
                    <a:pt x="65948" y="345874"/>
                  </a:cubicBezTo>
                  <a:cubicBezTo>
                    <a:pt x="64125" y="356852"/>
                    <a:pt x="73278" y="357308"/>
                    <a:pt x="76470" y="366459"/>
                  </a:cubicBezTo>
                  <a:cubicBezTo>
                    <a:pt x="79694" y="375642"/>
                    <a:pt x="76470" y="390753"/>
                    <a:pt x="78323" y="395771"/>
                  </a:cubicBezTo>
                  <a:cubicBezTo>
                    <a:pt x="80150" y="400816"/>
                    <a:pt x="190521" y="397625"/>
                    <a:pt x="193260" y="402643"/>
                  </a:cubicBezTo>
                  <a:cubicBezTo>
                    <a:pt x="196025" y="407688"/>
                    <a:pt x="199217" y="420065"/>
                    <a:pt x="203352" y="418209"/>
                  </a:cubicBezTo>
                  <a:cubicBezTo>
                    <a:pt x="207459" y="416386"/>
                    <a:pt x="218007" y="411367"/>
                    <a:pt x="218007" y="402643"/>
                  </a:cubicBezTo>
                  <a:cubicBezTo>
                    <a:pt x="218007" y="393945"/>
                    <a:pt x="212050" y="372419"/>
                    <a:pt x="215242" y="363267"/>
                  </a:cubicBezTo>
                  <a:cubicBezTo>
                    <a:pt x="218466" y="354114"/>
                    <a:pt x="234717" y="325945"/>
                    <a:pt x="241586" y="321125"/>
                  </a:cubicBezTo>
                  <a:cubicBezTo>
                    <a:pt x="248458" y="316306"/>
                    <a:pt x="271813" y="314253"/>
                    <a:pt x="272496" y="319074"/>
                  </a:cubicBezTo>
                  <a:cubicBezTo>
                    <a:pt x="273181" y="323890"/>
                    <a:pt x="275234" y="331446"/>
                    <a:pt x="286238" y="331446"/>
                  </a:cubicBezTo>
                  <a:cubicBezTo>
                    <a:pt x="290462" y="331446"/>
                    <a:pt x="295604" y="331144"/>
                    <a:pt x="301193" y="331312"/>
                  </a:cubicBezTo>
                  <a:cubicBezTo>
                    <a:pt x="296365" y="270416"/>
                    <a:pt x="288126" y="164348"/>
                    <a:pt x="288126" y="149383"/>
                  </a:cubicBezTo>
                  <a:close/>
                </a:path>
              </a:pathLst>
            </a:custGeom>
            <a:grpFill/>
            <a:ln cap="flat" cmpd="sng" w="0">
              <a:noFill/>
              <a:prstDash val="solid"/>
              <a:miter lim="800000"/>
            </a:ln>
          </p:spPr>
          <p:txBody>
            <a:bodyPr anchor="ctr">
              <a:spAutoFit/>
            </a:bodyPr>
            <a:lstStyle/>
            <a:p>
              <a:pPr algn="ctr"/>
              <a:endParaRPr lang="en-US"/>
            </a:p>
          </p:txBody>
        </p:sp>
        <p:sp>
          <p:nvSpPr>
            <p:cNvPr id="243" name="Free Form 102">
              <a:extLst>
                <a:ext uri="{FF2B5EF4-FFF2-40B4-BE49-F238E27FC236}">
                  <a16:creationId xmlns:a16="http://schemas.microsoft.com/office/drawing/2014/main" id="{AF0BA3A9-0362-4671-8802-57E187A5CDD6}"/>
                </a:ext>
              </a:extLst>
            </p:cNvPr>
            <p:cNvSpPr/>
            <p:nvPr/>
          </p:nvSpPr>
          <p:spPr>
            <a:xfrm>
              <a:off x="1610083" y="3839852"/>
              <a:ext cx="179552" cy="260371"/>
            </a:xfrm>
            <a:custGeom>
              <a:avLst/>
              <a:gdLst/>
              <a:ahLst/>
              <a:cxnLst/>
              <a:rect b="0" l="0" r="0" t="0"/>
              <a:pathLst>
                <a:path h="663505" w="457553">
                  <a:moveTo>
                    <a:pt x="379907" y="411321"/>
                  </a:moveTo>
                  <a:cubicBezTo>
                    <a:pt x="379497" y="408044"/>
                    <a:pt x="382124" y="402155"/>
                    <a:pt x="385445" y="394694"/>
                  </a:cubicBezTo>
                  <a:cubicBezTo>
                    <a:pt x="389614" y="385335"/>
                    <a:pt x="394806" y="373687"/>
                    <a:pt x="396327" y="362012"/>
                  </a:cubicBezTo>
                  <a:cubicBezTo>
                    <a:pt x="397839" y="350434"/>
                    <a:pt x="397403" y="335214"/>
                    <a:pt x="397017" y="321783"/>
                  </a:cubicBezTo>
                  <a:cubicBezTo>
                    <a:pt x="396700" y="310703"/>
                    <a:pt x="396422" y="301135"/>
                    <a:pt x="397242" y="295404"/>
                  </a:cubicBezTo>
                  <a:cubicBezTo>
                    <a:pt x="398059" y="289686"/>
                    <a:pt x="408751" y="277221"/>
                    <a:pt x="421128" y="262786"/>
                  </a:cubicBezTo>
                  <a:cubicBezTo>
                    <a:pt x="436356" y="245032"/>
                    <a:pt x="453615" y="224908"/>
                    <a:pt x="455639" y="213281"/>
                  </a:cubicBezTo>
                  <a:cubicBezTo>
                    <a:pt x="457553" y="202260"/>
                    <a:pt x="454627" y="195276"/>
                    <a:pt x="450923" y="186432"/>
                  </a:cubicBezTo>
                  <a:cubicBezTo>
                    <a:pt x="447604" y="178510"/>
                    <a:pt x="443469" y="168647"/>
                    <a:pt x="441523" y="152716"/>
                  </a:cubicBezTo>
                  <a:cubicBezTo>
                    <a:pt x="437792" y="122266"/>
                    <a:pt x="446566" y="51386"/>
                    <a:pt x="449770" y="32074"/>
                  </a:cubicBezTo>
                  <a:cubicBezTo>
                    <a:pt x="445671" y="31889"/>
                    <a:pt x="382748" y="29019"/>
                    <a:pt x="302910" y="24401"/>
                  </a:cubicBezTo>
                  <a:cubicBezTo>
                    <a:pt x="259950" y="21916"/>
                    <a:pt x="234359" y="15369"/>
                    <a:pt x="220455" y="10314"/>
                  </a:cubicBezTo>
                  <a:cubicBezTo>
                    <a:pt x="206907" y="5388"/>
                    <a:pt x="201541" y="907"/>
                    <a:pt x="200541" y="0"/>
                  </a:cubicBezTo>
                  <a:cubicBezTo>
                    <a:pt x="198266" y="6588"/>
                    <a:pt x="197839" y="13257"/>
                    <a:pt x="197505" y="18792"/>
                  </a:cubicBezTo>
                  <a:cubicBezTo>
                    <a:pt x="197237" y="23311"/>
                    <a:pt x="197022" y="26878"/>
                    <a:pt x="195901" y="29114"/>
                  </a:cubicBezTo>
                  <a:cubicBezTo>
                    <a:pt x="194752" y="31413"/>
                    <a:pt x="189563" y="36797"/>
                    <a:pt x="183560" y="43035"/>
                  </a:cubicBezTo>
                  <a:cubicBezTo>
                    <a:pt x="175184" y="51728"/>
                    <a:pt x="164762" y="62544"/>
                    <a:pt x="161553" y="68960"/>
                  </a:cubicBezTo>
                  <a:cubicBezTo>
                    <a:pt x="159498" y="73071"/>
                    <a:pt x="158213" y="78443"/>
                    <a:pt x="156972" y="83634"/>
                  </a:cubicBezTo>
                  <a:cubicBezTo>
                    <a:pt x="154904" y="92291"/>
                    <a:pt x="152948" y="100464"/>
                    <a:pt x="147691" y="101339"/>
                  </a:cubicBezTo>
                  <a:cubicBezTo>
                    <a:pt x="147284" y="101408"/>
                    <a:pt x="146874" y="101439"/>
                    <a:pt x="146464" y="101439"/>
                  </a:cubicBezTo>
                  <a:cubicBezTo>
                    <a:pt x="142573" y="101439"/>
                    <a:pt x="138462" y="98547"/>
                    <a:pt x="134133" y="95502"/>
                  </a:cubicBezTo>
                  <a:cubicBezTo>
                    <a:pt x="129579" y="92293"/>
                    <a:pt x="124863" y="88977"/>
                    <a:pt x="120178" y="88977"/>
                  </a:cubicBezTo>
                  <a:cubicBezTo>
                    <a:pt x="116116" y="88977"/>
                    <a:pt x="99615" y="106470"/>
                    <a:pt x="76036" y="135767"/>
                  </a:cubicBezTo>
                  <a:cubicBezTo>
                    <a:pt x="56141" y="160490"/>
                    <a:pt x="36259" y="187373"/>
                    <a:pt x="30775" y="196971"/>
                  </a:cubicBezTo>
                  <a:cubicBezTo>
                    <a:pt x="26834" y="203869"/>
                    <a:pt x="16888" y="222235"/>
                    <a:pt x="9690" y="243705"/>
                  </a:cubicBezTo>
                  <a:cubicBezTo>
                    <a:pt x="1804" y="267231"/>
                    <a:pt x="0" y="286153"/>
                    <a:pt x="4333" y="299940"/>
                  </a:cubicBezTo>
                  <a:cubicBezTo>
                    <a:pt x="8378" y="312815"/>
                    <a:pt x="13803" y="322093"/>
                    <a:pt x="19553" y="331919"/>
                  </a:cubicBezTo>
                  <a:cubicBezTo>
                    <a:pt x="27870" y="346147"/>
                    <a:pt x="36473" y="360863"/>
                    <a:pt x="40833" y="387551"/>
                  </a:cubicBezTo>
                  <a:cubicBezTo>
                    <a:pt x="46731" y="423693"/>
                    <a:pt x="40840" y="449177"/>
                    <a:pt x="33384" y="481445"/>
                  </a:cubicBezTo>
                  <a:cubicBezTo>
                    <a:pt x="31628" y="489040"/>
                    <a:pt x="29814" y="496892"/>
                    <a:pt x="28056" y="505316"/>
                  </a:cubicBezTo>
                  <a:cubicBezTo>
                    <a:pt x="23125" y="528988"/>
                    <a:pt x="30487" y="550139"/>
                    <a:pt x="37534" y="563706"/>
                  </a:cubicBezTo>
                  <a:cubicBezTo>
                    <a:pt x="46173" y="580346"/>
                    <a:pt x="57239" y="591521"/>
                    <a:pt x="62566" y="594972"/>
                  </a:cubicBezTo>
                  <a:cubicBezTo>
                    <a:pt x="74471" y="602679"/>
                    <a:pt x="83088" y="605154"/>
                    <a:pt x="91886" y="595001"/>
                  </a:cubicBezTo>
                  <a:cubicBezTo>
                    <a:pt x="93300" y="593372"/>
                    <a:pt x="94658" y="591724"/>
                    <a:pt x="95975" y="590131"/>
                  </a:cubicBezTo>
                  <a:cubicBezTo>
                    <a:pt x="101037" y="584001"/>
                    <a:pt x="105421" y="578703"/>
                    <a:pt x="109267" y="578703"/>
                  </a:cubicBezTo>
                  <a:lnTo>
                    <a:pt x="109396" y="578703"/>
                  </a:lnTo>
                  <a:cubicBezTo>
                    <a:pt x="110898" y="578746"/>
                    <a:pt x="112227" y="579593"/>
                    <a:pt x="113451" y="581275"/>
                  </a:cubicBezTo>
                  <a:cubicBezTo>
                    <a:pt x="115721" y="584396"/>
                    <a:pt x="115682" y="589663"/>
                    <a:pt x="115633" y="595237"/>
                  </a:cubicBezTo>
                  <a:cubicBezTo>
                    <a:pt x="115570" y="603416"/>
                    <a:pt x="115492" y="612694"/>
                    <a:pt x="122351" y="618339"/>
                  </a:cubicBezTo>
                  <a:cubicBezTo>
                    <a:pt x="126438" y="621704"/>
                    <a:pt x="130442" y="622913"/>
                    <a:pt x="134272" y="621940"/>
                  </a:cubicBezTo>
                  <a:cubicBezTo>
                    <a:pt x="141317" y="620133"/>
                    <a:pt x="145389" y="611662"/>
                    <a:pt x="146813" y="608105"/>
                  </a:cubicBezTo>
                  <a:cubicBezTo>
                    <a:pt x="149493" y="601409"/>
                    <a:pt x="155538" y="591302"/>
                    <a:pt x="161219" y="590904"/>
                  </a:cubicBezTo>
                  <a:cubicBezTo>
                    <a:pt x="161329" y="590899"/>
                    <a:pt x="161439" y="590899"/>
                    <a:pt x="161546" y="590899"/>
                  </a:cubicBezTo>
                  <a:cubicBezTo>
                    <a:pt x="163433" y="590899"/>
                    <a:pt x="165050" y="592055"/>
                    <a:pt x="166357" y="594347"/>
                  </a:cubicBezTo>
                  <a:cubicBezTo>
                    <a:pt x="169871" y="600492"/>
                    <a:pt x="167254" y="609200"/>
                    <a:pt x="164223" y="619287"/>
                  </a:cubicBezTo>
                  <a:cubicBezTo>
                    <a:pt x="162485" y="625069"/>
                    <a:pt x="160517" y="631621"/>
                    <a:pt x="159507" y="638421"/>
                  </a:cubicBezTo>
                  <a:cubicBezTo>
                    <a:pt x="157862" y="649545"/>
                    <a:pt x="158886" y="656687"/>
                    <a:pt x="162641" y="660250"/>
                  </a:cubicBezTo>
                  <a:cubicBezTo>
                    <a:pt x="165323" y="662805"/>
                    <a:pt x="169385" y="663505"/>
                    <a:pt x="174999" y="662427"/>
                  </a:cubicBezTo>
                  <a:cubicBezTo>
                    <a:pt x="174216" y="661162"/>
                    <a:pt x="173677" y="659750"/>
                    <a:pt x="173531" y="658080"/>
                  </a:cubicBezTo>
                  <a:cubicBezTo>
                    <a:pt x="172619" y="647558"/>
                    <a:pt x="185450" y="613201"/>
                    <a:pt x="191865" y="601770"/>
                  </a:cubicBezTo>
                  <a:cubicBezTo>
                    <a:pt x="198280" y="590304"/>
                    <a:pt x="206064" y="597178"/>
                    <a:pt x="206976" y="606786"/>
                  </a:cubicBezTo>
                  <a:cubicBezTo>
                    <a:pt x="207888" y="616422"/>
                    <a:pt x="214303" y="623750"/>
                    <a:pt x="220263" y="621896"/>
                  </a:cubicBezTo>
                  <a:cubicBezTo>
                    <a:pt x="226195" y="620070"/>
                    <a:pt x="228960" y="616422"/>
                    <a:pt x="232611" y="602223"/>
                  </a:cubicBezTo>
                  <a:cubicBezTo>
                    <a:pt x="236288" y="588025"/>
                    <a:pt x="232152" y="574282"/>
                    <a:pt x="242703" y="570602"/>
                  </a:cubicBezTo>
                  <a:cubicBezTo>
                    <a:pt x="253225" y="566954"/>
                    <a:pt x="294453" y="565586"/>
                    <a:pt x="305887" y="559171"/>
                  </a:cubicBezTo>
                  <a:cubicBezTo>
                    <a:pt x="317350" y="552756"/>
                    <a:pt x="332917" y="544514"/>
                    <a:pt x="338420" y="543148"/>
                  </a:cubicBezTo>
                  <a:cubicBezTo>
                    <a:pt x="343921" y="541746"/>
                    <a:pt x="333829" y="561907"/>
                    <a:pt x="345292" y="560539"/>
                  </a:cubicBezTo>
                  <a:cubicBezTo>
                    <a:pt x="356725" y="559171"/>
                    <a:pt x="364965" y="555491"/>
                    <a:pt x="365877" y="542690"/>
                  </a:cubicBezTo>
                  <a:cubicBezTo>
                    <a:pt x="366818" y="529857"/>
                    <a:pt x="363141" y="501461"/>
                    <a:pt x="371836" y="493220"/>
                  </a:cubicBezTo>
                  <a:cubicBezTo>
                    <a:pt x="380563" y="484980"/>
                    <a:pt x="388346" y="481301"/>
                    <a:pt x="388346" y="470781"/>
                  </a:cubicBezTo>
                  <a:cubicBezTo>
                    <a:pt x="388346" y="466241"/>
                    <a:pt x="388941" y="451272"/>
                    <a:pt x="391438" y="434381"/>
                  </a:cubicBezTo>
                  <a:cubicBezTo>
                    <a:pt x="384964" y="422772"/>
                    <a:pt x="380190" y="413603"/>
                    <a:pt x="379907" y="411321"/>
                  </a:cubicBezTo>
                  <a:close/>
                </a:path>
              </a:pathLst>
            </a:custGeom>
            <a:grpFill/>
            <a:ln cap="flat" cmpd="sng" w="0">
              <a:noFill/>
              <a:prstDash val="solid"/>
              <a:miter lim="800000"/>
            </a:ln>
          </p:spPr>
          <p:txBody>
            <a:bodyPr anchor="ctr">
              <a:spAutoFit/>
            </a:bodyPr>
            <a:lstStyle/>
            <a:p>
              <a:pPr algn="ctr"/>
              <a:endParaRPr lang="en-US"/>
            </a:p>
          </p:txBody>
        </p:sp>
        <p:sp>
          <p:nvSpPr>
            <p:cNvPr id="244" name="Free Form 103">
              <a:extLst>
                <a:ext uri="{FF2B5EF4-FFF2-40B4-BE49-F238E27FC236}">
                  <a16:creationId xmlns:a16="http://schemas.microsoft.com/office/drawing/2014/main" id="{8A671658-19FA-42DC-8FE5-0D997A385FDC}"/>
                </a:ext>
              </a:extLst>
            </p:cNvPr>
            <p:cNvSpPr/>
            <p:nvPr/>
          </p:nvSpPr>
          <p:spPr>
            <a:xfrm>
              <a:off x="1294450" y="3140662"/>
              <a:ext cx="167997" cy="192708"/>
            </a:xfrm>
            <a:custGeom>
              <a:avLst/>
              <a:gdLst/>
              <a:ahLst/>
              <a:cxnLst/>
              <a:rect b="0" l="0" r="0" t="0"/>
              <a:pathLst>
                <a:path h="491081" w="428107">
                  <a:moveTo>
                    <a:pt x="337125" y="331695"/>
                  </a:moveTo>
                  <a:cubicBezTo>
                    <a:pt x="343997" y="328957"/>
                    <a:pt x="352236" y="315899"/>
                    <a:pt x="360507" y="321403"/>
                  </a:cubicBezTo>
                  <a:cubicBezTo>
                    <a:pt x="368747" y="326906"/>
                    <a:pt x="380407" y="336513"/>
                    <a:pt x="383175" y="332380"/>
                  </a:cubicBezTo>
                  <a:cubicBezTo>
                    <a:pt x="385740" y="328530"/>
                    <a:pt x="398578" y="319844"/>
                    <a:pt x="403016" y="319337"/>
                  </a:cubicBezTo>
                  <a:cubicBezTo>
                    <a:pt x="404184" y="306255"/>
                    <a:pt x="405544" y="295682"/>
                    <a:pt x="407054" y="292251"/>
                  </a:cubicBezTo>
                  <a:cubicBezTo>
                    <a:pt x="408507" y="288943"/>
                    <a:pt x="410826" y="285263"/>
                    <a:pt x="413508" y="281001"/>
                  </a:cubicBezTo>
                  <a:cubicBezTo>
                    <a:pt x="420011" y="270669"/>
                    <a:pt x="428107" y="257809"/>
                    <a:pt x="428107" y="242859"/>
                  </a:cubicBezTo>
                  <a:cubicBezTo>
                    <a:pt x="428107" y="222199"/>
                    <a:pt x="400594" y="208841"/>
                    <a:pt x="376630" y="199509"/>
                  </a:cubicBezTo>
                  <a:cubicBezTo>
                    <a:pt x="354557" y="190916"/>
                    <a:pt x="336133" y="182906"/>
                    <a:pt x="334221" y="171899"/>
                  </a:cubicBezTo>
                  <a:cubicBezTo>
                    <a:pt x="334090" y="171148"/>
                    <a:pt x="333953" y="170422"/>
                    <a:pt x="333824" y="169722"/>
                  </a:cubicBezTo>
                  <a:cubicBezTo>
                    <a:pt x="332119" y="160629"/>
                    <a:pt x="331095" y="155143"/>
                    <a:pt x="350317" y="141046"/>
                  </a:cubicBezTo>
                  <a:cubicBezTo>
                    <a:pt x="354670" y="137852"/>
                    <a:pt x="358369" y="135272"/>
                    <a:pt x="361629" y="133000"/>
                  </a:cubicBezTo>
                  <a:cubicBezTo>
                    <a:pt x="373667" y="124597"/>
                    <a:pt x="377722" y="121768"/>
                    <a:pt x="376523" y="114651"/>
                  </a:cubicBezTo>
                  <a:cubicBezTo>
                    <a:pt x="375016" y="105690"/>
                    <a:pt x="367683" y="74078"/>
                    <a:pt x="367459" y="73125"/>
                  </a:cubicBezTo>
                  <a:cubicBezTo>
                    <a:pt x="366325" y="72386"/>
                    <a:pt x="365123" y="71603"/>
                    <a:pt x="363799" y="70740"/>
                  </a:cubicBezTo>
                  <a:cubicBezTo>
                    <a:pt x="344704" y="58297"/>
                    <a:pt x="304975" y="32403"/>
                    <a:pt x="289284" y="27173"/>
                  </a:cubicBezTo>
                  <a:cubicBezTo>
                    <a:pt x="275685" y="22638"/>
                    <a:pt x="253461" y="25925"/>
                    <a:pt x="235600" y="28560"/>
                  </a:cubicBezTo>
                  <a:cubicBezTo>
                    <a:pt x="228309" y="29638"/>
                    <a:pt x="222013" y="30565"/>
                    <a:pt x="217271" y="30831"/>
                  </a:cubicBezTo>
                  <a:cubicBezTo>
                    <a:pt x="204691" y="31538"/>
                    <a:pt x="199975" y="27870"/>
                    <a:pt x="190560" y="20589"/>
                  </a:cubicBezTo>
                  <a:cubicBezTo>
                    <a:pt x="187532" y="18251"/>
                    <a:pt x="184104" y="15598"/>
                    <a:pt x="179751" y="12550"/>
                  </a:cubicBezTo>
                  <a:cubicBezTo>
                    <a:pt x="161821" y="0"/>
                    <a:pt x="144543" y="12421"/>
                    <a:pt x="144367" y="12550"/>
                  </a:cubicBezTo>
                  <a:cubicBezTo>
                    <a:pt x="143548" y="13206"/>
                    <a:pt x="80476" y="63825"/>
                    <a:pt x="45390" y="88655"/>
                  </a:cubicBezTo>
                  <a:cubicBezTo>
                    <a:pt x="45456" y="90386"/>
                    <a:pt x="47117" y="138549"/>
                    <a:pt x="35703" y="159732"/>
                  </a:cubicBezTo>
                  <a:cubicBezTo>
                    <a:pt x="33215" y="164340"/>
                    <a:pt x="30160" y="169605"/>
                    <a:pt x="26922" y="175179"/>
                  </a:cubicBezTo>
                  <a:cubicBezTo>
                    <a:pt x="14927" y="195842"/>
                    <a:pt x="0" y="221555"/>
                    <a:pt x="0" y="238278"/>
                  </a:cubicBezTo>
                  <a:cubicBezTo>
                    <a:pt x="0" y="253237"/>
                    <a:pt x="8241" y="359334"/>
                    <a:pt x="13072" y="420224"/>
                  </a:cubicBezTo>
                  <a:cubicBezTo>
                    <a:pt x="21926" y="420521"/>
                    <a:pt x="31869" y="422040"/>
                    <a:pt x="41050" y="427897"/>
                  </a:cubicBezTo>
                  <a:cubicBezTo>
                    <a:pt x="56161" y="437507"/>
                    <a:pt x="102181" y="460172"/>
                    <a:pt x="104234" y="464993"/>
                  </a:cubicBezTo>
                  <a:cubicBezTo>
                    <a:pt x="106316" y="469782"/>
                    <a:pt x="100130" y="491081"/>
                    <a:pt x="104234" y="491081"/>
                  </a:cubicBezTo>
                  <a:cubicBezTo>
                    <a:pt x="108369" y="491081"/>
                    <a:pt x="137225" y="469099"/>
                    <a:pt x="148913" y="459489"/>
                  </a:cubicBezTo>
                  <a:cubicBezTo>
                    <a:pt x="160575" y="449879"/>
                    <a:pt x="183928" y="402462"/>
                    <a:pt x="191482" y="399726"/>
                  </a:cubicBezTo>
                  <a:cubicBezTo>
                    <a:pt x="199068" y="396961"/>
                    <a:pt x="217600" y="399041"/>
                    <a:pt x="215547" y="391487"/>
                  </a:cubicBezTo>
                  <a:cubicBezTo>
                    <a:pt x="213496" y="383930"/>
                    <a:pt x="207990" y="372241"/>
                    <a:pt x="212782" y="370188"/>
                  </a:cubicBezTo>
                  <a:cubicBezTo>
                    <a:pt x="217600" y="368135"/>
                    <a:pt x="238214" y="348888"/>
                    <a:pt x="239584" y="339278"/>
                  </a:cubicBezTo>
                  <a:cubicBezTo>
                    <a:pt x="240952" y="329642"/>
                    <a:pt x="242320" y="311793"/>
                    <a:pt x="248509" y="312478"/>
                  </a:cubicBezTo>
                  <a:cubicBezTo>
                    <a:pt x="254695" y="313161"/>
                    <a:pt x="264305" y="326906"/>
                    <a:pt x="273942" y="327589"/>
                  </a:cubicBezTo>
                  <a:cubicBezTo>
                    <a:pt x="283551" y="328274"/>
                    <a:pt x="302112" y="322088"/>
                    <a:pt x="311720" y="323456"/>
                  </a:cubicBezTo>
                  <a:cubicBezTo>
                    <a:pt x="321329" y="324850"/>
                    <a:pt x="330281" y="334460"/>
                    <a:pt x="337125" y="331695"/>
                  </a:cubicBezTo>
                  <a:close/>
                </a:path>
              </a:pathLst>
            </a:custGeom>
            <a:grpFill/>
            <a:ln cap="flat" cmpd="sng" w="0">
              <a:noFill/>
              <a:prstDash val="solid"/>
              <a:miter lim="800000"/>
            </a:ln>
          </p:spPr>
          <p:txBody>
            <a:bodyPr anchor="ctr">
              <a:spAutoFit/>
            </a:bodyPr>
            <a:lstStyle/>
            <a:p>
              <a:pPr algn="ctr"/>
              <a:endParaRPr lang="en-US"/>
            </a:p>
          </p:txBody>
        </p:sp>
        <p:sp>
          <p:nvSpPr>
            <p:cNvPr id="245" name="Free Form 104">
              <a:extLst>
                <a:ext uri="{FF2B5EF4-FFF2-40B4-BE49-F238E27FC236}">
                  <a16:creationId xmlns:a16="http://schemas.microsoft.com/office/drawing/2014/main" id="{1243137E-FE16-4C56-8871-8C396900136C}"/>
                </a:ext>
              </a:extLst>
            </p:cNvPr>
            <p:cNvSpPr/>
            <p:nvPr/>
          </p:nvSpPr>
          <p:spPr>
            <a:xfrm>
              <a:off x="1090529" y="2706787"/>
              <a:ext cx="282382" cy="169848"/>
            </a:xfrm>
            <a:custGeom>
              <a:avLst/>
              <a:gdLst/>
              <a:ahLst/>
              <a:cxnLst/>
              <a:rect b="0" l="0" r="0" t="0"/>
              <a:pathLst>
                <a:path h="432825" w="719598">
                  <a:moveTo>
                    <a:pt x="184977" y="304353"/>
                  </a:moveTo>
                  <a:cubicBezTo>
                    <a:pt x="206871" y="312251"/>
                    <a:pt x="233776" y="318030"/>
                    <a:pt x="257514" y="323131"/>
                  </a:cubicBezTo>
                  <a:cubicBezTo>
                    <a:pt x="278896" y="327725"/>
                    <a:pt x="297360" y="331690"/>
                    <a:pt x="305904" y="335962"/>
                  </a:cubicBezTo>
                  <a:cubicBezTo>
                    <a:pt x="314880" y="340451"/>
                    <a:pt x="325543" y="350251"/>
                    <a:pt x="334955" y="358898"/>
                  </a:cubicBezTo>
                  <a:cubicBezTo>
                    <a:pt x="344224" y="367418"/>
                    <a:pt x="352980" y="375464"/>
                    <a:pt x="358071" y="376481"/>
                  </a:cubicBezTo>
                  <a:cubicBezTo>
                    <a:pt x="360841" y="377035"/>
                    <a:pt x="364240" y="377586"/>
                    <a:pt x="367837" y="378169"/>
                  </a:cubicBezTo>
                  <a:cubicBezTo>
                    <a:pt x="377561" y="379746"/>
                    <a:pt x="388585" y="381534"/>
                    <a:pt x="391136" y="384084"/>
                  </a:cubicBezTo>
                  <a:cubicBezTo>
                    <a:pt x="394535" y="387486"/>
                    <a:pt x="404579" y="427953"/>
                    <a:pt x="405169" y="430338"/>
                  </a:cubicBezTo>
                  <a:cubicBezTo>
                    <a:pt x="411160" y="431765"/>
                    <a:pt x="416805" y="432698"/>
                    <a:pt x="421933" y="432811"/>
                  </a:cubicBezTo>
                  <a:cubicBezTo>
                    <a:pt x="422316" y="432820"/>
                    <a:pt x="422699" y="432825"/>
                    <a:pt x="423081" y="432825"/>
                  </a:cubicBezTo>
                  <a:cubicBezTo>
                    <a:pt x="436615" y="432825"/>
                    <a:pt x="452130" y="427610"/>
                    <a:pt x="466919" y="418068"/>
                  </a:cubicBezTo>
                  <a:cubicBezTo>
                    <a:pt x="479769" y="409778"/>
                    <a:pt x="490362" y="399156"/>
                    <a:pt x="493905" y="391007"/>
                  </a:cubicBezTo>
                  <a:cubicBezTo>
                    <a:pt x="496555" y="384911"/>
                    <a:pt x="498860" y="374884"/>
                    <a:pt x="501300" y="364267"/>
                  </a:cubicBezTo>
                  <a:cubicBezTo>
                    <a:pt x="505109" y="347686"/>
                    <a:pt x="509047" y="330539"/>
                    <a:pt x="514612" y="328401"/>
                  </a:cubicBezTo>
                  <a:cubicBezTo>
                    <a:pt x="519342" y="326574"/>
                    <a:pt x="539583" y="328971"/>
                    <a:pt x="561017" y="331495"/>
                  </a:cubicBezTo>
                  <a:cubicBezTo>
                    <a:pt x="579714" y="333699"/>
                    <a:pt x="599010" y="335974"/>
                    <a:pt x="611287" y="335974"/>
                  </a:cubicBezTo>
                  <a:cubicBezTo>
                    <a:pt x="612084" y="335974"/>
                    <a:pt x="612855" y="335965"/>
                    <a:pt x="613594" y="335945"/>
                  </a:cubicBezTo>
                  <a:cubicBezTo>
                    <a:pt x="638590" y="335270"/>
                    <a:pt x="717984" y="325172"/>
                    <a:pt x="719547" y="324975"/>
                  </a:cubicBezTo>
                  <a:cubicBezTo>
                    <a:pt x="719598" y="305343"/>
                    <a:pt x="704563" y="246722"/>
                    <a:pt x="689321" y="222167"/>
                  </a:cubicBezTo>
                  <a:cubicBezTo>
                    <a:pt x="672337" y="194803"/>
                    <a:pt x="642435" y="166264"/>
                    <a:pt x="624566" y="149210"/>
                  </a:cubicBezTo>
                  <a:cubicBezTo>
                    <a:pt x="614262" y="139371"/>
                    <a:pt x="607712" y="120427"/>
                    <a:pt x="601380" y="102105"/>
                  </a:cubicBezTo>
                  <a:cubicBezTo>
                    <a:pt x="595384" y="84758"/>
                    <a:pt x="589180" y="66819"/>
                    <a:pt x="579853" y="57053"/>
                  </a:cubicBezTo>
                  <a:cubicBezTo>
                    <a:pt x="567225" y="43820"/>
                    <a:pt x="551310" y="42547"/>
                    <a:pt x="535916" y="41316"/>
                  </a:cubicBezTo>
                  <a:cubicBezTo>
                    <a:pt x="528111" y="40694"/>
                    <a:pt x="520734" y="40101"/>
                    <a:pt x="514229" y="37934"/>
                  </a:cubicBezTo>
                  <a:cubicBezTo>
                    <a:pt x="503344" y="34305"/>
                    <a:pt x="479308" y="15491"/>
                    <a:pt x="460672" y="0"/>
                  </a:cubicBezTo>
                  <a:cubicBezTo>
                    <a:pt x="447568" y="8951"/>
                    <a:pt x="430155" y="17710"/>
                    <a:pt x="406820" y="23542"/>
                  </a:cubicBezTo>
                  <a:cubicBezTo>
                    <a:pt x="349113" y="37970"/>
                    <a:pt x="325758" y="32469"/>
                    <a:pt x="294824" y="23542"/>
                  </a:cubicBezTo>
                  <a:cubicBezTo>
                    <a:pt x="263915" y="14618"/>
                    <a:pt x="243301" y="14618"/>
                    <a:pt x="227505" y="12538"/>
                  </a:cubicBezTo>
                  <a:cubicBezTo>
                    <a:pt x="211709" y="10485"/>
                    <a:pt x="183538" y="17356"/>
                    <a:pt x="181485" y="21462"/>
                  </a:cubicBezTo>
                  <a:cubicBezTo>
                    <a:pt x="179434" y="25595"/>
                    <a:pt x="178976" y="52854"/>
                    <a:pt x="152402" y="62464"/>
                  </a:cubicBezTo>
                  <a:cubicBezTo>
                    <a:pt x="125828" y="72071"/>
                    <a:pt x="86368" y="85217"/>
                    <a:pt x="57170" y="125363"/>
                  </a:cubicBezTo>
                  <a:cubicBezTo>
                    <a:pt x="37110" y="152946"/>
                    <a:pt x="14898" y="188278"/>
                    <a:pt x="0" y="214203"/>
                  </a:cubicBezTo>
                  <a:cubicBezTo>
                    <a:pt x="68950" y="249494"/>
                    <a:pt x="160022" y="295353"/>
                    <a:pt x="184977" y="304353"/>
                  </a:cubicBezTo>
                  <a:close/>
                </a:path>
              </a:pathLst>
            </a:custGeom>
            <a:grpFill/>
            <a:ln cap="flat" cmpd="sng" w="0">
              <a:noFill/>
              <a:prstDash val="solid"/>
              <a:miter lim="800000"/>
            </a:ln>
          </p:spPr>
          <p:txBody>
            <a:bodyPr anchor="ctr">
              <a:spAutoFit/>
            </a:bodyPr>
            <a:lstStyle/>
            <a:p>
              <a:pPr algn="ctr"/>
              <a:endParaRPr lang="en-US"/>
            </a:p>
          </p:txBody>
        </p:sp>
        <p:sp>
          <p:nvSpPr>
            <p:cNvPr id="246" name="Free Form 105">
              <a:extLst>
                <a:ext uri="{FF2B5EF4-FFF2-40B4-BE49-F238E27FC236}">
                  <a16:creationId xmlns:a16="http://schemas.microsoft.com/office/drawing/2014/main" id="{FDA1C8A2-D098-43B7-8847-2471AA4B4689}"/>
                </a:ext>
              </a:extLst>
            </p:cNvPr>
            <p:cNvSpPr/>
            <p:nvPr/>
          </p:nvSpPr>
          <p:spPr>
            <a:xfrm>
              <a:off x="2075710" y="2239571"/>
              <a:ext cx="230153" cy="399003"/>
            </a:xfrm>
            <a:custGeom>
              <a:avLst/>
              <a:gdLst/>
              <a:ahLst/>
              <a:cxnLst/>
              <a:rect b="0" l="0" r="0" t="0"/>
              <a:pathLst>
                <a:path h="1016783" w="586503">
                  <a:moveTo>
                    <a:pt x="238390" y="226268"/>
                  </a:moveTo>
                  <a:cubicBezTo>
                    <a:pt x="238402" y="226851"/>
                    <a:pt x="239294" y="286931"/>
                    <a:pt x="238392" y="299567"/>
                  </a:cubicBezTo>
                  <a:cubicBezTo>
                    <a:pt x="237978" y="305334"/>
                    <a:pt x="229724" y="315226"/>
                    <a:pt x="216315" y="326033"/>
                  </a:cubicBezTo>
                  <a:cubicBezTo>
                    <a:pt x="204018" y="335943"/>
                    <a:pt x="190475" y="344067"/>
                    <a:pt x="182609" y="346252"/>
                  </a:cubicBezTo>
                  <a:cubicBezTo>
                    <a:pt x="176276" y="348010"/>
                    <a:pt x="167837" y="348830"/>
                    <a:pt x="159678" y="349622"/>
                  </a:cubicBezTo>
                  <a:cubicBezTo>
                    <a:pt x="146299" y="350919"/>
                    <a:pt x="133665" y="352146"/>
                    <a:pt x="129778" y="357142"/>
                  </a:cubicBezTo>
                  <a:cubicBezTo>
                    <a:pt x="125660" y="362438"/>
                    <a:pt x="121951" y="386649"/>
                    <a:pt x="118025" y="412287"/>
                  </a:cubicBezTo>
                  <a:cubicBezTo>
                    <a:pt x="115950" y="425834"/>
                    <a:pt x="113805" y="439845"/>
                    <a:pt x="111564" y="451045"/>
                  </a:cubicBezTo>
                  <a:cubicBezTo>
                    <a:pt x="105399" y="481871"/>
                    <a:pt x="69299" y="534077"/>
                    <a:pt x="38541" y="576115"/>
                  </a:cubicBezTo>
                  <a:cubicBezTo>
                    <a:pt x="24420" y="595413"/>
                    <a:pt x="14693" y="632313"/>
                    <a:pt x="9019" y="659872"/>
                  </a:cubicBezTo>
                  <a:cubicBezTo>
                    <a:pt x="2930" y="689447"/>
                    <a:pt x="87" y="714831"/>
                    <a:pt x="0" y="715575"/>
                  </a:cubicBezTo>
                  <a:cubicBezTo>
                    <a:pt x="7390" y="726845"/>
                    <a:pt x="14028" y="771224"/>
                    <a:pt x="18875" y="803647"/>
                  </a:cubicBezTo>
                  <a:cubicBezTo>
                    <a:pt x="21804" y="823228"/>
                    <a:pt x="24115" y="838695"/>
                    <a:pt x="25788" y="842364"/>
                  </a:cubicBezTo>
                  <a:cubicBezTo>
                    <a:pt x="28536" y="848421"/>
                    <a:pt x="40848" y="856056"/>
                    <a:pt x="51706" y="862791"/>
                  </a:cubicBezTo>
                  <a:cubicBezTo>
                    <a:pt x="58653" y="867102"/>
                    <a:pt x="64656" y="870823"/>
                    <a:pt x="66817" y="873347"/>
                  </a:cubicBezTo>
                  <a:cubicBezTo>
                    <a:pt x="69633" y="876631"/>
                    <a:pt x="70981" y="884705"/>
                    <a:pt x="72405" y="893256"/>
                  </a:cubicBezTo>
                  <a:cubicBezTo>
                    <a:pt x="73734" y="901244"/>
                    <a:pt x="75110" y="909506"/>
                    <a:pt x="77780" y="913509"/>
                  </a:cubicBezTo>
                  <a:cubicBezTo>
                    <a:pt x="83712" y="922407"/>
                    <a:pt x="101405" y="926204"/>
                    <a:pt x="136942" y="926204"/>
                  </a:cubicBezTo>
                  <a:cubicBezTo>
                    <a:pt x="184208" y="926204"/>
                    <a:pt x="246973" y="930483"/>
                    <a:pt x="277548" y="950871"/>
                  </a:cubicBezTo>
                  <a:cubicBezTo>
                    <a:pt x="294548" y="962202"/>
                    <a:pt x="304385" y="978108"/>
                    <a:pt x="309647" y="989451"/>
                  </a:cubicBezTo>
                  <a:cubicBezTo>
                    <a:pt x="315172" y="1001377"/>
                    <a:pt x="316926" y="1010826"/>
                    <a:pt x="317040" y="1011470"/>
                  </a:cubicBezTo>
                  <a:cubicBezTo>
                    <a:pt x="333131" y="1013747"/>
                    <a:pt x="347069" y="1016461"/>
                    <a:pt x="348693" y="1016783"/>
                  </a:cubicBezTo>
                  <a:cubicBezTo>
                    <a:pt x="350078" y="1012250"/>
                    <a:pt x="381053" y="910632"/>
                    <a:pt x="385055" y="893288"/>
                  </a:cubicBezTo>
                  <a:cubicBezTo>
                    <a:pt x="387144" y="884236"/>
                    <a:pt x="386932" y="874161"/>
                    <a:pt x="386761" y="866066"/>
                  </a:cubicBezTo>
                  <a:cubicBezTo>
                    <a:pt x="386591" y="858019"/>
                    <a:pt x="386457" y="851664"/>
                    <a:pt x="388527" y="849248"/>
                  </a:cubicBezTo>
                  <a:cubicBezTo>
                    <a:pt x="392567" y="844537"/>
                    <a:pt x="439180" y="833357"/>
                    <a:pt x="454064" y="833357"/>
                  </a:cubicBezTo>
                  <a:cubicBezTo>
                    <a:pt x="454508" y="833357"/>
                    <a:pt x="454922" y="833367"/>
                    <a:pt x="455305" y="833386"/>
                  </a:cubicBezTo>
                  <a:cubicBezTo>
                    <a:pt x="460026" y="833632"/>
                    <a:pt x="467592" y="836307"/>
                    <a:pt x="476353" y="839399"/>
                  </a:cubicBezTo>
                  <a:cubicBezTo>
                    <a:pt x="491956" y="844908"/>
                    <a:pt x="511332" y="851718"/>
                    <a:pt x="526255" y="849248"/>
                  </a:cubicBezTo>
                  <a:cubicBezTo>
                    <a:pt x="525423" y="846080"/>
                    <a:pt x="526357" y="842906"/>
                    <a:pt x="530188" y="840467"/>
                  </a:cubicBezTo>
                  <a:cubicBezTo>
                    <a:pt x="539795" y="834337"/>
                    <a:pt x="537060" y="828066"/>
                    <a:pt x="533609" y="821877"/>
                  </a:cubicBezTo>
                  <a:cubicBezTo>
                    <a:pt x="530188" y="815691"/>
                    <a:pt x="520552" y="815691"/>
                    <a:pt x="507492" y="816376"/>
                  </a:cubicBezTo>
                  <a:cubicBezTo>
                    <a:pt x="494463" y="817059"/>
                    <a:pt x="487592" y="814323"/>
                    <a:pt x="484139" y="811584"/>
                  </a:cubicBezTo>
                  <a:cubicBezTo>
                    <a:pt x="480720" y="808819"/>
                    <a:pt x="484139" y="797159"/>
                    <a:pt x="489642" y="790968"/>
                  </a:cubicBezTo>
                  <a:cubicBezTo>
                    <a:pt x="495148" y="784784"/>
                    <a:pt x="491015" y="762799"/>
                    <a:pt x="490328" y="750424"/>
                  </a:cubicBezTo>
                  <a:cubicBezTo>
                    <a:pt x="489642" y="738079"/>
                    <a:pt x="499250" y="734628"/>
                    <a:pt x="495831" y="726389"/>
                  </a:cubicBezTo>
                  <a:cubicBezTo>
                    <a:pt x="492381" y="718147"/>
                    <a:pt x="469028" y="705772"/>
                    <a:pt x="451182" y="700954"/>
                  </a:cubicBezTo>
                  <a:cubicBezTo>
                    <a:pt x="433306" y="696165"/>
                    <a:pt x="424379" y="704404"/>
                    <a:pt x="407215" y="709908"/>
                  </a:cubicBezTo>
                  <a:cubicBezTo>
                    <a:pt x="390022" y="715385"/>
                    <a:pt x="383862" y="704404"/>
                    <a:pt x="382465" y="700271"/>
                  </a:cubicBezTo>
                  <a:cubicBezTo>
                    <a:pt x="381095" y="696165"/>
                    <a:pt x="385915" y="682422"/>
                    <a:pt x="404450" y="674183"/>
                  </a:cubicBezTo>
                  <a:cubicBezTo>
                    <a:pt x="423008" y="665941"/>
                    <a:pt x="425749" y="653569"/>
                    <a:pt x="429197" y="648407"/>
                  </a:cubicBezTo>
                  <a:cubicBezTo>
                    <a:pt x="432618" y="643245"/>
                    <a:pt x="454259" y="642218"/>
                    <a:pt x="469028" y="643245"/>
                  </a:cubicBezTo>
                  <a:cubicBezTo>
                    <a:pt x="483800" y="644300"/>
                    <a:pt x="485539" y="639482"/>
                    <a:pt x="483459" y="630558"/>
                  </a:cubicBezTo>
                  <a:cubicBezTo>
                    <a:pt x="481403" y="621633"/>
                    <a:pt x="475902" y="621974"/>
                    <a:pt x="469028" y="608914"/>
                  </a:cubicBezTo>
                  <a:cubicBezTo>
                    <a:pt x="462159" y="595859"/>
                    <a:pt x="475561" y="595515"/>
                    <a:pt x="475561" y="583484"/>
                  </a:cubicBezTo>
                  <a:cubicBezTo>
                    <a:pt x="475561" y="571480"/>
                    <a:pt x="474190" y="554628"/>
                    <a:pt x="474190" y="545362"/>
                  </a:cubicBezTo>
                  <a:cubicBezTo>
                    <a:pt x="474190" y="536094"/>
                    <a:pt x="486563" y="533358"/>
                    <a:pt x="496858" y="526828"/>
                  </a:cubicBezTo>
                  <a:cubicBezTo>
                    <a:pt x="507150" y="520300"/>
                    <a:pt x="501676" y="513427"/>
                    <a:pt x="504070" y="499342"/>
                  </a:cubicBezTo>
                  <a:cubicBezTo>
                    <a:pt x="506465" y="485258"/>
                    <a:pt x="529505" y="459138"/>
                    <a:pt x="529847" y="457087"/>
                  </a:cubicBezTo>
                  <a:cubicBezTo>
                    <a:pt x="530188" y="455032"/>
                    <a:pt x="515763" y="454008"/>
                    <a:pt x="506465" y="461906"/>
                  </a:cubicBezTo>
                  <a:cubicBezTo>
                    <a:pt x="497199" y="469804"/>
                    <a:pt x="493063" y="482861"/>
                    <a:pt x="487592" y="489391"/>
                  </a:cubicBezTo>
                  <a:cubicBezTo>
                    <a:pt x="482086" y="495892"/>
                    <a:pt x="454259" y="501396"/>
                    <a:pt x="447731" y="504504"/>
                  </a:cubicBezTo>
                  <a:cubicBezTo>
                    <a:pt x="441201" y="507584"/>
                    <a:pt x="446361" y="493154"/>
                    <a:pt x="454603" y="484917"/>
                  </a:cubicBezTo>
                  <a:cubicBezTo>
                    <a:pt x="462842" y="476675"/>
                    <a:pt x="465610" y="467380"/>
                    <a:pt x="465610" y="455717"/>
                  </a:cubicBezTo>
                  <a:cubicBezTo>
                    <a:pt x="465610" y="444027"/>
                    <a:pt x="465610" y="434079"/>
                    <a:pt x="474532" y="433735"/>
                  </a:cubicBezTo>
                  <a:cubicBezTo>
                    <a:pt x="483459" y="433393"/>
                    <a:pt x="494805" y="434079"/>
                    <a:pt x="495148" y="426861"/>
                  </a:cubicBezTo>
                  <a:cubicBezTo>
                    <a:pt x="495490" y="419648"/>
                    <a:pt x="495831" y="403855"/>
                    <a:pt x="500991" y="395957"/>
                  </a:cubicBezTo>
                  <a:cubicBezTo>
                    <a:pt x="506126" y="388059"/>
                    <a:pt x="530188" y="377393"/>
                    <a:pt x="538086" y="368810"/>
                  </a:cubicBezTo>
                  <a:cubicBezTo>
                    <a:pt x="545984" y="360229"/>
                    <a:pt x="540139" y="346828"/>
                    <a:pt x="544960" y="340642"/>
                  </a:cubicBezTo>
                  <a:cubicBezTo>
                    <a:pt x="549749" y="334453"/>
                    <a:pt x="586503" y="312471"/>
                    <a:pt x="584794" y="302178"/>
                  </a:cubicBezTo>
                  <a:cubicBezTo>
                    <a:pt x="583079" y="291854"/>
                    <a:pt x="570022" y="260262"/>
                    <a:pt x="568995" y="235885"/>
                  </a:cubicBezTo>
                  <a:cubicBezTo>
                    <a:pt x="567969" y="211479"/>
                    <a:pt x="581370" y="199131"/>
                    <a:pt x="578261" y="190892"/>
                  </a:cubicBezTo>
                  <a:cubicBezTo>
                    <a:pt x="575181" y="182653"/>
                    <a:pt x="568651" y="184362"/>
                    <a:pt x="564175" y="176464"/>
                  </a:cubicBezTo>
                  <a:cubicBezTo>
                    <a:pt x="559727" y="168566"/>
                    <a:pt x="574155" y="167852"/>
                    <a:pt x="579973" y="160983"/>
                  </a:cubicBezTo>
                  <a:cubicBezTo>
                    <a:pt x="585815" y="154138"/>
                    <a:pt x="582738" y="146213"/>
                    <a:pt x="575525" y="139027"/>
                  </a:cubicBezTo>
                  <a:cubicBezTo>
                    <a:pt x="568310" y="131785"/>
                    <a:pt x="568651" y="123202"/>
                    <a:pt x="564175" y="115989"/>
                  </a:cubicBezTo>
                  <a:cubicBezTo>
                    <a:pt x="559727" y="108774"/>
                    <a:pt x="550434" y="116331"/>
                    <a:pt x="547011" y="123546"/>
                  </a:cubicBezTo>
                  <a:cubicBezTo>
                    <a:pt x="543590" y="130759"/>
                    <a:pt x="543931" y="135577"/>
                    <a:pt x="527423" y="139713"/>
                  </a:cubicBezTo>
                  <a:cubicBezTo>
                    <a:pt x="510942" y="143819"/>
                    <a:pt x="479579" y="148408"/>
                    <a:pt x="473164" y="151146"/>
                  </a:cubicBezTo>
                  <a:cubicBezTo>
                    <a:pt x="466746" y="153911"/>
                    <a:pt x="463983" y="165801"/>
                    <a:pt x="458506" y="167169"/>
                  </a:cubicBezTo>
                  <a:cubicBezTo>
                    <a:pt x="453005" y="168566"/>
                    <a:pt x="435156" y="151146"/>
                    <a:pt x="432391" y="146099"/>
                  </a:cubicBezTo>
                  <a:cubicBezTo>
                    <a:pt x="429653" y="141080"/>
                    <a:pt x="431933" y="3221"/>
                    <a:pt x="429653" y="1853"/>
                  </a:cubicBezTo>
                  <a:cubicBezTo>
                    <a:pt x="427371" y="455"/>
                    <a:pt x="396664" y="0"/>
                    <a:pt x="392560" y="3221"/>
                  </a:cubicBezTo>
                  <a:cubicBezTo>
                    <a:pt x="388424" y="6415"/>
                    <a:pt x="383862" y="22011"/>
                    <a:pt x="386598" y="27856"/>
                  </a:cubicBezTo>
                  <a:cubicBezTo>
                    <a:pt x="389336" y="33730"/>
                    <a:pt x="394384" y="42142"/>
                    <a:pt x="393925" y="50838"/>
                  </a:cubicBezTo>
                  <a:cubicBezTo>
                    <a:pt x="393472" y="59562"/>
                    <a:pt x="387968" y="65037"/>
                    <a:pt x="388880" y="73278"/>
                  </a:cubicBezTo>
                  <a:cubicBezTo>
                    <a:pt x="389792" y="81547"/>
                    <a:pt x="399429" y="104897"/>
                    <a:pt x="400343" y="113595"/>
                  </a:cubicBezTo>
                  <a:cubicBezTo>
                    <a:pt x="401255" y="122290"/>
                    <a:pt x="400343" y="126426"/>
                    <a:pt x="391190" y="130529"/>
                  </a:cubicBezTo>
                  <a:cubicBezTo>
                    <a:pt x="382009" y="134665"/>
                    <a:pt x="386145" y="146557"/>
                    <a:pt x="382465" y="153455"/>
                  </a:cubicBezTo>
                  <a:cubicBezTo>
                    <a:pt x="378815" y="160297"/>
                    <a:pt x="366440" y="158930"/>
                    <a:pt x="352699" y="167169"/>
                  </a:cubicBezTo>
                  <a:cubicBezTo>
                    <a:pt x="338954" y="175411"/>
                    <a:pt x="319737" y="211592"/>
                    <a:pt x="314234" y="213445"/>
                  </a:cubicBezTo>
                  <a:cubicBezTo>
                    <a:pt x="308730" y="215269"/>
                    <a:pt x="271179" y="211136"/>
                    <a:pt x="259748" y="212989"/>
                  </a:cubicBezTo>
                  <a:cubicBezTo>
                    <a:pt x="248399" y="214796"/>
                    <a:pt x="244232" y="225554"/>
                    <a:pt x="238397" y="226215"/>
                  </a:cubicBezTo>
                  <a:close/>
                </a:path>
              </a:pathLst>
            </a:custGeom>
            <a:grpFill/>
            <a:ln cap="flat" cmpd="sng" w="0">
              <a:noFill/>
              <a:prstDash val="solid"/>
              <a:miter lim="800000"/>
            </a:ln>
          </p:spPr>
          <p:txBody>
            <a:bodyPr anchor="ctr">
              <a:spAutoFit/>
            </a:bodyPr>
            <a:lstStyle/>
            <a:p>
              <a:pPr algn="ctr"/>
              <a:endParaRPr lang="en-US"/>
            </a:p>
          </p:txBody>
        </p:sp>
        <p:sp>
          <p:nvSpPr>
            <p:cNvPr id="247" name="Free Form 106">
              <a:extLst>
                <a:ext uri="{FF2B5EF4-FFF2-40B4-BE49-F238E27FC236}">
                  <a16:creationId xmlns:a16="http://schemas.microsoft.com/office/drawing/2014/main" id="{84773075-5D67-46F8-8E14-843ABF6A30C3}"/>
                </a:ext>
              </a:extLst>
            </p:cNvPr>
            <p:cNvSpPr/>
            <p:nvPr/>
          </p:nvSpPr>
          <p:spPr>
            <a:xfrm>
              <a:off x="2380227" y="2710901"/>
              <a:ext cx="222591" cy="320168"/>
            </a:xfrm>
            <a:custGeom>
              <a:avLst/>
              <a:gdLst/>
              <a:ahLst/>
              <a:cxnLst/>
              <a:rect b="0" l="0" r="0" t="0"/>
              <a:pathLst>
                <a:path h="815888" w="567230">
                  <a:moveTo>
                    <a:pt x="266326" y="47758"/>
                  </a:moveTo>
                  <a:cubicBezTo>
                    <a:pt x="263249" y="55207"/>
                    <a:pt x="255497" y="57648"/>
                    <a:pt x="250028" y="57365"/>
                  </a:cubicBezTo>
                  <a:lnTo>
                    <a:pt x="250011" y="57424"/>
                  </a:lnTo>
                  <a:cubicBezTo>
                    <a:pt x="250006" y="57441"/>
                    <a:pt x="249996" y="57458"/>
                    <a:pt x="249987" y="57470"/>
                  </a:cubicBezTo>
                  <a:cubicBezTo>
                    <a:pt x="249102" y="58665"/>
                    <a:pt x="228268" y="86719"/>
                    <a:pt x="224166" y="89450"/>
                  </a:cubicBezTo>
                  <a:cubicBezTo>
                    <a:pt x="222360" y="90659"/>
                    <a:pt x="215298" y="89950"/>
                    <a:pt x="207122" y="89130"/>
                  </a:cubicBezTo>
                  <a:cubicBezTo>
                    <a:pt x="196459" y="88057"/>
                    <a:pt x="183196" y="86731"/>
                    <a:pt x="178125" y="89460"/>
                  </a:cubicBezTo>
                  <a:cubicBezTo>
                    <a:pt x="175062" y="91108"/>
                    <a:pt x="172831" y="93554"/>
                    <a:pt x="170007" y="96650"/>
                  </a:cubicBezTo>
                  <a:cubicBezTo>
                    <a:pt x="164694" y="102473"/>
                    <a:pt x="157415" y="110449"/>
                    <a:pt x="138959" y="119003"/>
                  </a:cubicBezTo>
                  <a:cubicBezTo>
                    <a:pt x="131958" y="122249"/>
                    <a:pt x="124204" y="125414"/>
                    <a:pt x="116711" y="128471"/>
                  </a:cubicBezTo>
                  <a:cubicBezTo>
                    <a:pt x="94249" y="137640"/>
                    <a:pt x="71020" y="147120"/>
                    <a:pt x="66917" y="159437"/>
                  </a:cubicBezTo>
                  <a:cubicBezTo>
                    <a:pt x="63754" y="168917"/>
                    <a:pt x="65149" y="196820"/>
                    <a:pt x="66383" y="221440"/>
                  </a:cubicBezTo>
                  <a:cubicBezTo>
                    <a:pt x="67297" y="239741"/>
                    <a:pt x="68087" y="255546"/>
                    <a:pt x="66921" y="261091"/>
                  </a:cubicBezTo>
                  <a:cubicBezTo>
                    <a:pt x="65588" y="267429"/>
                    <a:pt x="61108" y="274446"/>
                    <a:pt x="56775" y="281235"/>
                  </a:cubicBezTo>
                  <a:cubicBezTo>
                    <a:pt x="52274" y="288292"/>
                    <a:pt x="48024" y="294956"/>
                    <a:pt x="48372" y="299513"/>
                  </a:cubicBezTo>
                  <a:cubicBezTo>
                    <a:pt x="48587" y="302310"/>
                    <a:pt x="50638" y="309254"/>
                    <a:pt x="53235" y="318047"/>
                  </a:cubicBezTo>
                  <a:cubicBezTo>
                    <a:pt x="58716" y="336625"/>
                    <a:pt x="67004" y="364704"/>
                    <a:pt x="64173" y="376510"/>
                  </a:cubicBezTo>
                  <a:cubicBezTo>
                    <a:pt x="61903" y="385957"/>
                    <a:pt x="43157" y="399302"/>
                    <a:pt x="26612" y="411075"/>
                  </a:cubicBezTo>
                  <a:cubicBezTo>
                    <a:pt x="13230" y="420597"/>
                    <a:pt x="590" y="429594"/>
                    <a:pt x="287" y="434186"/>
                  </a:cubicBezTo>
                  <a:cubicBezTo>
                    <a:pt x="0" y="438456"/>
                    <a:pt x="6637" y="450331"/>
                    <a:pt x="39875" y="482661"/>
                  </a:cubicBezTo>
                  <a:cubicBezTo>
                    <a:pt x="40621" y="483388"/>
                    <a:pt x="41165" y="483917"/>
                    <a:pt x="41455" y="484205"/>
                  </a:cubicBezTo>
                  <a:cubicBezTo>
                    <a:pt x="42952" y="485704"/>
                    <a:pt x="50301" y="484846"/>
                    <a:pt x="58085" y="483937"/>
                  </a:cubicBezTo>
                  <a:cubicBezTo>
                    <a:pt x="67816" y="482798"/>
                    <a:pt x="78831" y="481518"/>
                    <a:pt x="82652" y="484185"/>
                  </a:cubicBezTo>
                  <a:cubicBezTo>
                    <a:pt x="89684" y="489108"/>
                    <a:pt x="88779" y="503137"/>
                    <a:pt x="84761" y="509832"/>
                  </a:cubicBezTo>
                  <a:cubicBezTo>
                    <a:pt x="83266" y="512327"/>
                    <a:pt x="80301" y="516206"/>
                    <a:pt x="77165" y="520313"/>
                  </a:cubicBezTo>
                  <a:cubicBezTo>
                    <a:pt x="71601" y="527594"/>
                    <a:pt x="65295" y="535845"/>
                    <a:pt x="64861" y="539305"/>
                  </a:cubicBezTo>
                  <a:cubicBezTo>
                    <a:pt x="64481" y="542353"/>
                    <a:pt x="69672" y="546367"/>
                    <a:pt x="74693" y="550251"/>
                  </a:cubicBezTo>
                  <a:cubicBezTo>
                    <a:pt x="78553" y="553236"/>
                    <a:pt x="82198" y="556060"/>
                    <a:pt x="83393" y="558444"/>
                  </a:cubicBezTo>
                  <a:cubicBezTo>
                    <a:pt x="86136" y="563923"/>
                    <a:pt x="92227" y="594794"/>
                    <a:pt x="92332" y="600256"/>
                  </a:cubicBezTo>
                  <a:cubicBezTo>
                    <a:pt x="94119" y="600246"/>
                    <a:pt x="122514" y="600170"/>
                    <a:pt x="141512" y="615637"/>
                  </a:cubicBezTo>
                  <a:cubicBezTo>
                    <a:pt x="154472" y="626186"/>
                    <a:pt x="155191" y="641869"/>
                    <a:pt x="155952" y="658472"/>
                  </a:cubicBezTo>
                  <a:cubicBezTo>
                    <a:pt x="156352" y="667195"/>
                    <a:pt x="156764" y="676212"/>
                    <a:pt x="158976" y="684885"/>
                  </a:cubicBezTo>
                  <a:cubicBezTo>
                    <a:pt x="161892" y="696343"/>
                    <a:pt x="166940" y="703178"/>
                    <a:pt x="173187" y="704122"/>
                  </a:cubicBezTo>
                  <a:cubicBezTo>
                    <a:pt x="178610" y="704956"/>
                    <a:pt x="184494" y="701159"/>
                    <a:pt x="188888" y="693997"/>
                  </a:cubicBezTo>
                  <a:cubicBezTo>
                    <a:pt x="189873" y="692395"/>
                    <a:pt x="190858" y="690732"/>
                    <a:pt x="191806" y="689123"/>
                  </a:cubicBezTo>
                  <a:cubicBezTo>
                    <a:pt x="197410" y="679672"/>
                    <a:pt x="202701" y="670742"/>
                    <a:pt x="209607" y="669106"/>
                  </a:cubicBezTo>
                  <a:cubicBezTo>
                    <a:pt x="212477" y="668433"/>
                    <a:pt x="215364" y="669065"/>
                    <a:pt x="218439" y="671042"/>
                  </a:cubicBezTo>
                  <a:cubicBezTo>
                    <a:pt x="231260" y="679282"/>
                    <a:pt x="233740" y="684627"/>
                    <a:pt x="226754" y="706506"/>
                  </a:cubicBezTo>
                  <a:lnTo>
                    <a:pt x="226329" y="707835"/>
                  </a:lnTo>
                  <a:cubicBezTo>
                    <a:pt x="219692" y="728618"/>
                    <a:pt x="216034" y="740064"/>
                    <a:pt x="227166" y="750756"/>
                  </a:cubicBezTo>
                  <a:cubicBezTo>
                    <a:pt x="238156" y="761302"/>
                    <a:pt x="243398" y="774050"/>
                    <a:pt x="248741" y="792506"/>
                  </a:cubicBezTo>
                  <a:cubicBezTo>
                    <a:pt x="252011" y="803808"/>
                    <a:pt x="258350" y="812591"/>
                    <a:pt x="264890" y="814884"/>
                  </a:cubicBezTo>
                  <a:cubicBezTo>
                    <a:pt x="267746" y="815888"/>
                    <a:pt x="270455" y="815559"/>
                    <a:pt x="272749" y="813940"/>
                  </a:cubicBezTo>
                  <a:cubicBezTo>
                    <a:pt x="275639" y="811899"/>
                    <a:pt x="278272" y="807951"/>
                    <a:pt x="281318" y="803384"/>
                  </a:cubicBezTo>
                  <a:cubicBezTo>
                    <a:pt x="286292" y="795923"/>
                    <a:pt x="292483" y="786635"/>
                    <a:pt x="302546" y="782324"/>
                  </a:cubicBezTo>
                  <a:cubicBezTo>
                    <a:pt x="317916" y="775735"/>
                    <a:pt x="347035" y="766211"/>
                    <a:pt x="349091" y="765538"/>
                  </a:cubicBezTo>
                  <a:cubicBezTo>
                    <a:pt x="341829" y="746784"/>
                    <a:pt x="332310" y="730771"/>
                    <a:pt x="324924" y="721446"/>
                  </a:cubicBezTo>
                  <a:cubicBezTo>
                    <a:pt x="316528" y="710839"/>
                    <a:pt x="312958" y="698628"/>
                    <a:pt x="315370" y="688777"/>
                  </a:cubicBezTo>
                  <a:cubicBezTo>
                    <a:pt x="317472" y="680201"/>
                    <a:pt x="323712" y="673534"/>
                    <a:pt x="333921" y="668970"/>
                  </a:cubicBezTo>
                  <a:cubicBezTo>
                    <a:pt x="359783" y="657397"/>
                    <a:pt x="377120" y="642179"/>
                    <a:pt x="379161" y="629253"/>
                  </a:cubicBezTo>
                  <a:cubicBezTo>
                    <a:pt x="379739" y="625612"/>
                    <a:pt x="379666" y="615481"/>
                    <a:pt x="379568" y="601460"/>
                  </a:cubicBezTo>
                  <a:cubicBezTo>
                    <a:pt x="379312" y="564394"/>
                    <a:pt x="378883" y="502359"/>
                    <a:pt x="388780" y="453379"/>
                  </a:cubicBezTo>
                  <a:cubicBezTo>
                    <a:pt x="394850" y="423333"/>
                    <a:pt x="412745" y="388841"/>
                    <a:pt x="441967" y="350861"/>
                  </a:cubicBezTo>
                  <a:cubicBezTo>
                    <a:pt x="472496" y="311186"/>
                    <a:pt x="504192" y="282508"/>
                    <a:pt x="513180" y="274666"/>
                  </a:cubicBezTo>
                  <a:cubicBezTo>
                    <a:pt x="550502" y="242096"/>
                    <a:pt x="567013" y="201611"/>
                    <a:pt x="567176" y="201209"/>
                  </a:cubicBezTo>
                  <a:lnTo>
                    <a:pt x="567230" y="201055"/>
                  </a:lnTo>
                  <a:cubicBezTo>
                    <a:pt x="565286" y="197732"/>
                    <a:pt x="559083" y="163148"/>
                    <a:pt x="558183" y="156391"/>
                  </a:cubicBezTo>
                  <a:cubicBezTo>
                    <a:pt x="557269" y="149549"/>
                    <a:pt x="545809" y="156391"/>
                    <a:pt x="535289" y="156391"/>
                  </a:cubicBezTo>
                  <a:cubicBezTo>
                    <a:pt x="524738" y="156391"/>
                    <a:pt x="529327" y="149064"/>
                    <a:pt x="529783" y="141736"/>
                  </a:cubicBezTo>
                  <a:cubicBezTo>
                    <a:pt x="530239" y="134409"/>
                    <a:pt x="519691" y="128935"/>
                    <a:pt x="511449" y="129847"/>
                  </a:cubicBezTo>
                  <a:cubicBezTo>
                    <a:pt x="503207" y="130759"/>
                    <a:pt x="491778" y="128935"/>
                    <a:pt x="488096" y="119754"/>
                  </a:cubicBezTo>
                  <a:cubicBezTo>
                    <a:pt x="484449" y="110598"/>
                    <a:pt x="483763" y="104070"/>
                    <a:pt x="474468" y="101676"/>
                  </a:cubicBezTo>
                  <a:cubicBezTo>
                    <a:pt x="465205" y="99281"/>
                    <a:pt x="423971" y="103046"/>
                    <a:pt x="406469" y="104070"/>
                  </a:cubicBezTo>
                  <a:cubicBezTo>
                    <a:pt x="388961" y="105099"/>
                    <a:pt x="377271" y="99967"/>
                    <a:pt x="373818" y="80376"/>
                  </a:cubicBezTo>
                  <a:cubicBezTo>
                    <a:pt x="370397" y="60789"/>
                    <a:pt x="368003" y="64924"/>
                    <a:pt x="356372" y="54944"/>
                  </a:cubicBezTo>
                  <a:cubicBezTo>
                    <a:pt x="344767" y="44993"/>
                    <a:pt x="348415" y="41916"/>
                    <a:pt x="353236" y="36068"/>
                  </a:cubicBezTo>
                  <a:cubicBezTo>
                    <a:pt x="358022" y="30223"/>
                    <a:pt x="357681" y="24035"/>
                    <a:pt x="349786" y="18904"/>
                  </a:cubicBezTo>
                  <a:cubicBezTo>
                    <a:pt x="341885" y="13742"/>
                    <a:pt x="330907" y="0"/>
                    <a:pt x="321956" y="9609"/>
                  </a:cubicBezTo>
                  <a:cubicBezTo>
                    <a:pt x="313029" y="19246"/>
                    <a:pt x="305816" y="32989"/>
                    <a:pt x="305816" y="38807"/>
                  </a:cubicBezTo>
                  <a:cubicBezTo>
                    <a:pt x="305816" y="44651"/>
                    <a:pt x="302395" y="45334"/>
                    <a:pt x="293473" y="44651"/>
                  </a:cubicBezTo>
                  <a:cubicBezTo>
                    <a:pt x="284517" y="43966"/>
                    <a:pt x="269406" y="40175"/>
                    <a:pt x="266326" y="47758"/>
                  </a:cubicBezTo>
                  <a:close/>
                </a:path>
              </a:pathLst>
            </a:custGeom>
            <a:grpFill/>
            <a:ln cap="flat" cmpd="sng" w="0">
              <a:noFill/>
              <a:prstDash val="solid"/>
              <a:miter lim="800000"/>
            </a:ln>
          </p:spPr>
          <p:txBody>
            <a:bodyPr anchor="ctr">
              <a:spAutoFit/>
            </a:bodyPr>
            <a:lstStyle/>
            <a:p>
              <a:pPr algn="ctr"/>
              <a:endParaRPr lang="en-US"/>
            </a:p>
          </p:txBody>
        </p:sp>
        <p:sp>
          <p:nvSpPr>
            <p:cNvPr id="248" name="Free Form 107">
              <a:extLst>
                <a:ext uri="{FF2B5EF4-FFF2-40B4-BE49-F238E27FC236}">
                  <a16:creationId xmlns:a16="http://schemas.microsoft.com/office/drawing/2014/main" id="{5C8582F9-B0D4-4D21-8458-2974DCE12C5F}"/>
                </a:ext>
              </a:extLst>
            </p:cNvPr>
            <p:cNvSpPr/>
            <p:nvPr/>
          </p:nvSpPr>
          <p:spPr>
            <a:xfrm>
              <a:off x="2212662" y="2566729"/>
              <a:ext cx="265540" cy="305051"/>
            </a:xfrm>
            <a:custGeom>
              <a:avLst/>
              <a:gdLst/>
              <a:ahLst/>
              <a:cxnLst/>
              <a:rect b="0" l="0" r="0" t="0"/>
              <a:pathLst>
                <a:path h="777366" w="676677">
                  <a:moveTo>
                    <a:pt x="311495" y="176189"/>
                  </a:moveTo>
                  <a:cubicBezTo>
                    <a:pt x="304595" y="169773"/>
                    <a:pt x="313319" y="155572"/>
                    <a:pt x="311495" y="150529"/>
                  </a:cubicBezTo>
                  <a:cubicBezTo>
                    <a:pt x="309640" y="145509"/>
                    <a:pt x="295443" y="138640"/>
                    <a:pt x="288114" y="126718"/>
                  </a:cubicBezTo>
                  <a:cubicBezTo>
                    <a:pt x="280786" y="114802"/>
                    <a:pt x="287660" y="105648"/>
                    <a:pt x="282183" y="101057"/>
                  </a:cubicBezTo>
                  <a:cubicBezTo>
                    <a:pt x="276682" y="96497"/>
                    <a:pt x="245061" y="91449"/>
                    <a:pt x="228580" y="90993"/>
                  </a:cubicBezTo>
                  <a:cubicBezTo>
                    <a:pt x="212099" y="90537"/>
                    <a:pt x="203404" y="85946"/>
                    <a:pt x="201550" y="75427"/>
                  </a:cubicBezTo>
                  <a:cubicBezTo>
                    <a:pt x="199724" y="64902"/>
                    <a:pt x="212099" y="56636"/>
                    <a:pt x="212099" y="50704"/>
                  </a:cubicBezTo>
                  <a:cubicBezTo>
                    <a:pt x="212099" y="44744"/>
                    <a:pt x="199270" y="31001"/>
                    <a:pt x="189658" y="27324"/>
                  </a:cubicBezTo>
                  <a:cubicBezTo>
                    <a:pt x="184008" y="25176"/>
                    <a:pt x="178773" y="20565"/>
                    <a:pt x="177354" y="15883"/>
                  </a:cubicBezTo>
                  <a:cubicBezTo>
                    <a:pt x="162331" y="18385"/>
                    <a:pt x="142892" y="11550"/>
                    <a:pt x="127243" y="6022"/>
                  </a:cubicBezTo>
                  <a:cubicBezTo>
                    <a:pt x="118506" y="2938"/>
                    <a:pt x="110961" y="275"/>
                    <a:pt x="106292" y="29"/>
                  </a:cubicBezTo>
                  <a:cubicBezTo>
                    <a:pt x="105926" y="12"/>
                    <a:pt x="105536" y="0"/>
                    <a:pt x="105112" y="0"/>
                  </a:cubicBezTo>
                  <a:cubicBezTo>
                    <a:pt x="98586" y="0"/>
                    <a:pt x="84978" y="2240"/>
                    <a:pt x="69672" y="5864"/>
                  </a:cubicBezTo>
                  <a:cubicBezTo>
                    <a:pt x="53371" y="9721"/>
                    <a:pt x="41642" y="13611"/>
                    <a:pt x="39789" y="15769"/>
                  </a:cubicBezTo>
                  <a:cubicBezTo>
                    <a:pt x="37807" y="18085"/>
                    <a:pt x="37936" y="24384"/>
                    <a:pt x="38109" y="32357"/>
                  </a:cubicBezTo>
                  <a:cubicBezTo>
                    <a:pt x="38278" y="40472"/>
                    <a:pt x="38492" y="50572"/>
                    <a:pt x="36395" y="59662"/>
                  </a:cubicBezTo>
                  <a:cubicBezTo>
                    <a:pt x="32340" y="77241"/>
                    <a:pt x="631" y="181209"/>
                    <a:pt x="0" y="183270"/>
                  </a:cubicBezTo>
                  <a:cubicBezTo>
                    <a:pt x="385" y="184101"/>
                    <a:pt x="13106" y="211701"/>
                    <a:pt x="16473" y="225834"/>
                  </a:cubicBezTo>
                  <a:cubicBezTo>
                    <a:pt x="17980" y="232174"/>
                    <a:pt x="21058" y="253049"/>
                    <a:pt x="24310" y="275151"/>
                  </a:cubicBezTo>
                  <a:cubicBezTo>
                    <a:pt x="28285" y="302139"/>
                    <a:pt x="32786" y="332731"/>
                    <a:pt x="34308" y="335011"/>
                  </a:cubicBezTo>
                  <a:cubicBezTo>
                    <a:pt x="35405" y="336662"/>
                    <a:pt x="41084" y="337186"/>
                    <a:pt x="48273" y="337852"/>
                  </a:cubicBezTo>
                  <a:cubicBezTo>
                    <a:pt x="58214" y="338771"/>
                    <a:pt x="71832" y="340032"/>
                    <a:pt x="80284" y="345265"/>
                  </a:cubicBezTo>
                  <a:cubicBezTo>
                    <a:pt x="91998" y="352517"/>
                    <a:pt x="99998" y="375689"/>
                    <a:pt x="103844" y="386827"/>
                  </a:cubicBezTo>
                  <a:cubicBezTo>
                    <a:pt x="104734" y="389407"/>
                    <a:pt x="105377" y="391270"/>
                    <a:pt x="105768" y="392048"/>
                  </a:cubicBezTo>
                  <a:cubicBezTo>
                    <a:pt x="106989" y="394494"/>
                    <a:pt x="98296" y="404681"/>
                    <a:pt x="89891" y="414532"/>
                  </a:cubicBezTo>
                  <a:cubicBezTo>
                    <a:pt x="83673" y="421821"/>
                    <a:pt x="77802" y="428702"/>
                    <a:pt x="76924" y="431340"/>
                  </a:cubicBezTo>
                  <a:cubicBezTo>
                    <a:pt x="75807" y="434691"/>
                    <a:pt x="82132" y="438175"/>
                    <a:pt x="89460" y="442208"/>
                  </a:cubicBezTo>
                  <a:cubicBezTo>
                    <a:pt x="95185" y="445361"/>
                    <a:pt x="101673" y="448933"/>
                    <a:pt x="105838" y="453147"/>
                  </a:cubicBezTo>
                  <a:cubicBezTo>
                    <a:pt x="111037" y="458402"/>
                    <a:pt x="111383" y="475058"/>
                    <a:pt x="111712" y="491164"/>
                  </a:cubicBezTo>
                  <a:cubicBezTo>
                    <a:pt x="111990" y="504514"/>
                    <a:pt x="112251" y="517123"/>
                    <a:pt x="115365" y="521176"/>
                  </a:cubicBezTo>
                  <a:cubicBezTo>
                    <a:pt x="118886" y="525750"/>
                    <a:pt x="135518" y="526501"/>
                    <a:pt x="153129" y="527296"/>
                  </a:cubicBezTo>
                  <a:cubicBezTo>
                    <a:pt x="169824" y="528050"/>
                    <a:pt x="187088" y="528828"/>
                    <a:pt x="196361" y="532802"/>
                  </a:cubicBezTo>
                  <a:cubicBezTo>
                    <a:pt x="208283" y="537908"/>
                    <a:pt x="213021" y="553431"/>
                    <a:pt x="216829" y="565901"/>
                  </a:cubicBezTo>
                  <a:cubicBezTo>
                    <a:pt x="219075" y="573253"/>
                    <a:pt x="221014" y="579605"/>
                    <a:pt x="223847" y="580892"/>
                  </a:cubicBezTo>
                  <a:cubicBezTo>
                    <a:pt x="228151" y="582850"/>
                    <a:pt x="235310" y="587747"/>
                    <a:pt x="241625" y="592065"/>
                  </a:cubicBezTo>
                  <a:cubicBezTo>
                    <a:pt x="246461" y="595374"/>
                    <a:pt x="250638" y="598229"/>
                    <a:pt x="252703" y="599212"/>
                  </a:cubicBezTo>
                  <a:cubicBezTo>
                    <a:pt x="257543" y="601519"/>
                    <a:pt x="292225" y="654498"/>
                    <a:pt x="294680" y="658589"/>
                  </a:cubicBezTo>
                  <a:cubicBezTo>
                    <a:pt x="295407" y="659801"/>
                    <a:pt x="296375" y="664559"/>
                    <a:pt x="297604" y="670579"/>
                  </a:cubicBezTo>
                  <a:cubicBezTo>
                    <a:pt x="299984" y="682296"/>
                    <a:pt x="303249" y="698338"/>
                    <a:pt x="307726" y="704607"/>
                  </a:cubicBezTo>
                  <a:cubicBezTo>
                    <a:pt x="314412" y="713968"/>
                    <a:pt x="340485" y="733326"/>
                    <a:pt x="348883" y="737528"/>
                  </a:cubicBezTo>
                  <a:cubicBezTo>
                    <a:pt x="354938" y="740554"/>
                    <a:pt x="373362" y="749768"/>
                    <a:pt x="390614" y="737540"/>
                  </a:cubicBezTo>
                  <a:cubicBezTo>
                    <a:pt x="394779" y="734589"/>
                    <a:pt x="398473" y="731527"/>
                    <a:pt x="402043" y="728567"/>
                  </a:cubicBezTo>
                  <a:cubicBezTo>
                    <a:pt x="412235" y="720115"/>
                    <a:pt x="420277" y="713449"/>
                    <a:pt x="428597" y="719681"/>
                  </a:cubicBezTo>
                  <a:cubicBezTo>
                    <a:pt x="439141" y="727586"/>
                    <a:pt x="453481" y="773777"/>
                    <a:pt x="454583" y="777366"/>
                  </a:cubicBezTo>
                  <a:cubicBezTo>
                    <a:pt x="470779" y="765830"/>
                    <a:pt x="488660" y="752929"/>
                    <a:pt x="490847" y="743826"/>
                  </a:cubicBezTo>
                  <a:cubicBezTo>
                    <a:pt x="493658" y="732107"/>
                    <a:pt x="485385" y="704083"/>
                    <a:pt x="479911" y="685539"/>
                  </a:cubicBezTo>
                  <a:cubicBezTo>
                    <a:pt x="477311" y="676729"/>
                    <a:pt x="475256" y="669767"/>
                    <a:pt x="475039" y="666934"/>
                  </a:cubicBezTo>
                  <a:cubicBezTo>
                    <a:pt x="474680" y="662262"/>
                    <a:pt x="478962" y="655551"/>
                    <a:pt x="483495" y="648446"/>
                  </a:cubicBezTo>
                  <a:cubicBezTo>
                    <a:pt x="487811" y="641684"/>
                    <a:pt x="492273" y="634693"/>
                    <a:pt x="493595" y="628414"/>
                  </a:cubicBezTo>
                  <a:cubicBezTo>
                    <a:pt x="494751" y="622913"/>
                    <a:pt x="493961" y="607129"/>
                    <a:pt x="493046" y="588854"/>
                  </a:cubicBezTo>
                  <a:cubicBezTo>
                    <a:pt x="491813" y="564201"/>
                    <a:pt x="490418" y="536265"/>
                    <a:pt x="493598" y="526721"/>
                  </a:cubicBezTo>
                  <a:cubicBezTo>
                    <a:pt x="497753" y="514258"/>
                    <a:pt x="520018" y="505170"/>
                    <a:pt x="543590" y="495548"/>
                  </a:cubicBezTo>
                  <a:cubicBezTo>
                    <a:pt x="551083" y="492490"/>
                    <a:pt x="558830" y="489328"/>
                    <a:pt x="565825" y="486087"/>
                  </a:cubicBezTo>
                  <a:cubicBezTo>
                    <a:pt x="584218" y="477563"/>
                    <a:pt x="591468" y="469613"/>
                    <a:pt x="596761" y="463815"/>
                  </a:cubicBezTo>
                  <a:cubicBezTo>
                    <a:pt x="599609" y="460691"/>
                    <a:pt x="601858" y="458229"/>
                    <a:pt x="604969" y="456553"/>
                  </a:cubicBezTo>
                  <a:cubicBezTo>
                    <a:pt x="610134" y="453771"/>
                    <a:pt x="622901" y="455049"/>
                    <a:pt x="634164" y="456183"/>
                  </a:cubicBezTo>
                  <a:cubicBezTo>
                    <a:pt x="642274" y="456995"/>
                    <a:pt x="649272" y="457697"/>
                    <a:pt x="650986" y="456558"/>
                  </a:cubicBezTo>
                  <a:cubicBezTo>
                    <a:pt x="654971" y="453903"/>
                    <a:pt x="675802" y="425893"/>
                    <a:pt x="676677" y="424718"/>
                  </a:cubicBezTo>
                  <a:cubicBezTo>
                    <a:pt x="671030" y="423996"/>
                    <a:pt x="655483" y="404098"/>
                    <a:pt x="648002" y="398988"/>
                  </a:cubicBezTo>
                  <a:cubicBezTo>
                    <a:pt x="640418" y="393855"/>
                    <a:pt x="639392" y="400041"/>
                    <a:pt x="627385" y="400726"/>
                  </a:cubicBezTo>
                  <a:cubicBezTo>
                    <a:pt x="615354" y="401411"/>
                    <a:pt x="607456" y="387669"/>
                    <a:pt x="600585" y="384218"/>
                  </a:cubicBezTo>
                  <a:cubicBezTo>
                    <a:pt x="593713" y="380797"/>
                    <a:pt x="581338" y="384218"/>
                    <a:pt x="575520" y="381224"/>
                  </a:cubicBezTo>
                  <a:cubicBezTo>
                    <a:pt x="569678" y="378203"/>
                    <a:pt x="571387" y="366028"/>
                    <a:pt x="567625" y="359839"/>
                  </a:cubicBezTo>
                  <a:cubicBezTo>
                    <a:pt x="563831" y="353653"/>
                    <a:pt x="554223" y="359495"/>
                    <a:pt x="551117" y="368420"/>
                  </a:cubicBezTo>
                  <a:cubicBezTo>
                    <a:pt x="548037" y="377347"/>
                    <a:pt x="545984" y="379768"/>
                    <a:pt x="541507" y="381138"/>
                  </a:cubicBezTo>
                  <a:cubicBezTo>
                    <a:pt x="537030" y="382506"/>
                    <a:pt x="520893" y="366710"/>
                    <a:pt x="511625" y="364287"/>
                  </a:cubicBezTo>
                  <a:cubicBezTo>
                    <a:pt x="502359" y="361890"/>
                    <a:pt x="493063" y="353994"/>
                    <a:pt x="494431" y="347123"/>
                  </a:cubicBezTo>
                  <a:cubicBezTo>
                    <a:pt x="495831" y="340251"/>
                    <a:pt x="506124" y="317240"/>
                    <a:pt x="501332" y="311737"/>
                  </a:cubicBezTo>
                  <a:cubicBezTo>
                    <a:pt x="496514" y="306263"/>
                    <a:pt x="441540" y="269170"/>
                    <a:pt x="433642" y="267429"/>
                  </a:cubicBezTo>
                  <a:cubicBezTo>
                    <a:pt x="425744" y="265717"/>
                    <a:pt x="424720" y="278436"/>
                    <a:pt x="419558" y="282198"/>
                  </a:cubicBezTo>
                  <a:cubicBezTo>
                    <a:pt x="414428" y="285990"/>
                    <a:pt x="398973" y="277068"/>
                    <a:pt x="388307" y="277068"/>
                  </a:cubicBezTo>
                  <a:cubicBezTo>
                    <a:pt x="377644" y="277068"/>
                    <a:pt x="381438" y="289413"/>
                    <a:pt x="378356" y="294573"/>
                  </a:cubicBezTo>
                  <a:cubicBezTo>
                    <a:pt x="375250" y="299735"/>
                    <a:pt x="363931" y="294573"/>
                    <a:pt x="361848" y="289755"/>
                  </a:cubicBezTo>
                  <a:cubicBezTo>
                    <a:pt x="359798" y="284966"/>
                    <a:pt x="364616" y="252318"/>
                    <a:pt x="361848" y="249582"/>
                  </a:cubicBezTo>
                  <a:cubicBezTo>
                    <a:pt x="359110" y="246814"/>
                    <a:pt x="340205" y="245446"/>
                    <a:pt x="338840" y="243735"/>
                  </a:cubicBezTo>
                  <a:cubicBezTo>
                    <a:pt x="337469" y="242025"/>
                    <a:pt x="337469" y="207666"/>
                    <a:pt x="334389" y="200794"/>
                  </a:cubicBezTo>
                  <a:cubicBezTo>
                    <a:pt x="331283" y="193923"/>
                    <a:pt x="318337" y="182604"/>
                    <a:pt x="311495" y="176189"/>
                  </a:cubicBezTo>
                  <a:close/>
                </a:path>
              </a:pathLst>
            </a:custGeom>
            <a:grpFill/>
            <a:ln cap="flat" cmpd="sng" w="0">
              <a:noFill/>
              <a:prstDash val="solid"/>
              <a:miter lim="800000"/>
            </a:ln>
          </p:spPr>
          <p:txBody>
            <a:bodyPr anchor="ctr">
              <a:spAutoFit/>
            </a:bodyPr>
            <a:lstStyle/>
            <a:p>
              <a:pPr algn="ctr"/>
              <a:endParaRPr lang="en-US"/>
            </a:p>
          </p:txBody>
        </p:sp>
        <p:sp>
          <p:nvSpPr>
            <p:cNvPr id="249" name="Free Form 108">
              <a:extLst>
                <a:ext uri="{FF2B5EF4-FFF2-40B4-BE49-F238E27FC236}">
                  <a16:creationId xmlns:a16="http://schemas.microsoft.com/office/drawing/2014/main" id="{2D741004-B5C8-4B84-A693-EB8F93D38C78}"/>
                </a:ext>
              </a:extLst>
            </p:cNvPr>
            <p:cNvSpPr/>
            <p:nvPr/>
          </p:nvSpPr>
          <p:spPr>
            <a:xfrm>
              <a:off x="2597071" y="2672177"/>
              <a:ext cx="193622" cy="173794"/>
            </a:xfrm>
            <a:custGeom>
              <a:avLst/>
              <a:gdLst/>
              <a:ahLst/>
              <a:cxnLst/>
              <a:rect b="0" l="0" r="0" t="0"/>
              <a:pathLst>
                <a:path h="442881" w="493410">
                  <a:moveTo>
                    <a:pt x="69691" y="299952"/>
                  </a:moveTo>
                  <a:cubicBezTo>
                    <a:pt x="63400" y="304024"/>
                    <a:pt x="17992" y="302315"/>
                    <a:pt x="14891" y="300054"/>
                  </a:cubicBezTo>
                  <a:cubicBezTo>
                    <a:pt x="14657" y="300642"/>
                    <a:pt x="9875" y="312124"/>
                    <a:pt x="0" y="327586"/>
                  </a:cubicBezTo>
                  <a:cubicBezTo>
                    <a:pt x="114" y="328230"/>
                    <a:pt x="11948" y="392231"/>
                    <a:pt x="32969" y="416646"/>
                  </a:cubicBezTo>
                  <a:cubicBezTo>
                    <a:pt x="42491" y="427697"/>
                    <a:pt x="63137" y="436095"/>
                    <a:pt x="89625" y="439684"/>
                  </a:cubicBezTo>
                  <a:cubicBezTo>
                    <a:pt x="113222" y="442881"/>
                    <a:pt x="137289" y="441643"/>
                    <a:pt x="150941" y="436517"/>
                  </a:cubicBezTo>
                  <a:cubicBezTo>
                    <a:pt x="167032" y="430484"/>
                    <a:pt x="191165" y="409302"/>
                    <a:pt x="214503" y="388817"/>
                  </a:cubicBezTo>
                  <a:cubicBezTo>
                    <a:pt x="230918" y="374409"/>
                    <a:pt x="246424" y="360800"/>
                    <a:pt x="258080" y="353407"/>
                  </a:cubicBezTo>
                  <a:cubicBezTo>
                    <a:pt x="275924" y="342095"/>
                    <a:pt x="289430" y="348513"/>
                    <a:pt x="303727" y="355311"/>
                  </a:cubicBezTo>
                  <a:cubicBezTo>
                    <a:pt x="311861" y="359181"/>
                    <a:pt x="320276" y="363182"/>
                    <a:pt x="329627" y="363687"/>
                  </a:cubicBezTo>
                  <a:cubicBezTo>
                    <a:pt x="330949" y="363758"/>
                    <a:pt x="332236" y="363794"/>
                    <a:pt x="333487" y="363794"/>
                  </a:cubicBezTo>
                  <a:cubicBezTo>
                    <a:pt x="351770" y="363794"/>
                    <a:pt x="362377" y="356138"/>
                    <a:pt x="365862" y="340464"/>
                  </a:cubicBezTo>
                  <a:cubicBezTo>
                    <a:pt x="366498" y="337613"/>
                    <a:pt x="366988" y="334021"/>
                    <a:pt x="367513" y="330220"/>
                  </a:cubicBezTo>
                  <a:cubicBezTo>
                    <a:pt x="369278" y="317348"/>
                    <a:pt x="371480" y="301327"/>
                    <a:pt x="381075" y="297062"/>
                  </a:cubicBezTo>
                  <a:cubicBezTo>
                    <a:pt x="386106" y="294829"/>
                    <a:pt x="402187" y="293429"/>
                    <a:pt x="420858" y="292554"/>
                  </a:cubicBezTo>
                  <a:cubicBezTo>
                    <a:pt x="421072" y="289779"/>
                    <a:pt x="425790" y="229309"/>
                    <a:pt x="431128" y="210953"/>
                  </a:cubicBezTo>
                  <a:cubicBezTo>
                    <a:pt x="435683" y="195303"/>
                    <a:pt x="457061" y="183348"/>
                    <a:pt x="472671" y="174618"/>
                  </a:cubicBezTo>
                  <a:cubicBezTo>
                    <a:pt x="475870" y="172828"/>
                    <a:pt x="478889" y="171139"/>
                    <a:pt x="481352" y="169639"/>
                  </a:cubicBezTo>
                  <a:cubicBezTo>
                    <a:pt x="488755" y="165123"/>
                    <a:pt x="491293" y="158588"/>
                    <a:pt x="492120" y="153902"/>
                  </a:cubicBezTo>
                  <a:cubicBezTo>
                    <a:pt x="493410" y="146589"/>
                    <a:pt x="491371" y="138501"/>
                    <a:pt x="486807" y="132795"/>
                  </a:cubicBezTo>
                  <a:cubicBezTo>
                    <a:pt x="484102" y="129415"/>
                    <a:pt x="478540" y="125577"/>
                    <a:pt x="471498" y="120720"/>
                  </a:cubicBezTo>
                  <a:cubicBezTo>
                    <a:pt x="457402" y="110995"/>
                    <a:pt x="436100" y="96297"/>
                    <a:pt x="418882" y="71645"/>
                  </a:cubicBezTo>
                  <a:cubicBezTo>
                    <a:pt x="407139" y="54824"/>
                    <a:pt x="394464" y="32520"/>
                    <a:pt x="384204" y="13340"/>
                  </a:cubicBezTo>
                  <a:cubicBezTo>
                    <a:pt x="381395" y="12662"/>
                    <a:pt x="378405" y="11755"/>
                    <a:pt x="375177" y="10519"/>
                  </a:cubicBezTo>
                  <a:cubicBezTo>
                    <a:pt x="353680" y="2279"/>
                    <a:pt x="344497" y="0"/>
                    <a:pt x="340393" y="1821"/>
                  </a:cubicBezTo>
                  <a:cubicBezTo>
                    <a:pt x="336257" y="3647"/>
                    <a:pt x="317952" y="24262"/>
                    <a:pt x="310627" y="27000"/>
                  </a:cubicBezTo>
                  <a:cubicBezTo>
                    <a:pt x="303268" y="29765"/>
                    <a:pt x="302812" y="16934"/>
                    <a:pt x="300986" y="12343"/>
                  </a:cubicBezTo>
                  <a:cubicBezTo>
                    <a:pt x="299162" y="7754"/>
                    <a:pt x="269852" y="8695"/>
                    <a:pt x="258392" y="14169"/>
                  </a:cubicBezTo>
                  <a:cubicBezTo>
                    <a:pt x="246956" y="19673"/>
                    <a:pt x="214423" y="65007"/>
                    <a:pt x="206186" y="67316"/>
                  </a:cubicBezTo>
                  <a:cubicBezTo>
                    <a:pt x="197944" y="69596"/>
                    <a:pt x="196120" y="56312"/>
                    <a:pt x="191070" y="50352"/>
                  </a:cubicBezTo>
                  <a:cubicBezTo>
                    <a:pt x="186025" y="44422"/>
                    <a:pt x="172311" y="48070"/>
                    <a:pt x="169544" y="52203"/>
                  </a:cubicBezTo>
                  <a:cubicBezTo>
                    <a:pt x="166806" y="56312"/>
                    <a:pt x="165896" y="62725"/>
                    <a:pt x="161446" y="69143"/>
                  </a:cubicBezTo>
                  <a:cubicBezTo>
                    <a:pt x="157001" y="75558"/>
                    <a:pt x="147106" y="76926"/>
                    <a:pt x="149871" y="82427"/>
                  </a:cubicBezTo>
                  <a:cubicBezTo>
                    <a:pt x="152607" y="87931"/>
                    <a:pt x="162672" y="102132"/>
                    <a:pt x="161302" y="106236"/>
                  </a:cubicBezTo>
                  <a:cubicBezTo>
                    <a:pt x="159937" y="110371"/>
                    <a:pt x="132907" y="129132"/>
                    <a:pt x="130625" y="131441"/>
                  </a:cubicBezTo>
                  <a:cubicBezTo>
                    <a:pt x="128342" y="133721"/>
                    <a:pt x="123753" y="144245"/>
                    <a:pt x="128342" y="149291"/>
                  </a:cubicBezTo>
                  <a:cubicBezTo>
                    <a:pt x="132907" y="154338"/>
                    <a:pt x="145279" y="158900"/>
                    <a:pt x="144823" y="164860"/>
                  </a:cubicBezTo>
                  <a:cubicBezTo>
                    <a:pt x="144367" y="170819"/>
                    <a:pt x="131995" y="174467"/>
                    <a:pt x="131537" y="178144"/>
                  </a:cubicBezTo>
                  <a:cubicBezTo>
                    <a:pt x="131081" y="181794"/>
                    <a:pt x="137040" y="190975"/>
                    <a:pt x="137040" y="196908"/>
                  </a:cubicBezTo>
                  <a:cubicBezTo>
                    <a:pt x="137040" y="202865"/>
                    <a:pt x="122841" y="211560"/>
                    <a:pt x="118706" y="212504"/>
                  </a:cubicBezTo>
                  <a:cubicBezTo>
                    <a:pt x="114602" y="213416"/>
                    <a:pt x="80240" y="212960"/>
                    <a:pt x="76592" y="213872"/>
                  </a:cubicBezTo>
                  <a:cubicBezTo>
                    <a:pt x="72915" y="214784"/>
                    <a:pt x="71545" y="252335"/>
                    <a:pt x="76107" y="263339"/>
                  </a:cubicBezTo>
                  <a:cubicBezTo>
                    <a:pt x="80701" y="274317"/>
                    <a:pt x="89396" y="277055"/>
                    <a:pt x="88482" y="281191"/>
                  </a:cubicBezTo>
                  <a:cubicBezTo>
                    <a:pt x="87570" y="285297"/>
                    <a:pt x="76107" y="295846"/>
                    <a:pt x="69691" y="299952"/>
                  </a:cubicBezTo>
                  <a:close/>
                </a:path>
              </a:pathLst>
            </a:custGeom>
            <a:grpFill/>
            <a:ln cap="flat" cmpd="sng" w="0">
              <a:noFill/>
              <a:prstDash val="solid"/>
              <a:miter lim="800000"/>
            </a:ln>
          </p:spPr>
          <p:txBody>
            <a:bodyPr anchor="ctr">
              <a:spAutoFit/>
            </a:bodyPr>
            <a:lstStyle/>
            <a:p>
              <a:pPr algn="ctr"/>
              <a:endParaRPr lang="en-US"/>
            </a:p>
          </p:txBody>
        </p:sp>
        <p:sp>
          <p:nvSpPr>
            <p:cNvPr id="250" name="Free Form 109">
              <a:extLst>
                <a:ext uri="{FF2B5EF4-FFF2-40B4-BE49-F238E27FC236}">
                  <a16:creationId xmlns:a16="http://schemas.microsoft.com/office/drawing/2014/main" id="{7FEA2E2F-4597-48CE-9F7C-7BA43C5D2D58}"/>
                </a:ext>
              </a:extLst>
            </p:cNvPr>
            <p:cNvSpPr/>
            <p:nvPr/>
          </p:nvSpPr>
          <p:spPr>
            <a:xfrm>
              <a:off x="1848533" y="2068020"/>
              <a:ext cx="223380" cy="357772"/>
            </a:xfrm>
            <a:custGeom>
              <a:avLst/>
              <a:gdLst/>
              <a:ahLst/>
              <a:cxnLst/>
              <a:rect b="0" l="0" r="0" t="0"/>
              <a:pathLst>
                <a:path h="911715" w="569242">
                  <a:moveTo>
                    <a:pt x="372080" y="0"/>
                  </a:moveTo>
                  <a:cubicBezTo>
                    <a:pt x="371775" y="331"/>
                    <a:pt x="357776" y="15496"/>
                    <a:pt x="338357" y="32362"/>
                  </a:cubicBezTo>
                  <a:cubicBezTo>
                    <a:pt x="320320" y="48026"/>
                    <a:pt x="293800" y="68389"/>
                    <a:pt x="269882" y="76443"/>
                  </a:cubicBezTo>
                  <a:cubicBezTo>
                    <a:pt x="237249" y="87428"/>
                    <a:pt x="191602" y="87243"/>
                    <a:pt x="167101" y="87160"/>
                  </a:cubicBezTo>
                  <a:cubicBezTo>
                    <a:pt x="157030" y="87124"/>
                    <a:pt x="149759" y="87094"/>
                    <a:pt x="148796" y="87865"/>
                  </a:cubicBezTo>
                  <a:cubicBezTo>
                    <a:pt x="146672" y="89564"/>
                    <a:pt x="130176" y="117440"/>
                    <a:pt x="116926" y="139834"/>
                  </a:cubicBezTo>
                  <a:cubicBezTo>
                    <a:pt x="108655" y="153816"/>
                    <a:pt x="101513" y="165889"/>
                    <a:pt x="98682" y="170263"/>
                  </a:cubicBezTo>
                  <a:cubicBezTo>
                    <a:pt x="93724" y="177922"/>
                    <a:pt x="69962" y="193506"/>
                    <a:pt x="52610" y="204889"/>
                  </a:cubicBezTo>
                  <a:cubicBezTo>
                    <a:pt x="43315" y="210985"/>
                    <a:pt x="35973" y="215800"/>
                    <a:pt x="34081" y="217693"/>
                  </a:cubicBezTo>
                  <a:cubicBezTo>
                    <a:pt x="31038" y="220738"/>
                    <a:pt x="31874" y="229324"/>
                    <a:pt x="32937" y="240192"/>
                  </a:cubicBezTo>
                  <a:cubicBezTo>
                    <a:pt x="33779" y="248789"/>
                    <a:pt x="34730" y="258533"/>
                    <a:pt x="34130" y="268419"/>
                  </a:cubicBezTo>
                  <a:cubicBezTo>
                    <a:pt x="32740" y="291386"/>
                    <a:pt x="16054" y="311205"/>
                    <a:pt x="10146" y="316514"/>
                  </a:cubicBezTo>
                  <a:cubicBezTo>
                    <a:pt x="11258" y="317925"/>
                    <a:pt x="32954" y="345477"/>
                    <a:pt x="40265" y="352787"/>
                  </a:cubicBezTo>
                  <a:cubicBezTo>
                    <a:pt x="45571" y="358091"/>
                    <a:pt x="66024" y="360339"/>
                    <a:pt x="78248" y="361682"/>
                  </a:cubicBezTo>
                  <a:cubicBezTo>
                    <a:pt x="84000" y="362314"/>
                    <a:pt x="87033" y="362663"/>
                    <a:pt x="87640" y="363068"/>
                  </a:cubicBezTo>
                  <a:cubicBezTo>
                    <a:pt x="89713" y="364450"/>
                    <a:pt x="91625" y="397868"/>
                    <a:pt x="91837" y="401675"/>
                  </a:cubicBezTo>
                  <a:cubicBezTo>
                    <a:pt x="91842" y="401753"/>
                    <a:pt x="91793" y="401826"/>
                    <a:pt x="91717" y="401848"/>
                  </a:cubicBezTo>
                  <a:cubicBezTo>
                    <a:pt x="91479" y="401923"/>
                    <a:pt x="67731" y="409441"/>
                    <a:pt x="65722" y="414798"/>
                  </a:cubicBezTo>
                  <a:cubicBezTo>
                    <a:pt x="64410" y="418290"/>
                    <a:pt x="75197" y="429016"/>
                    <a:pt x="83868" y="437636"/>
                  </a:cubicBezTo>
                  <a:cubicBezTo>
                    <a:pt x="88613" y="442357"/>
                    <a:pt x="93098" y="446814"/>
                    <a:pt x="95241" y="449670"/>
                  </a:cubicBezTo>
                  <a:cubicBezTo>
                    <a:pt x="97970" y="453310"/>
                    <a:pt x="100518" y="464610"/>
                    <a:pt x="102056" y="479899"/>
                  </a:cubicBezTo>
                  <a:cubicBezTo>
                    <a:pt x="103239" y="491635"/>
                    <a:pt x="103639" y="504907"/>
                    <a:pt x="102122" y="507567"/>
                  </a:cubicBezTo>
                  <a:cubicBezTo>
                    <a:pt x="101076" y="509391"/>
                    <a:pt x="90513" y="517565"/>
                    <a:pt x="75887" y="528876"/>
                  </a:cubicBezTo>
                  <a:cubicBezTo>
                    <a:pt x="52093" y="547286"/>
                    <a:pt x="19504" y="572494"/>
                    <a:pt x="10051" y="584530"/>
                  </a:cubicBezTo>
                  <a:cubicBezTo>
                    <a:pt x="3243" y="593194"/>
                    <a:pt x="0" y="610555"/>
                    <a:pt x="1158" y="632157"/>
                  </a:cubicBezTo>
                  <a:cubicBezTo>
                    <a:pt x="2201" y="651635"/>
                    <a:pt x="6776" y="671157"/>
                    <a:pt x="12813" y="681891"/>
                  </a:cubicBezTo>
                  <a:cubicBezTo>
                    <a:pt x="18724" y="692398"/>
                    <a:pt x="27653" y="702283"/>
                    <a:pt x="35529" y="711010"/>
                  </a:cubicBezTo>
                  <a:cubicBezTo>
                    <a:pt x="44108" y="720505"/>
                    <a:pt x="51511" y="728708"/>
                    <a:pt x="52389" y="734848"/>
                  </a:cubicBezTo>
                  <a:cubicBezTo>
                    <a:pt x="53288" y="741178"/>
                    <a:pt x="48665" y="753804"/>
                    <a:pt x="43769" y="767169"/>
                  </a:cubicBezTo>
                  <a:cubicBezTo>
                    <a:pt x="39470" y="778902"/>
                    <a:pt x="35022" y="791038"/>
                    <a:pt x="33442" y="800853"/>
                  </a:cubicBezTo>
                  <a:cubicBezTo>
                    <a:pt x="30116" y="821484"/>
                    <a:pt x="37997" y="907609"/>
                    <a:pt x="38375" y="911715"/>
                  </a:cubicBezTo>
                  <a:cubicBezTo>
                    <a:pt x="105704" y="892985"/>
                    <a:pt x="158700" y="865997"/>
                    <a:pt x="175372" y="852901"/>
                  </a:cubicBezTo>
                  <a:cubicBezTo>
                    <a:pt x="187310" y="843523"/>
                    <a:pt x="204406" y="823445"/>
                    <a:pt x="216890" y="808783"/>
                  </a:cubicBezTo>
                  <a:cubicBezTo>
                    <a:pt x="224583" y="799748"/>
                    <a:pt x="230141" y="793223"/>
                    <a:pt x="231733" y="792428"/>
                  </a:cubicBezTo>
                  <a:cubicBezTo>
                    <a:pt x="235893" y="790346"/>
                    <a:pt x="258809" y="788973"/>
                    <a:pt x="260667" y="788973"/>
                  </a:cubicBezTo>
                  <a:cubicBezTo>
                    <a:pt x="261601" y="788783"/>
                    <a:pt x="272001" y="776647"/>
                    <a:pt x="283010" y="763797"/>
                  </a:cubicBezTo>
                  <a:cubicBezTo>
                    <a:pt x="300074" y="743875"/>
                    <a:pt x="321315" y="719086"/>
                    <a:pt x="328571" y="713439"/>
                  </a:cubicBezTo>
                  <a:cubicBezTo>
                    <a:pt x="340090" y="704485"/>
                    <a:pt x="351539" y="702134"/>
                    <a:pt x="365699" y="705829"/>
                  </a:cubicBezTo>
                  <a:cubicBezTo>
                    <a:pt x="367227" y="703653"/>
                    <a:pt x="414896" y="635924"/>
                    <a:pt x="426490" y="621648"/>
                  </a:cubicBezTo>
                  <a:cubicBezTo>
                    <a:pt x="438348" y="607061"/>
                    <a:pt x="444717" y="602384"/>
                    <a:pt x="456773" y="605166"/>
                  </a:cubicBezTo>
                  <a:cubicBezTo>
                    <a:pt x="458541" y="605574"/>
                    <a:pt x="460167" y="606044"/>
                    <a:pt x="461745" y="606498"/>
                  </a:cubicBezTo>
                  <a:cubicBezTo>
                    <a:pt x="470752" y="609090"/>
                    <a:pt x="478531" y="611331"/>
                    <a:pt x="504109" y="599700"/>
                  </a:cubicBezTo>
                  <a:cubicBezTo>
                    <a:pt x="517579" y="593579"/>
                    <a:pt x="533356" y="580751"/>
                    <a:pt x="547391" y="564504"/>
                  </a:cubicBezTo>
                  <a:cubicBezTo>
                    <a:pt x="559744" y="550207"/>
                    <a:pt x="568344" y="535809"/>
                    <a:pt x="568790" y="528681"/>
                  </a:cubicBezTo>
                  <a:cubicBezTo>
                    <a:pt x="569242" y="521429"/>
                    <a:pt x="562092" y="511161"/>
                    <a:pt x="553041" y="498165"/>
                  </a:cubicBezTo>
                  <a:cubicBezTo>
                    <a:pt x="543963" y="485129"/>
                    <a:pt x="533673" y="470350"/>
                    <a:pt x="527742" y="453932"/>
                  </a:cubicBezTo>
                  <a:cubicBezTo>
                    <a:pt x="521025" y="435332"/>
                    <a:pt x="525606" y="336111"/>
                    <a:pt x="528935" y="278626"/>
                  </a:cubicBezTo>
                  <a:cubicBezTo>
                    <a:pt x="533558" y="198814"/>
                    <a:pt x="540056" y="122532"/>
                    <a:pt x="542012" y="112017"/>
                  </a:cubicBezTo>
                  <a:cubicBezTo>
                    <a:pt x="542024" y="111961"/>
                    <a:pt x="542036" y="111893"/>
                    <a:pt x="542049" y="111837"/>
                  </a:cubicBezTo>
                  <a:cubicBezTo>
                    <a:pt x="532488" y="103022"/>
                    <a:pt x="517611" y="98035"/>
                    <a:pt x="517611" y="98035"/>
                  </a:cubicBezTo>
                  <a:lnTo>
                    <a:pt x="485307" y="96667"/>
                  </a:lnTo>
                  <a:cubicBezTo>
                    <a:pt x="485307" y="96667"/>
                    <a:pt x="489440" y="76736"/>
                    <a:pt x="485307" y="67811"/>
                  </a:cubicBezTo>
                  <a:cubicBezTo>
                    <a:pt x="481198" y="58887"/>
                    <a:pt x="464008" y="48565"/>
                    <a:pt x="464008" y="48565"/>
                  </a:cubicBezTo>
                  <a:lnTo>
                    <a:pt x="431048" y="49935"/>
                  </a:lnTo>
                  <a:lnTo>
                    <a:pt x="431048" y="22477"/>
                  </a:lnTo>
                  <a:cubicBezTo>
                    <a:pt x="431048" y="22477"/>
                    <a:pt x="431730" y="10102"/>
                    <a:pt x="424174" y="5966"/>
                  </a:cubicBezTo>
                  <a:cubicBezTo>
                    <a:pt x="416673" y="1892"/>
                    <a:pt x="375359" y="6598"/>
                    <a:pt x="372080" y="0"/>
                  </a:cubicBezTo>
                  <a:close/>
                </a:path>
              </a:pathLst>
            </a:custGeom>
            <a:grpFill/>
            <a:ln cap="flat" cmpd="sng" w="0">
              <a:noFill/>
              <a:prstDash val="solid"/>
              <a:miter lim="800000"/>
            </a:ln>
          </p:spPr>
          <p:txBody>
            <a:bodyPr anchor="ctr">
              <a:spAutoFit/>
            </a:bodyPr>
            <a:lstStyle/>
            <a:p>
              <a:pPr algn="ctr"/>
              <a:endParaRPr lang="en-US"/>
            </a:p>
          </p:txBody>
        </p:sp>
        <p:sp>
          <p:nvSpPr>
            <p:cNvPr id="251" name="Free Form 110">
              <a:extLst>
                <a:ext uri="{FF2B5EF4-FFF2-40B4-BE49-F238E27FC236}">
                  <a16:creationId xmlns:a16="http://schemas.microsoft.com/office/drawing/2014/main" id="{952E84F3-FE4B-4E08-BB19-CDC4B7BAEF99}"/>
                </a:ext>
              </a:extLst>
            </p:cNvPr>
            <p:cNvSpPr/>
            <p:nvPr/>
          </p:nvSpPr>
          <p:spPr>
            <a:xfrm>
              <a:off x="1675035" y="1930635"/>
              <a:ext cx="319439" cy="289786"/>
            </a:xfrm>
            <a:custGeom>
              <a:avLst/>
              <a:gdLst/>
              <a:ahLst/>
              <a:cxnLst/>
              <a:rect b="0" l="0" r="0" t="0"/>
              <a:pathLst>
                <a:path h="738464" w="814030">
                  <a:moveTo>
                    <a:pt x="12718" y="331005"/>
                  </a:moveTo>
                  <a:cubicBezTo>
                    <a:pt x="18561" y="332373"/>
                    <a:pt x="31594" y="337535"/>
                    <a:pt x="34359" y="342351"/>
                  </a:cubicBezTo>
                  <a:cubicBezTo>
                    <a:pt x="37095" y="347145"/>
                    <a:pt x="68687" y="406222"/>
                    <a:pt x="66634" y="419965"/>
                  </a:cubicBezTo>
                  <a:cubicBezTo>
                    <a:pt x="64583" y="433708"/>
                    <a:pt x="54261" y="451555"/>
                    <a:pt x="48102" y="455007"/>
                  </a:cubicBezTo>
                  <a:cubicBezTo>
                    <a:pt x="41916" y="458428"/>
                    <a:pt x="36412" y="463932"/>
                    <a:pt x="41916" y="473568"/>
                  </a:cubicBezTo>
                  <a:cubicBezTo>
                    <a:pt x="47417" y="483178"/>
                    <a:pt x="95034" y="566518"/>
                    <a:pt x="98713" y="577525"/>
                  </a:cubicBezTo>
                  <a:cubicBezTo>
                    <a:pt x="102364" y="588502"/>
                    <a:pt x="98713" y="602245"/>
                    <a:pt x="93207" y="611855"/>
                  </a:cubicBezTo>
                  <a:cubicBezTo>
                    <a:pt x="87706" y="621492"/>
                    <a:pt x="89072" y="633381"/>
                    <a:pt x="90925" y="637973"/>
                  </a:cubicBezTo>
                  <a:cubicBezTo>
                    <a:pt x="92751" y="642562"/>
                    <a:pt x="137174" y="672786"/>
                    <a:pt x="141736" y="677348"/>
                  </a:cubicBezTo>
                  <a:cubicBezTo>
                    <a:pt x="146328" y="681940"/>
                    <a:pt x="156394" y="677348"/>
                    <a:pt x="161439" y="670477"/>
                  </a:cubicBezTo>
                  <a:cubicBezTo>
                    <a:pt x="166489" y="663634"/>
                    <a:pt x="181599" y="660867"/>
                    <a:pt x="185703" y="670477"/>
                  </a:cubicBezTo>
                  <a:cubicBezTo>
                    <a:pt x="189839" y="680113"/>
                    <a:pt x="192601" y="697050"/>
                    <a:pt x="185247" y="704380"/>
                  </a:cubicBezTo>
                  <a:cubicBezTo>
                    <a:pt x="177949" y="711705"/>
                    <a:pt x="179317" y="723624"/>
                    <a:pt x="184791" y="732322"/>
                  </a:cubicBezTo>
                  <a:cubicBezTo>
                    <a:pt x="186203" y="734555"/>
                    <a:pt x="188383" y="736606"/>
                    <a:pt x="190977" y="738464"/>
                  </a:cubicBezTo>
                  <a:cubicBezTo>
                    <a:pt x="205601" y="734497"/>
                    <a:pt x="218743" y="731222"/>
                    <a:pt x="225313" y="730317"/>
                  </a:cubicBezTo>
                  <a:cubicBezTo>
                    <a:pt x="234825" y="728993"/>
                    <a:pt x="256900" y="731007"/>
                    <a:pt x="278243" y="732946"/>
                  </a:cubicBezTo>
                  <a:cubicBezTo>
                    <a:pt x="301703" y="735080"/>
                    <a:pt x="325955" y="737279"/>
                    <a:pt x="333834" y="735131"/>
                  </a:cubicBezTo>
                  <a:cubicBezTo>
                    <a:pt x="349005" y="730995"/>
                    <a:pt x="445976" y="671762"/>
                    <a:pt x="451930" y="666468"/>
                  </a:cubicBezTo>
                  <a:cubicBezTo>
                    <a:pt x="451930" y="666465"/>
                    <a:pt x="451933" y="666463"/>
                    <a:pt x="451935" y="666463"/>
                  </a:cubicBezTo>
                  <a:cubicBezTo>
                    <a:pt x="457721" y="661316"/>
                    <a:pt x="474522" y="641482"/>
                    <a:pt x="475914" y="618497"/>
                  </a:cubicBezTo>
                  <a:cubicBezTo>
                    <a:pt x="476512" y="608639"/>
                    <a:pt x="475561" y="598910"/>
                    <a:pt x="474724" y="590326"/>
                  </a:cubicBezTo>
                  <a:cubicBezTo>
                    <a:pt x="473651" y="579366"/>
                    <a:pt x="472805" y="570709"/>
                    <a:pt x="475963" y="567549"/>
                  </a:cubicBezTo>
                  <a:cubicBezTo>
                    <a:pt x="477882" y="565633"/>
                    <a:pt x="485239" y="560807"/>
                    <a:pt x="494551" y="554701"/>
                  </a:cubicBezTo>
                  <a:cubicBezTo>
                    <a:pt x="511873" y="543336"/>
                    <a:pt x="535601" y="527774"/>
                    <a:pt x="540517" y="520176"/>
                  </a:cubicBezTo>
                  <a:cubicBezTo>
                    <a:pt x="543343" y="515806"/>
                    <a:pt x="550488" y="503736"/>
                    <a:pt x="558756" y="489759"/>
                  </a:cubicBezTo>
                  <a:cubicBezTo>
                    <a:pt x="572711" y="466170"/>
                    <a:pt x="588534" y="439436"/>
                    <a:pt x="590707" y="437695"/>
                  </a:cubicBezTo>
                  <a:cubicBezTo>
                    <a:pt x="591770" y="436846"/>
                    <a:pt x="598344" y="436878"/>
                    <a:pt x="609229" y="436914"/>
                  </a:cubicBezTo>
                  <a:cubicBezTo>
                    <a:pt x="633718" y="437005"/>
                    <a:pt x="679316" y="437183"/>
                    <a:pt x="711898" y="426215"/>
                  </a:cubicBezTo>
                  <a:cubicBezTo>
                    <a:pt x="735765" y="418180"/>
                    <a:pt x="762248" y="397849"/>
                    <a:pt x="780256" y="382204"/>
                  </a:cubicBezTo>
                  <a:cubicBezTo>
                    <a:pt x="799778" y="365250"/>
                    <a:pt x="813828" y="350003"/>
                    <a:pt x="813969" y="349851"/>
                  </a:cubicBezTo>
                  <a:lnTo>
                    <a:pt x="814030" y="349783"/>
                  </a:lnTo>
                  <a:cubicBezTo>
                    <a:pt x="811297" y="342763"/>
                    <a:pt x="809278" y="319625"/>
                    <a:pt x="809278" y="315550"/>
                  </a:cubicBezTo>
                  <a:cubicBezTo>
                    <a:pt x="809278" y="311417"/>
                    <a:pt x="779054" y="318971"/>
                    <a:pt x="772180" y="313497"/>
                  </a:cubicBezTo>
                  <a:cubicBezTo>
                    <a:pt x="765311" y="307994"/>
                    <a:pt x="768047" y="265397"/>
                    <a:pt x="765994" y="259211"/>
                  </a:cubicBezTo>
                  <a:cubicBezTo>
                    <a:pt x="763940" y="253023"/>
                    <a:pt x="750883" y="255788"/>
                    <a:pt x="740590" y="256473"/>
                  </a:cubicBezTo>
                  <a:cubicBezTo>
                    <a:pt x="730269" y="257156"/>
                    <a:pt x="715155" y="246378"/>
                    <a:pt x="704634" y="234032"/>
                  </a:cubicBezTo>
                  <a:cubicBezTo>
                    <a:pt x="694085" y="221660"/>
                    <a:pt x="714699" y="208373"/>
                    <a:pt x="720205" y="201958"/>
                  </a:cubicBezTo>
                  <a:cubicBezTo>
                    <a:pt x="725677" y="195542"/>
                    <a:pt x="717438" y="187300"/>
                    <a:pt x="704178" y="188668"/>
                  </a:cubicBezTo>
                  <a:cubicBezTo>
                    <a:pt x="690891" y="190065"/>
                    <a:pt x="689067" y="185476"/>
                    <a:pt x="692261" y="170822"/>
                  </a:cubicBezTo>
                  <a:cubicBezTo>
                    <a:pt x="695453" y="156164"/>
                    <a:pt x="695453" y="154340"/>
                    <a:pt x="688126" y="148837"/>
                  </a:cubicBezTo>
                  <a:cubicBezTo>
                    <a:pt x="680798" y="143334"/>
                    <a:pt x="668906" y="133270"/>
                    <a:pt x="658358" y="112198"/>
                  </a:cubicBezTo>
                  <a:cubicBezTo>
                    <a:pt x="647838" y="91127"/>
                    <a:pt x="655166" y="87933"/>
                    <a:pt x="642335" y="77385"/>
                  </a:cubicBezTo>
                  <a:cubicBezTo>
                    <a:pt x="629504" y="66863"/>
                    <a:pt x="554401" y="49670"/>
                    <a:pt x="538605" y="55173"/>
                  </a:cubicBezTo>
                  <a:cubicBezTo>
                    <a:pt x="522807" y="60677"/>
                    <a:pt x="513883" y="72337"/>
                    <a:pt x="511805" y="79920"/>
                  </a:cubicBezTo>
                  <a:cubicBezTo>
                    <a:pt x="509749" y="87450"/>
                    <a:pt x="501510" y="90213"/>
                    <a:pt x="500142" y="78526"/>
                  </a:cubicBezTo>
                  <a:cubicBezTo>
                    <a:pt x="498745" y="66863"/>
                    <a:pt x="497377" y="66863"/>
                    <a:pt x="492586" y="70284"/>
                  </a:cubicBezTo>
                  <a:cubicBezTo>
                    <a:pt x="487767" y="73734"/>
                    <a:pt x="474707" y="80606"/>
                    <a:pt x="463018" y="82659"/>
                  </a:cubicBezTo>
                  <a:cubicBezTo>
                    <a:pt x="451357" y="84712"/>
                    <a:pt x="421816" y="78526"/>
                    <a:pt x="417683" y="81291"/>
                  </a:cubicBezTo>
                  <a:cubicBezTo>
                    <a:pt x="413577" y="84027"/>
                    <a:pt x="408758" y="100508"/>
                    <a:pt x="406705" y="115619"/>
                  </a:cubicBezTo>
                  <a:cubicBezTo>
                    <a:pt x="404625" y="130732"/>
                    <a:pt x="400519" y="139000"/>
                    <a:pt x="386091" y="143107"/>
                  </a:cubicBezTo>
                  <a:cubicBezTo>
                    <a:pt x="371663" y="147240"/>
                    <a:pt x="357918" y="139000"/>
                    <a:pt x="350363" y="129364"/>
                  </a:cubicBezTo>
                  <a:cubicBezTo>
                    <a:pt x="342807" y="119754"/>
                    <a:pt x="315324" y="59991"/>
                    <a:pt x="304802" y="43481"/>
                  </a:cubicBezTo>
                  <a:cubicBezTo>
                    <a:pt x="294251" y="27002"/>
                    <a:pt x="284188" y="9153"/>
                    <a:pt x="268619" y="4564"/>
                  </a:cubicBezTo>
                  <a:cubicBezTo>
                    <a:pt x="253052" y="0"/>
                    <a:pt x="224198" y="3650"/>
                    <a:pt x="216410" y="9609"/>
                  </a:cubicBezTo>
                  <a:cubicBezTo>
                    <a:pt x="208629" y="15569"/>
                    <a:pt x="202211" y="27914"/>
                    <a:pt x="190751" y="32050"/>
                  </a:cubicBezTo>
                  <a:cubicBezTo>
                    <a:pt x="179317" y="36183"/>
                    <a:pt x="169224" y="27002"/>
                    <a:pt x="157335" y="37095"/>
                  </a:cubicBezTo>
                  <a:cubicBezTo>
                    <a:pt x="145416" y="47161"/>
                    <a:pt x="143590" y="60447"/>
                    <a:pt x="143590" y="66863"/>
                  </a:cubicBezTo>
                  <a:cubicBezTo>
                    <a:pt x="143590" y="73278"/>
                    <a:pt x="147696" y="90671"/>
                    <a:pt x="141283" y="98455"/>
                  </a:cubicBezTo>
                  <a:cubicBezTo>
                    <a:pt x="134892" y="106238"/>
                    <a:pt x="131671" y="103502"/>
                    <a:pt x="134438" y="113112"/>
                  </a:cubicBezTo>
                  <a:cubicBezTo>
                    <a:pt x="137174" y="122719"/>
                    <a:pt x="152743" y="153429"/>
                    <a:pt x="150005" y="156620"/>
                  </a:cubicBezTo>
                  <a:cubicBezTo>
                    <a:pt x="147240" y="159815"/>
                    <a:pt x="135350" y="156620"/>
                    <a:pt x="132129" y="159359"/>
                  </a:cubicBezTo>
                  <a:cubicBezTo>
                    <a:pt x="128935" y="162124"/>
                    <a:pt x="99623" y="257841"/>
                    <a:pt x="93207" y="265168"/>
                  </a:cubicBezTo>
                  <a:cubicBezTo>
                    <a:pt x="86792" y="272496"/>
                    <a:pt x="77185" y="272496"/>
                    <a:pt x="62530" y="270216"/>
                  </a:cubicBezTo>
                  <a:cubicBezTo>
                    <a:pt x="47873" y="267907"/>
                    <a:pt x="35954" y="261035"/>
                    <a:pt x="31850" y="263344"/>
                  </a:cubicBezTo>
                  <a:cubicBezTo>
                    <a:pt x="27714" y="265627"/>
                    <a:pt x="16483" y="284641"/>
                    <a:pt x="8241" y="300096"/>
                  </a:cubicBezTo>
                  <a:cubicBezTo>
                    <a:pt x="0" y="315550"/>
                    <a:pt x="6873" y="329635"/>
                    <a:pt x="12718" y="331005"/>
                  </a:cubicBezTo>
                  <a:close/>
                </a:path>
              </a:pathLst>
            </a:custGeom>
            <a:grpFill/>
            <a:ln cap="flat" cmpd="sng" w="0">
              <a:noFill/>
              <a:prstDash val="solid"/>
              <a:miter lim="800000"/>
            </a:ln>
          </p:spPr>
          <p:txBody>
            <a:bodyPr anchor="ctr">
              <a:spAutoFit/>
            </a:bodyPr>
            <a:lstStyle/>
            <a:p>
              <a:pPr algn="ctr"/>
              <a:endParaRPr lang="en-US"/>
            </a:p>
          </p:txBody>
        </p:sp>
        <p:sp>
          <p:nvSpPr>
            <p:cNvPr id="252" name="Free Form 111">
              <a:extLst>
                <a:ext uri="{FF2B5EF4-FFF2-40B4-BE49-F238E27FC236}">
                  <a16:creationId xmlns:a16="http://schemas.microsoft.com/office/drawing/2014/main" id="{455C06E6-0711-4643-A877-623CCC5B16C2}"/>
                </a:ext>
              </a:extLst>
            </p:cNvPr>
            <p:cNvSpPr/>
            <p:nvPr/>
          </p:nvSpPr>
          <p:spPr>
            <a:xfrm>
              <a:off x="1512618" y="2517971"/>
              <a:ext cx="267489" cy="226654"/>
            </a:xfrm>
            <a:custGeom>
              <a:avLst/>
              <a:gdLst/>
              <a:ahLst/>
              <a:cxnLst/>
              <a:rect b="0" l="0" r="0" t="0"/>
              <a:pathLst>
                <a:path h="577586" w="681644">
                  <a:moveTo>
                    <a:pt x="141792" y="83300"/>
                  </a:moveTo>
                  <a:lnTo>
                    <a:pt x="141783" y="83327"/>
                  </a:lnTo>
                  <a:cubicBezTo>
                    <a:pt x="140846" y="85095"/>
                    <a:pt x="48733" y="257697"/>
                    <a:pt x="0" y="319581"/>
                  </a:cubicBezTo>
                  <a:cubicBezTo>
                    <a:pt x="22391" y="362694"/>
                    <a:pt x="44130" y="418602"/>
                    <a:pt x="49950" y="433876"/>
                  </a:cubicBezTo>
                  <a:cubicBezTo>
                    <a:pt x="64971" y="473312"/>
                    <a:pt x="95251" y="542583"/>
                    <a:pt x="110622" y="570980"/>
                  </a:cubicBezTo>
                  <a:cubicBezTo>
                    <a:pt x="113441" y="570402"/>
                    <a:pt x="224608" y="547806"/>
                    <a:pt x="242145" y="547806"/>
                  </a:cubicBezTo>
                  <a:cubicBezTo>
                    <a:pt x="259570" y="547806"/>
                    <a:pt x="314331" y="576410"/>
                    <a:pt x="316570" y="577586"/>
                  </a:cubicBezTo>
                  <a:cubicBezTo>
                    <a:pt x="325309" y="569471"/>
                    <a:pt x="332756" y="561617"/>
                    <a:pt x="334487" y="555382"/>
                  </a:cubicBezTo>
                  <a:cubicBezTo>
                    <a:pt x="336406" y="548476"/>
                    <a:pt x="337040" y="540954"/>
                    <a:pt x="337657" y="533677"/>
                  </a:cubicBezTo>
                  <a:cubicBezTo>
                    <a:pt x="338506" y="523639"/>
                    <a:pt x="339383" y="513266"/>
                    <a:pt x="343621" y="504261"/>
                  </a:cubicBezTo>
                  <a:cubicBezTo>
                    <a:pt x="350805" y="488989"/>
                    <a:pt x="361943" y="486868"/>
                    <a:pt x="383913" y="485912"/>
                  </a:cubicBezTo>
                  <a:cubicBezTo>
                    <a:pt x="386186" y="485812"/>
                    <a:pt x="388434" y="485736"/>
                    <a:pt x="390612" y="485658"/>
                  </a:cubicBezTo>
                  <a:cubicBezTo>
                    <a:pt x="408822" y="485031"/>
                    <a:pt x="423203" y="484536"/>
                    <a:pt x="424810" y="473286"/>
                  </a:cubicBezTo>
                  <a:cubicBezTo>
                    <a:pt x="425022" y="471793"/>
                    <a:pt x="425237" y="470152"/>
                    <a:pt x="425461" y="468414"/>
                  </a:cubicBezTo>
                  <a:cubicBezTo>
                    <a:pt x="426841" y="457799"/>
                    <a:pt x="428729" y="443266"/>
                    <a:pt x="433920" y="439899"/>
                  </a:cubicBezTo>
                  <a:cubicBezTo>
                    <a:pt x="435093" y="439138"/>
                    <a:pt x="436395" y="438958"/>
                    <a:pt x="437804" y="439387"/>
                  </a:cubicBezTo>
                  <a:cubicBezTo>
                    <a:pt x="439377" y="439858"/>
                    <a:pt x="441584" y="440670"/>
                    <a:pt x="444139" y="441608"/>
                  </a:cubicBezTo>
                  <a:cubicBezTo>
                    <a:pt x="456285" y="446066"/>
                    <a:pt x="478892" y="454373"/>
                    <a:pt x="492422" y="447609"/>
                  </a:cubicBezTo>
                  <a:cubicBezTo>
                    <a:pt x="508730" y="439455"/>
                    <a:pt x="511508" y="427827"/>
                    <a:pt x="510576" y="422243"/>
                  </a:cubicBezTo>
                  <a:cubicBezTo>
                    <a:pt x="510196" y="419968"/>
                    <a:pt x="504539" y="415015"/>
                    <a:pt x="497984" y="409278"/>
                  </a:cubicBezTo>
                  <a:cubicBezTo>
                    <a:pt x="488986" y="401404"/>
                    <a:pt x="478789" y="392475"/>
                    <a:pt x="477731" y="386664"/>
                  </a:cubicBezTo>
                  <a:cubicBezTo>
                    <a:pt x="476755" y="381299"/>
                    <a:pt x="478111" y="359407"/>
                    <a:pt x="479782" y="341339"/>
                  </a:cubicBezTo>
                  <a:cubicBezTo>
                    <a:pt x="481396" y="323860"/>
                    <a:pt x="483995" y="302739"/>
                    <a:pt x="485990" y="300744"/>
                  </a:cubicBezTo>
                  <a:cubicBezTo>
                    <a:pt x="487509" y="299228"/>
                    <a:pt x="490008" y="298330"/>
                    <a:pt x="493176" y="297189"/>
                  </a:cubicBezTo>
                  <a:cubicBezTo>
                    <a:pt x="497699" y="295565"/>
                    <a:pt x="503890" y="293339"/>
                    <a:pt x="510798" y="287957"/>
                  </a:cubicBezTo>
                  <a:cubicBezTo>
                    <a:pt x="516343" y="283634"/>
                    <a:pt x="520247" y="274220"/>
                    <a:pt x="524382" y="264254"/>
                  </a:cubicBezTo>
                  <a:cubicBezTo>
                    <a:pt x="528891" y="253381"/>
                    <a:pt x="533558" y="242137"/>
                    <a:pt x="540756" y="236861"/>
                  </a:cubicBezTo>
                  <a:cubicBezTo>
                    <a:pt x="548781" y="230979"/>
                    <a:pt x="559456" y="233842"/>
                    <a:pt x="571814" y="237166"/>
                  </a:cubicBezTo>
                  <a:cubicBezTo>
                    <a:pt x="580775" y="239570"/>
                    <a:pt x="590934" y="242301"/>
                    <a:pt x="601989" y="242301"/>
                  </a:cubicBezTo>
                  <a:cubicBezTo>
                    <a:pt x="634471" y="242301"/>
                    <a:pt x="654805" y="232791"/>
                    <a:pt x="662423" y="214037"/>
                  </a:cubicBezTo>
                  <a:cubicBezTo>
                    <a:pt x="671086" y="192709"/>
                    <a:pt x="681188" y="130373"/>
                    <a:pt x="681644" y="127538"/>
                  </a:cubicBezTo>
                  <a:cubicBezTo>
                    <a:pt x="678989" y="128220"/>
                    <a:pt x="675295" y="128220"/>
                    <a:pt x="671159" y="127196"/>
                  </a:cubicBezTo>
                  <a:cubicBezTo>
                    <a:pt x="662918" y="125143"/>
                    <a:pt x="650916" y="118613"/>
                    <a:pt x="644386" y="119298"/>
                  </a:cubicBezTo>
                  <a:cubicBezTo>
                    <a:pt x="637856" y="119981"/>
                    <a:pt x="628561" y="130303"/>
                    <a:pt x="621716" y="130988"/>
                  </a:cubicBezTo>
                  <a:cubicBezTo>
                    <a:pt x="614847" y="131671"/>
                    <a:pt x="596286" y="124799"/>
                    <a:pt x="593206" y="120322"/>
                  </a:cubicBezTo>
                  <a:cubicBezTo>
                    <a:pt x="590097" y="115875"/>
                    <a:pt x="590097" y="98340"/>
                    <a:pt x="586674" y="87706"/>
                  </a:cubicBezTo>
                  <a:cubicBezTo>
                    <a:pt x="583226" y="77041"/>
                    <a:pt x="567771" y="62957"/>
                    <a:pt x="564006" y="59877"/>
                  </a:cubicBezTo>
                  <a:cubicBezTo>
                    <a:pt x="560217" y="56768"/>
                    <a:pt x="545789" y="59192"/>
                    <a:pt x="534811" y="63983"/>
                  </a:cubicBezTo>
                  <a:cubicBezTo>
                    <a:pt x="523804" y="68801"/>
                    <a:pt x="486709" y="85624"/>
                    <a:pt x="478131" y="83600"/>
                  </a:cubicBezTo>
                  <a:cubicBezTo>
                    <a:pt x="469545" y="81547"/>
                    <a:pt x="467121" y="69145"/>
                    <a:pt x="477787" y="48529"/>
                  </a:cubicBezTo>
                  <a:cubicBezTo>
                    <a:pt x="488421" y="27944"/>
                    <a:pt x="491186" y="21043"/>
                    <a:pt x="480523" y="15566"/>
                  </a:cubicBezTo>
                  <a:cubicBezTo>
                    <a:pt x="469889" y="10065"/>
                    <a:pt x="404964" y="0"/>
                    <a:pt x="392133" y="455"/>
                  </a:cubicBezTo>
                  <a:cubicBezTo>
                    <a:pt x="379302" y="914"/>
                    <a:pt x="357776" y="5018"/>
                    <a:pt x="340383" y="14657"/>
                  </a:cubicBezTo>
                  <a:cubicBezTo>
                    <a:pt x="322992" y="24264"/>
                    <a:pt x="315665" y="25634"/>
                    <a:pt x="296416" y="25634"/>
                  </a:cubicBezTo>
                  <a:cubicBezTo>
                    <a:pt x="277172" y="25634"/>
                    <a:pt x="251994" y="25178"/>
                    <a:pt x="241928" y="29767"/>
                  </a:cubicBezTo>
                  <a:cubicBezTo>
                    <a:pt x="231835" y="34330"/>
                    <a:pt x="188783" y="70055"/>
                    <a:pt x="176893" y="77382"/>
                  </a:cubicBezTo>
                  <a:cubicBezTo>
                    <a:pt x="169356" y="82018"/>
                    <a:pt x="154692" y="84449"/>
                    <a:pt x="141792" y="83300"/>
                  </a:cubicBezTo>
                  <a:close/>
                </a:path>
              </a:pathLst>
            </a:custGeom>
            <a:grpFill/>
            <a:ln cap="flat" cmpd="sng" w="0">
              <a:noFill/>
              <a:prstDash val="solid"/>
              <a:miter lim="800000"/>
            </a:ln>
          </p:spPr>
          <p:txBody>
            <a:bodyPr anchor="ctr">
              <a:spAutoFit/>
            </a:bodyPr>
            <a:lstStyle/>
            <a:p>
              <a:pPr algn="ctr"/>
              <a:endParaRPr lang="en-US"/>
            </a:p>
          </p:txBody>
        </p:sp>
        <p:sp>
          <p:nvSpPr>
            <p:cNvPr id="253" name="Free Form 112">
              <a:extLst>
                <a:ext uri="{FF2B5EF4-FFF2-40B4-BE49-F238E27FC236}">
                  <a16:creationId xmlns:a16="http://schemas.microsoft.com/office/drawing/2014/main" id="{FFFC2E42-5D2A-4051-8ADE-F8C8EB00A430}"/>
                </a:ext>
              </a:extLst>
            </p:cNvPr>
            <p:cNvSpPr/>
            <p:nvPr/>
          </p:nvSpPr>
          <p:spPr>
            <a:xfrm>
              <a:off x="1919037" y="2112016"/>
              <a:ext cx="250440" cy="433048"/>
            </a:xfrm>
            <a:custGeom>
              <a:avLst/>
              <a:gdLst/>
              <a:ahLst/>
              <a:cxnLst/>
              <a:rect b="0" l="0" r="0" t="0"/>
              <a:pathLst>
                <a:path h="1103541" w="638199">
                  <a:moveTo>
                    <a:pt x="372616" y="44313"/>
                  </a:moveTo>
                  <a:cubicBezTo>
                    <a:pt x="370905" y="29885"/>
                    <a:pt x="375038" y="22328"/>
                    <a:pt x="368851" y="8244"/>
                  </a:cubicBezTo>
                  <a:cubicBezTo>
                    <a:pt x="367520" y="5210"/>
                    <a:pt x="365299" y="2467"/>
                    <a:pt x="362680" y="0"/>
                  </a:cubicBezTo>
                  <a:cubicBezTo>
                    <a:pt x="360717" y="10621"/>
                    <a:pt x="354228" y="86804"/>
                    <a:pt x="349610" y="166528"/>
                  </a:cubicBezTo>
                  <a:cubicBezTo>
                    <a:pt x="346282" y="223991"/>
                    <a:pt x="341700" y="323153"/>
                    <a:pt x="348398" y="341697"/>
                  </a:cubicBezTo>
                  <a:cubicBezTo>
                    <a:pt x="354314" y="358076"/>
                    <a:pt x="364589" y="372833"/>
                    <a:pt x="373657" y="385852"/>
                  </a:cubicBezTo>
                  <a:cubicBezTo>
                    <a:pt x="382745" y="398905"/>
                    <a:pt x="389929" y="409214"/>
                    <a:pt x="389466" y="416586"/>
                  </a:cubicBezTo>
                  <a:cubicBezTo>
                    <a:pt x="389010" y="423896"/>
                    <a:pt x="380578" y="438039"/>
                    <a:pt x="367986" y="452613"/>
                  </a:cubicBezTo>
                  <a:cubicBezTo>
                    <a:pt x="353916" y="468897"/>
                    <a:pt x="338098" y="481757"/>
                    <a:pt x="324587" y="487899"/>
                  </a:cubicBezTo>
                  <a:cubicBezTo>
                    <a:pt x="298894" y="499581"/>
                    <a:pt x="291059" y="497326"/>
                    <a:pt x="281981" y="494712"/>
                  </a:cubicBezTo>
                  <a:cubicBezTo>
                    <a:pt x="280411" y="494258"/>
                    <a:pt x="278789" y="493790"/>
                    <a:pt x="277031" y="493385"/>
                  </a:cubicBezTo>
                  <a:cubicBezTo>
                    <a:pt x="265136" y="490635"/>
                    <a:pt x="258848" y="495282"/>
                    <a:pt x="247092" y="509749"/>
                  </a:cubicBezTo>
                  <a:cubicBezTo>
                    <a:pt x="235642" y="523841"/>
                    <a:pt x="188997" y="590095"/>
                    <a:pt x="186383" y="593808"/>
                  </a:cubicBezTo>
                  <a:cubicBezTo>
                    <a:pt x="200060" y="597600"/>
                    <a:pt x="254978" y="630248"/>
                    <a:pt x="259060" y="635013"/>
                  </a:cubicBezTo>
                  <a:cubicBezTo>
                    <a:pt x="259823" y="635903"/>
                    <a:pt x="259784" y="637826"/>
                    <a:pt x="258936" y="640891"/>
                  </a:cubicBezTo>
                  <a:cubicBezTo>
                    <a:pt x="255685" y="652625"/>
                    <a:pt x="240328" y="679287"/>
                    <a:pt x="238373" y="679940"/>
                  </a:cubicBezTo>
                  <a:cubicBezTo>
                    <a:pt x="237797" y="680133"/>
                    <a:pt x="233530" y="680613"/>
                    <a:pt x="227071" y="681340"/>
                  </a:cubicBezTo>
                  <a:cubicBezTo>
                    <a:pt x="210263" y="683229"/>
                    <a:pt x="178976" y="686748"/>
                    <a:pt x="168988" y="690245"/>
                  </a:cubicBezTo>
                  <a:cubicBezTo>
                    <a:pt x="160254" y="693302"/>
                    <a:pt x="156564" y="695512"/>
                    <a:pt x="155387" y="698391"/>
                  </a:cubicBezTo>
                  <a:cubicBezTo>
                    <a:pt x="154575" y="700369"/>
                    <a:pt x="154987" y="702827"/>
                    <a:pt x="156723" y="706353"/>
                  </a:cubicBezTo>
                  <a:cubicBezTo>
                    <a:pt x="157864" y="708677"/>
                    <a:pt x="159356" y="711325"/>
                    <a:pt x="160936" y="714129"/>
                  </a:cubicBezTo>
                  <a:cubicBezTo>
                    <a:pt x="165108" y="721527"/>
                    <a:pt x="169424" y="729179"/>
                    <a:pt x="168412" y="732722"/>
                  </a:cubicBezTo>
                  <a:cubicBezTo>
                    <a:pt x="167827" y="734777"/>
                    <a:pt x="153733" y="744170"/>
                    <a:pt x="135894" y="756067"/>
                  </a:cubicBezTo>
                  <a:cubicBezTo>
                    <a:pt x="111373" y="772416"/>
                    <a:pt x="80859" y="792760"/>
                    <a:pt x="75648" y="800780"/>
                  </a:cubicBezTo>
                  <a:cubicBezTo>
                    <a:pt x="71293" y="807478"/>
                    <a:pt x="69791" y="813954"/>
                    <a:pt x="71303" y="819514"/>
                  </a:cubicBezTo>
                  <a:cubicBezTo>
                    <a:pt x="72522" y="824003"/>
                    <a:pt x="75748" y="827753"/>
                    <a:pt x="80389" y="830075"/>
                  </a:cubicBezTo>
                  <a:cubicBezTo>
                    <a:pt x="90403" y="835078"/>
                    <a:pt x="104575" y="854034"/>
                    <a:pt x="105902" y="867307"/>
                  </a:cubicBezTo>
                  <a:cubicBezTo>
                    <a:pt x="106501" y="873300"/>
                    <a:pt x="100876" y="888101"/>
                    <a:pt x="90854" y="906906"/>
                  </a:cubicBezTo>
                  <a:cubicBezTo>
                    <a:pt x="82054" y="923417"/>
                    <a:pt x="73122" y="936886"/>
                    <a:pt x="70077" y="938242"/>
                  </a:cubicBezTo>
                  <a:cubicBezTo>
                    <a:pt x="67351" y="939454"/>
                    <a:pt x="61494" y="940000"/>
                    <a:pt x="55290" y="940576"/>
                  </a:cubicBezTo>
                  <a:cubicBezTo>
                    <a:pt x="47192" y="941332"/>
                    <a:pt x="38816" y="942112"/>
                    <a:pt x="35761" y="944406"/>
                  </a:cubicBezTo>
                  <a:cubicBezTo>
                    <a:pt x="30131" y="948630"/>
                    <a:pt x="6805" y="987349"/>
                    <a:pt x="2843" y="997912"/>
                  </a:cubicBezTo>
                  <a:cubicBezTo>
                    <a:pt x="0" y="1005493"/>
                    <a:pt x="15132" y="1015756"/>
                    <a:pt x="25144" y="1022545"/>
                  </a:cubicBezTo>
                  <a:cubicBezTo>
                    <a:pt x="29494" y="1025495"/>
                    <a:pt x="32637" y="1027629"/>
                    <a:pt x="33069" y="1028704"/>
                  </a:cubicBezTo>
                  <a:cubicBezTo>
                    <a:pt x="34432" y="1032101"/>
                    <a:pt x="10914" y="1090128"/>
                    <a:pt x="9114" y="1094558"/>
                  </a:cubicBezTo>
                  <a:cubicBezTo>
                    <a:pt x="11160" y="1094663"/>
                    <a:pt x="26242" y="1095153"/>
                    <a:pt x="37624" y="1087960"/>
                  </a:cubicBezTo>
                  <a:cubicBezTo>
                    <a:pt x="41411" y="1085568"/>
                    <a:pt x="45142" y="1082917"/>
                    <a:pt x="48748" y="1080355"/>
                  </a:cubicBezTo>
                  <a:cubicBezTo>
                    <a:pt x="57097" y="1074420"/>
                    <a:pt x="63688" y="1069716"/>
                    <a:pt x="66648" y="1071206"/>
                  </a:cubicBezTo>
                  <a:cubicBezTo>
                    <a:pt x="68380" y="1072071"/>
                    <a:pt x="70430" y="1076275"/>
                    <a:pt x="72800" y="1081140"/>
                  </a:cubicBezTo>
                  <a:cubicBezTo>
                    <a:pt x="76170" y="1088062"/>
                    <a:pt x="80364" y="1096672"/>
                    <a:pt x="85187" y="1098679"/>
                  </a:cubicBezTo>
                  <a:cubicBezTo>
                    <a:pt x="93473" y="1102134"/>
                    <a:pt x="130993" y="1103541"/>
                    <a:pt x="139305" y="1098691"/>
                  </a:cubicBezTo>
                  <a:cubicBezTo>
                    <a:pt x="143170" y="1096436"/>
                    <a:pt x="147118" y="1091493"/>
                    <a:pt x="150939" y="1086711"/>
                  </a:cubicBezTo>
                  <a:cubicBezTo>
                    <a:pt x="155228" y="1081335"/>
                    <a:pt x="159666" y="1075780"/>
                    <a:pt x="164057" y="1073949"/>
                  </a:cubicBezTo>
                  <a:cubicBezTo>
                    <a:pt x="167793" y="1072393"/>
                    <a:pt x="179100" y="1072688"/>
                    <a:pt x="191085" y="1073008"/>
                  </a:cubicBezTo>
                  <a:cubicBezTo>
                    <a:pt x="205566" y="1073395"/>
                    <a:pt x="221989" y="1073822"/>
                    <a:pt x="227246" y="1070957"/>
                  </a:cubicBezTo>
                  <a:cubicBezTo>
                    <a:pt x="232135" y="1068289"/>
                    <a:pt x="236439" y="1060806"/>
                    <a:pt x="240996" y="1052881"/>
                  </a:cubicBezTo>
                  <a:cubicBezTo>
                    <a:pt x="245254" y="1045481"/>
                    <a:pt x="249653" y="1037829"/>
                    <a:pt x="254707" y="1034125"/>
                  </a:cubicBezTo>
                  <a:cubicBezTo>
                    <a:pt x="265285" y="1026366"/>
                    <a:pt x="322546" y="1004550"/>
                    <a:pt x="338620" y="1004550"/>
                  </a:cubicBezTo>
                  <a:cubicBezTo>
                    <a:pt x="346550" y="1004550"/>
                    <a:pt x="358556" y="1008802"/>
                    <a:pt x="370736" y="1015925"/>
                  </a:cubicBezTo>
                  <a:cubicBezTo>
                    <a:pt x="383175" y="1023198"/>
                    <a:pt x="393416" y="1032021"/>
                    <a:pt x="398956" y="1040204"/>
                  </a:cubicBezTo>
                  <a:cubicBezTo>
                    <a:pt x="399344" y="1036788"/>
                    <a:pt x="402204" y="1012672"/>
                    <a:pt x="407929" y="984855"/>
                  </a:cubicBezTo>
                  <a:cubicBezTo>
                    <a:pt x="413611" y="957262"/>
                    <a:pt x="423357" y="920310"/>
                    <a:pt x="437512" y="900961"/>
                  </a:cubicBezTo>
                  <a:cubicBezTo>
                    <a:pt x="468253" y="858953"/>
                    <a:pt x="504326" y="806786"/>
                    <a:pt x="510476" y="776028"/>
                  </a:cubicBezTo>
                  <a:cubicBezTo>
                    <a:pt x="512715" y="764835"/>
                    <a:pt x="514860" y="750829"/>
                    <a:pt x="516935" y="737281"/>
                  </a:cubicBezTo>
                  <a:cubicBezTo>
                    <a:pt x="520866" y="711603"/>
                    <a:pt x="524580" y="687348"/>
                    <a:pt x="528757" y="681981"/>
                  </a:cubicBezTo>
                  <a:cubicBezTo>
                    <a:pt x="532731" y="676868"/>
                    <a:pt x="545440" y="675634"/>
                    <a:pt x="558895" y="674329"/>
                  </a:cubicBezTo>
                  <a:cubicBezTo>
                    <a:pt x="567040" y="673537"/>
                    <a:pt x="575462" y="672720"/>
                    <a:pt x="581765" y="670969"/>
                  </a:cubicBezTo>
                  <a:cubicBezTo>
                    <a:pt x="597629" y="666563"/>
                    <a:pt x="636376" y="637485"/>
                    <a:pt x="637297" y="624591"/>
                  </a:cubicBezTo>
                  <a:cubicBezTo>
                    <a:pt x="638199" y="611970"/>
                    <a:pt x="637307" y="551905"/>
                    <a:pt x="637297" y="551297"/>
                  </a:cubicBezTo>
                  <a:lnTo>
                    <a:pt x="637297" y="551292"/>
                  </a:lnTo>
                  <a:cubicBezTo>
                    <a:pt x="631338" y="551570"/>
                    <a:pt x="622340" y="541156"/>
                    <a:pt x="620504" y="532992"/>
                  </a:cubicBezTo>
                  <a:cubicBezTo>
                    <a:pt x="618678" y="524750"/>
                    <a:pt x="620048" y="494529"/>
                    <a:pt x="615003" y="482154"/>
                  </a:cubicBezTo>
                  <a:cubicBezTo>
                    <a:pt x="609982" y="469779"/>
                    <a:pt x="602655" y="469323"/>
                    <a:pt x="598978" y="455124"/>
                  </a:cubicBezTo>
                  <a:cubicBezTo>
                    <a:pt x="595328" y="440923"/>
                    <a:pt x="607702" y="411614"/>
                    <a:pt x="615003" y="396959"/>
                  </a:cubicBezTo>
                  <a:cubicBezTo>
                    <a:pt x="622360" y="382302"/>
                    <a:pt x="615942" y="383214"/>
                    <a:pt x="604935" y="373150"/>
                  </a:cubicBezTo>
                  <a:cubicBezTo>
                    <a:pt x="593957" y="363085"/>
                    <a:pt x="600348" y="344750"/>
                    <a:pt x="599890" y="327360"/>
                  </a:cubicBezTo>
                  <a:cubicBezTo>
                    <a:pt x="599434" y="309937"/>
                    <a:pt x="598522" y="303551"/>
                    <a:pt x="583409" y="298504"/>
                  </a:cubicBezTo>
                  <a:cubicBezTo>
                    <a:pt x="568298" y="293456"/>
                    <a:pt x="558691" y="287953"/>
                    <a:pt x="558691" y="279257"/>
                  </a:cubicBezTo>
                  <a:cubicBezTo>
                    <a:pt x="558691" y="270562"/>
                    <a:pt x="572889" y="265514"/>
                    <a:pt x="571519" y="253625"/>
                  </a:cubicBezTo>
                  <a:cubicBezTo>
                    <a:pt x="570122" y="241706"/>
                    <a:pt x="554553" y="233467"/>
                    <a:pt x="535794" y="221092"/>
                  </a:cubicBezTo>
                  <a:cubicBezTo>
                    <a:pt x="517004" y="208717"/>
                    <a:pt x="441901" y="167059"/>
                    <a:pt x="434571" y="157452"/>
                  </a:cubicBezTo>
                  <a:cubicBezTo>
                    <a:pt x="427246" y="147813"/>
                    <a:pt x="425420" y="124007"/>
                    <a:pt x="432291" y="119415"/>
                  </a:cubicBezTo>
                  <a:cubicBezTo>
                    <a:pt x="439133" y="114853"/>
                    <a:pt x="465710" y="108438"/>
                    <a:pt x="461603" y="100654"/>
                  </a:cubicBezTo>
                  <a:cubicBezTo>
                    <a:pt x="457470" y="92871"/>
                    <a:pt x="443384" y="89989"/>
                    <a:pt x="434803" y="89650"/>
                  </a:cubicBezTo>
                  <a:cubicBezTo>
                    <a:pt x="426217" y="89306"/>
                    <a:pt x="418663" y="91359"/>
                    <a:pt x="418663" y="79696"/>
                  </a:cubicBezTo>
                  <a:cubicBezTo>
                    <a:pt x="418663" y="68006"/>
                    <a:pt x="408339" y="61479"/>
                    <a:pt x="398390" y="59767"/>
                  </a:cubicBezTo>
                  <a:cubicBezTo>
                    <a:pt x="388439" y="58055"/>
                    <a:pt x="374355" y="58741"/>
                    <a:pt x="372616" y="44313"/>
                  </a:cubicBezTo>
                  <a:close/>
                </a:path>
              </a:pathLst>
            </a:custGeom>
            <a:grpFill/>
            <a:ln cap="flat" cmpd="sng" w="0">
              <a:noFill/>
              <a:prstDash val="solid"/>
              <a:miter lim="800000"/>
            </a:ln>
          </p:spPr>
          <p:txBody>
            <a:bodyPr anchor="ctr">
              <a:spAutoFit/>
            </a:bodyPr>
            <a:lstStyle/>
            <a:p>
              <a:pPr algn="ctr"/>
              <a:endParaRPr lang="en-US"/>
            </a:p>
          </p:txBody>
        </p:sp>
        <p:sp>
          <p:nvSpPr>
            <p:cNvPr id="254" name="Free Form 113">
              <a:extLst>
                <a:ext uri="{FF2B5EF4-FFF2-40B4-BE49-F238E27FC236}">
                  <a16:creationId xmlns:a16="http://schemas.microsoft.com/office/drawing/2014/main" id="{7698508B-8C60-4080-8D0B-24B194F9CEEE}"/>
                </a:ext>
              </a:extLst>
            </p:cNvPr>
            <p:cNvSpPr/>
            <p:nvPr/>
          </p:nvSpPr>
          <p:spPr>
            <a:xfrm>
              <a:off x="1759143" y="3807755"/>
              <a:ext cx="139207" cy="202328"/>
            </a:xfrm>
            <a:custGeom>
              <a:avLst/>
              <a:gdLst/>
              <a:ahLst/>
              <a:cxnLst/>
              <a:rect b="0" l="0" r="0" t="0"/>
              <a:pathLst>
                <a:path h="515594" w="354743">
                  <a:moveTo>
                    <a:pt x="319396" y="276858"/>
                  </a:moveTo>
                  <a:cubicBezTo>
                    <a:pt x="319396" y="265827"/>
                    <a:pt x="330837" y="218778"/>
                    <a:pt x="340034" y="180975"/>
                  </a:cubicBezTo>
                  <a:cubicBezTo>
                    <a:pt x="345421" y="158815"/>
                    <a:pt x="350076" y="139678"/>
                    <a:pt x="351578" y="131412"/>
                  </a:cubicBezTo>
                  <a:cubicBezTo>
                    <a:pt x="354743" y="114004"/>
                    <a:pt x="350288" y="108738"/>
                    <a:pt x="345131" y="102637"/>
                  </a:cubicBezTo>
                  <a:cubicBezTo>
                    <a:pt x="343560" y="100783"/>
                    <a:pt x="341939" y="98864"/>
                    <a:pt x="340407" y="96497"/>
                  </a:cubicBezTo>
                  <a:cubicBezTo>
                    <a:pt x="338935" y="94222"/>
                    <a:pt x="337220" y="91956"/>
                    <a:pt x="335399" y="89557"/>
                  </a:cubicBezTo>
                  <a:cubicBezTo>
                    <a:pt x="329023" y="81147"/>
                    <a:pt x="322441" y="72449"/>
                    <a:pt x="326148" y="62764"/>
                  </a:cubicBezTo>
                  <a:cubicBezTo>
                    <a:pt x="325765" y="62015"/>
                    <a:pt x="314290" y="39536"/>
                    <a:pt x="303649" y="38870"/>
                  </a:cubicBezTo>
                  <a:cubicBezTo>
                    <a:pt x="298418" y="38553"/>
                    <a:pt x="292988" y="40584"/>
                    <a:pt x="287736" y="42557"/>
                  </a:cubicBezTo>
                  <a:cubicBezTo>
                    <a:pt x="281898" y="44749"/>
                    <a:pt x="276380" y="46817"/>
                    <a:pt x="271335" y="45737"/>
                  </a:cubicBezTo>
                  <a:cubicBezTo>
                    <a:pt x="270069" y="45466"/>
                    <a:pt x="269099" y="44810"/>
                    <a:pt x="268462" y="43788"/>
                  </a:cubicBezTo>
                  <a:cubicBezTo>
                    <a:pt x="266336" y="40389"/>
                    <a:pt x="268038" y="33520"/>
                    <a:pt x="269682" y="26876"/>
                  </a:cubicBezTo>
                  <a:cubicBezTo>
                    <a:pt x="271013" y="21496"/>
                    <a:pt x="272274" y="16417"/>
                    <a:pt x="271213" y="14037"/>
                  </a:cubicBezTo>
                  <a:cubicBezTo>
                    <a:pt x="268399" y="7700"/>
                    <a:pt x="250106" y="2911"/>
                    <a:pt x="239741" y="1085"/>
                  </a:cubicBezTo>
                  <a:cubicBezTo>
                    <a:pt x="233586" y="0"/>
                    <a:pt x="202957" y="2372"/>
                    <a:pt x="177100" y="5035"/>
                  </a:cubicBezTo>
                  <a:cubicBezTo>
                    <a:pt x="152158" y="7607"/>
                    <a:pt x="121059" y="11528"/>
                    <a:pt x="115497" y="14123"/>
                  </a:cubicBezTo>
                  <a:cubicBezTo>
                    <a:pt x="108723" y="17285"/>
                    <a:pt x="107947" y="29807"/>
                    <a:pt x="107201" y="41916"/>
                  </a:cubicBezTo>
                  <a:cubicBezTo>
                    <a:pt x="106823" y="48002"/>
                    <a:pt x="106436" y="54295"/>
                    <a:pt x="105287" y="59345"/>
                  </a:cubicBezTo>
                  <a:cubicBezTo>
                    <a:pt x="103378" y="67755"/>
                    <a:pt x="93632" y="79552"/>
                    <a:pt x="85034" y="89967"/>
                  </a:cubicBezTo>
                  <a:cubicBezTo>
                    <a:pt x="78253" y="98174"/>
                    <a:pt x="71849" y="105928"/>
                    <a:pt x="70937" y="110181"/>
                  </a:cubicBezTo>
                  <a:cubicBezTo>
                    <a:pt x="70767" y="110976"/>
                    <a:pt x="70547" y="112188"/>
                    <a:pt x="70299" y="113687"/>
                  </a:cubicBezTo>
                  <a:cubicBezTo>
                    <a:pt x="70301" y="113700"/>
                    <a:pt x="70323" y="113700"/>
                    <a:pt x="70323" y="113717"/>
                  </a:cubicBezTo>
                  <a:cubicBezTo>
                    <a:pt x="70323" y="113734"/>
                    <a:pt x="70294" y="113734"/>
                    <a:pt x="70286" y="113748"/>
                  </a:cubicBezTo>
                  <a:cubicBezTo>
                    <a:pt x="67112" y="132775"/>
                    <a:pt x="58275" y="203952"/>
                    <a:pt x="62010" y="234469"/>
                  </a:cubicBezTo>
                  <a:cubicBezTo>
                    <a:pt x="63954" y="250350"/>
                    <a:pt x="68077" y="260191"/>
                    <a:pt x="71389" y="268094"/>
                  </a:cubicBezTo>
                  <a:cubicBezTo>
                    <a:pt x="75114" y="276992"/>
                    <a:pt x="78058" y="284017"/>
                    <a:pt x="76126" y="295136"/>
                  </a:cubicBezTo>
                  <a:cubicBezTo>
                    <a:pt x="74085" y="306855"/>
                    <a:pt x="56795" y="327013"/>
                    <a:pt x="41538" y="344806"/>
                  </a:cubicBezTo>
                  <a:cubicBezTo>
                    <a:pt x="29194" y="359198"/>
                    <a:pt x="18534" y="371626"/>
                    <a:pt x="17732" y="377249"/>
                  </a:cubicBezTo>
                  <a:cubicBezTo>
                    <a:pt x="16917" y="382950"/>
                    <a:pt x="17190" y="392504"/>
                    <a:pt x="17510" y="403569"/>
                  </a:cubicBezTo>
                  <a:cubicBezTo>
                    <a:pt x="17897" y="417010"/>
                    <a:pt x="18331" y="432247"/>
                    <a:pt x="16817" y="443849"/>
                  </a:cubicBezTo>
                  <a:cubicBezTo>
                    <a:pt x="15288" y="455576"/>
                    <a:pt x="10087" y="467251"/>
                    <a:pt x="5910" y="476629"/>
                  </a:cubicBezTo>
                  <a:cubicBezTo>
                    <a:pt x="2609" y="484039"/>
                    <a:pt x="0" y="489894"/>
                    <a:pt x="397" y="493076"/>
                  </a:cubicBezTo>
                  <a:cubicBezTo>
                    <a:pt x="670" y="495268"/>
                    <a:pt x="5330" y="504217"/>
                    <a:pt x="11672" y="515594"/>
                  </a:cubicBezTo>
                  <a:cubicBezTo>
                    <a:pt x="15008" y="493366"/>
                    <a:pt x="21652" y="467989"/>
                    <a:pt x="34583" y="458682"/>
                  </a:cubicBezTo>
                  <a:cubicBezTo>
                    <a:pt x="57480" y="442174"/>
                    <a:pt x="83139" y="447678"/>
                    <a:pt x="95517" y="456373"/>
                  </a:cubicBezTo>
                  <a:cubicBezTo>
                    <a:pt x="107860" y="465100"/>
                    <a:pt x="138086" y="490274"/>
                    <a:pt x="150003" y="494863"/>
                  </a:cubicBezTo>
                  <a:cubicBezTo>
                    <a:pt x="161921" y="499425"/>
                    <a:pt x="179315" y="497145"/>
                    <a:pt x="183906" y="490274"/>
                  </a:cubicBezTo>
                  <a:cubicBezTo>
                    <a:pt x="188466" y="483403"/>
                    <a:pt x="217093" y="438526"/>
                    <a:pt x="228100" y="427517"/>
                  </a:cubicBezTo>
                  <a:cubicBezTo>
                    <a:pt x="239077" y="416542"/>
                    <a:pt x="241840" y="404849"/>
                    <a:pt x="255585" y="397295"/>
                  </a:cubicBezTo>
                  <a:cubicBezTo>
                    <a:pt x="269301" y="389739"/>
                    <a:pt x="291283" y="382182"/>
                    <a:pt x="303658" y="369839"/>
                  </a:cubicBezTo>
                  <a:cubicBezTo>
                    <a:pt x="316031" y="357464"/>
                    <a:pt x="324955" y="357464"/>
                    <a:pt x="329093" y="330661"/>
                  </a:cubicBezTo>
                  <a:cubicBezTo>
                    <a:pt x="329871" y="325575"/>
                    <a:pt x="330627" y="321310"/>
                    <a:pt x="331407" y="317667"/>
                  </a:cubicBezTo>
                  <a:cubicBezTo>
                    <a:pt x="324636" y="299201"/>
                    <a:pt x="319396" y="282949"/>
                    <a:pt x="319396" y="276858"/>
                  </a:cubicBezTo>
                  <a:close/>
                </a:path>
              </a:pathLst>
            </a:custGeom>
            <a:grpFill/>
            <a:ln cap="flat" cmpd="sng" w="0">
              <a:noFill/>
              <a:prstDash val="solid"/>
              <a:miter lim="800000"/>
            </a:ln>
          </p:spPr>
          <p:txBody>
            <a:bodyPr anchor="ctr">
              <a:spAutoFit/>
            </a:bodyPr>
            <a:lstStyle/>
            <a:p>
              <a:pPr algn="ctr"/>
              <a:endParaRPr lang="en-US"/>
            </a:p>
          </p:txBody>
        </p:sp>
        <p:sp>
          <p:nvSpPr>
            <p:cNvPr id="255" name="Free Form 114">
              <a:extLst>
                <a:ext uri="{FF2B5EF4-FFF2-40B4-BE49-F238E27FC236}">
                  <a16:creationId xmlns:a16="http://schemas.microsoft.com/office/drawing/2014/main" id="{524B4E8D-FD89-4311-92E3-278E64888EDD}"/>
                </a:ext>
              </a:extLst>
            </p:cNvPr>
            <p:cNvSpPr/>
            <p:nvPr/>
          </p:nvSpPr>
          <p:spPr>
            <a:xfrm>
              <a:off x="3498315" y="5584893"/>
              <a:ext cx="194706" cy="278186"/>
            </a:xfrm>
            <a:custGeom>
              <a:avLst/>
              <a:gdLst/>
              <a:ahLst/>
              <a:cxnLst/>
              <a:rect b="0" l="0" r="0" t="0"/>
              <a:pathLst>
                <a:path h="708903" w="496172">
                  <a:moveTo>
                    <a:pt x="433218" y="498135"/>
                  </a:moveTo>
                  <a:cubicBezTo>
                    <a:pt x="425917" y="489013"/>
                    <a:pt x="419531" y="420582"/>
                    <a:pt x="416795" y="410546"/>
                  </a:cubicBezTo>
                  <a:cubicBezTo>
                    <a:pt x="414059" y="400509"/>
                    <a:pt x="406756" y="399600"/>
                    <a:pt x="378473" y="399600"/>
                  </a:cubicBezTo>
                  <a:cubicBezTo>
                    <a:pt x="350188" y="399600"/>
                    <a:pt x="333765" y="381348"/>
                    <a:pt x="332853" y="366752"/>
                  </a:cubicBezTo>
                  <a:cubicBezTo>
                    <a:pt x="331941" y="352153"/>
                    <a:pt x="327379" y="266387"/>
                    <a:pt x="324643" y="260911"/>
                  </a:cubicBezTo>
                  <a:cubicBezTo>
                    <a:pt x="321905" y="255437"/>
                    <a:pt x="294531" y="263649"/>
                    <a:pt x="288145" y="251789"/>
                  </a:cubicBezTo>
                  <a:cubicBezTo>
                    <a:pt x="281759" y="239926"/>
                    <a:pt x="289057" y="188832"/>
                    <a:pt x="289969" y="183357"/>
                  </a:cubicBezTo>
                  <a:cubicBezTo>
                    <a:pt x="290884" y="177883"/>
                    <a:pt x="307304" y="184269"/>
                    <a:pt x="308216" y="193394"/>
                  </a:cubicBezTo>
                  <a:cubicBezTo>
                    <a:pt x="309130" y="202518"/>
                    <a:pt x="315516" y="213555"/>
                    <a:pt x="330117" y="221279"/>
                  </a:cubicBezTo>
                  <a:cubicBezTo>
                    <a:pt x="344714" y="228977"/>
                    <a:pt x="362963" y="217117"/>
                    <a:pt x="369349" y="225330"/>
                  </a:cubicBezTo>
                  <a:cubicBezTo>
                    <a:pt x="375737" y="233540"/>
                    <a:pt x="382121" y="245403"/>
                    <a:pt x="386683" y="234452"/>
                  </a:cubicBezTo>
                  <a:cubicBezTo>
                    <a:pt x="391246" y="223503"/>
                    <a:pt x="389422" y="205257"/>
                    <a:pt x="391246" y="192482"/>
                  </a:cubicBezTo>
                  <a:cubicBezTo>
                    <a:pt x="393072" y="179710"/>
                    <a:pt x="410407" y="187920"/>
                    <a:pt x="416795" y="197959"/>
                  </a:cubicBezTo>
                  <a:cubicBezTo>
                    <a:pt x="423181" y="207995"/>
                    <a:pt x="434130" y="213467"/>
                    <a:pt x="439604" y="207081"/>
                  </a:cubicBezTo>
                  <a:cubicBezTo>
                    <a:pt x="445078" y="200694"/>
                    <a:pt x="441430" y="179710"/>
                    <a:pt x="458765" y="187920"/>
                  </a:cubicBezTo>
                  <a:cubicBezTo>
                    <a:pt x="468577" y="192567"/>
                    <a:pt x="472249" y="201038"/>
                    <a:pt x="475409" y="208422"/>
                  </a:cubicBezTo>
                  <a:cubicBezTo>
                    <a:pt x="475341" y="203989"/>
                    <a:pt x="474432" y="161741"/>
                    <a:pt x="464780" y="152095"/>
                  </a:cubicBezTo>
                  <a:cubicBezTo>
                    <a:pt x="461406" y="148718"/>
                    <a:pt x="457651" y="146323"/>
                    <a:pt x="454334" y="144211"/>
                  </a:cubicBezTo>
                  <a:cubicBezTo>
                    <a:pt x="447497" y="139856"/>
                    <a:pt x="441596" y="136096"/>
                    <a:pt x="442062" y="125858"/>
                  </a:cubicBezTo>
                  <a:cubicBezTo>
                    <a:pt x="442247" y="121824"/>
                    <a:pt x="442874" y="116721"/>
                    <a:pt x="443540" y="111312"/>
                  </a:cubicBezTo>
                  <a:cubicBezTo>
                    <a:pt x="445349" y="96619"/>
                    <a:pt x="447600" y="78326"/>
                    <a:pt x="442094" y="70316"/>
                  </a:cubicBezTo>
                  <a:cubicBezTo>
                    <a:pt x="437517" y="63659"/>
                    <a:pt x="422794" y="58777"/>
                    <a:pt x="407200" y="53610"/>
                  </a:cubicBezTo>
                  <a:cubicBezTo>
                    <a:pt x="397273" y="50323"/>
                    <a:pt x="387010" y="46917"/>
                    <a:pt x="378956" y="42893"/>
                  </a:cubicBezTo>
                  <a:cubicBezTo>
                    <a:pt x="370766" y="38797"/>
                    <a:pt x="360059" y="30487"/>
                    <a:pt x="349708" y="22447"/>
                  </a:cubicBezTo>
                  <a:cubicBezTo>
                    <a:pt x="335475" y="11394"/>
                    <a:pt x="320798" y="0"/>
                    <a:pt x="313066" y="0"/>
                  </a:cubicBezTo>
                  <a:cubicBezTo>
                    <a:pt x="312339" y="0"/>
                    <a:pt x="311673" y="97"/>
                    <a:pt x="311078" y="312"/>
                  </a:cubicBezTo>
                  <a:cubicBezTo>
                    <a:pt x="306343" y="1977"/>
                    <a:pt x="300886" y="6754"/>
                    <a:pt x="295104" y="11809"/>
                  </a:cubicBezTo>
                  <a:cubicBezTo>
                    <a:pt x="286826" y="19056"/>
                    <a:pt x="277438" y="27266"/>
                    <a:pt x="268433" y="27495"/>
                  </a:cubicBezTo>
                  <a:cubicBezTo>
                    <a:pt x="253676" y="27875"/>
                    <a:pt x="150983" y="35756"/>
                    <a:pt x="147457" y="36027"/>
                  </a:cubicBezTo>
                  <a:cubicBezTo>
                    <a:pt x="147435" y="39399"/>
                    <a:pt x="146608" y="48441"/>
                    <a:pt x="145462" y="60916"/>
                  </a:cubicBezTo>
                  <a:cubicBezTo>
                    <a:pt x="142444" y="93936"/>
                    <a:pt x="137389" y="149208"/>
                    <a:pt x="141044" y="170492"/>
                  </a:cubicBezTo>
                  <a:cubicBezTo>
                    <a:pt x="142048" y="176323"/>
                    <a:pt x="143329" y="183145"/>
                    <a:pt x="144692" y="190370"/>
                  </a:cubicBezTo>
                  <a:cubicBezTo>
                    <a:pt x="150293" y="220163"/>
                    <a:pt x="157264" y="257236"/>
                    <a:pt x="154323" y="274512"/>
                  </a:cubicBezTo>
                  <a:cubicBezTo>
                    <a:pt x="152146" y="287302"/>
                    <a:pt x="137830" y="299672"/>
                    <a:pt x="125194" y="310596"/>
                  </a:cubicBezTo>
                  <a:cubicBezTo>
                    <a:pt x="116499" y="318108"/>
                    <a:pt x="108286" y="325204"/>
                    <a:pt x="105309" y="331351"/>
                  </a:cubicBezTo>
                  <a:cubicBezTo>
                    <a:pt x="103154" y="335792"/>
                    <a:pt x="100223" y="343048"/>
                    <a:pt x="97111" y="350744"/>
                  </a:cubicBezTo>
                  <a:cubicBezTo>
                    <a:pt x="89530" y="369515"/>
                    <a:pt x="80091" y="392872"/>
                    <a:pt x="74507" y="394186"/>
                  </a:cubicBezTo>
                  <a:cubicBezTo>
                    <a:pt x="71876" y="394808"/>
                    <a:pt x="64139" y="394301"/>
                    <a:pt x="54354" y="393647"/>
                  </a:cubicBezTo>
                  <a:cubicBezTo>
                    <a:pt x="35610" y="392406"/>
                    <a:pt x="9955" y="390712"/>
                    <a:pt x="5442" y="396413"/>
                  </a:cubicBezTo>
                  <a:cubicBezTo>
                    <a:pt x="875" y="402201"/>
                    <a:pt x="11799" y="418456"/>
                    <a:pt x="19026" y="429212"/>
                  </a:cubicBezTo>
                  <a:cubicBezTo>
                    <a:pt x="22686" y="434656"/>
                    <a:pt x="25332" y="438590"/>
                    <a:pt x="25176" y="439843"/>
                  </a:cubicBezTo>
                  <a:cubicBezTo>
                    <a:pt x="25035" y="440977"/>
                    <a:pt x="23213" y="444098"/>
                    <a:pt x="20458" y="448814"/>
                  </a:cubicBezTo>
                  <a:cubicBezTo>
                    <a:pt x="14125" y="459674"/>
                    <a:pt x="3525" y="477838"/>
                    <a:pt x="0" y="494792"/>
                  </a:cubicBezTo>
                  <a:cubicBezTo>
                    <a:pt x="8553" y="494997"/>
                    <a:pt x="48802" y="513139"/>
                    <a:pt x="52430" y="528845"/>
                  </a:cubicBezTo>
                  <a:cubicBezTo>
                    <a:pt x="56080" y="544672"/>
                    <a:pt x="64605" y="586042"/>
                    <a:pt x="68255" y="592114"/>
                  </a:cubicBezTo>
                  <a:cubicBezTo>
                    <a:pt x="71905" y="598188"/>
                    <a:pt x="184133" y="689742"/>
                    <a:pt x="187781" y="691566"/>
                  </a:cubicBezTo>
                  <a:cubicBezTo>
                    <a:pt x="191431" y="693393"/>
                    <a:pt x="357488" y="707077"/>
                    <a:pt x="377561" y="707991"/>
                  </a:cubicBezTo>
                  <a:cubicBezTo>
                    <a:pt x="397632" y="708903"/>
                    <a:pt x="404020" y="703429"/>
                    <a:pt x="404020" y="691566"/>
                  </a:cubicBezTo>
                  <a:cubicBezTo>
                    <a:pt x="404020" y="679708"/>
                    <a:pt x="408583" y="626788"/>
                    <a:pt x="408583" y="622226"/>
                  </a:cubicBezTo>
                  <a:cubicBezTo>
                    <a:pt x="408583" y="617663"/>
                    <a:pt x="468801" y="606712"/>
                    <a:pt x="480662" y="593028"/>
                  </a:cubicBezTo>
                  <a:cubicBezTo>
                    <a:pt x="492525" y="579341"/>
                    <a:pt x="496172" y="559266"/>
                    <a:pt x="495260" y="550144"/>
                  </a:cubicBezTo>
                  <a:cubicBezTo>
                    <a:pt x="494346" y="541020"/>
                    <a:pt x="440516" y="507262"/>
                    <a:pt x="433218" y="498135"/>
                  </a:cubicBezTo>
                  <a:close/>
                </a:path>
              </a:pathLst>
            </a:custGeom>
            <a:grpFill/>
            <a:ln cap="flat" cmpd="sng" w="0">
              <a:noFill/>
              <a:prstDash val="solid"/>
              <a:miter lim="800000"/>
            </a:ln>
          </p:spPr>
          <p:txBody>
            <a:bodyPr anchor="ctr">
              <a:spAutoFit/>
            </a:bodyPr>
            <a:lstStyle/>
            <a:p>
              <a:pPr algn="ctr"/>
              <a:endParaRPr lang="en-US"/>
            </a:p>
          </p:txBody>
        </p:sp>
        <p:sp>
          <p:nvSpPr>
            <p:cNvPr id="256" name="Free Form 115">
              <a:extLst>
                <a:ext uri="{FF2B5EF4-FFF2-40B4-BE49-F238E27FC236}">
                  <a16:creationId xmlns:a16="http://schemas.microsoft.com/office/drawing/2014/main" id="{191991F3-7DFB-4A59-B9F5-C7E4BF611A1D}"/>
                </a:ext>
              </a:extLst>
            </p:cNvPr>
            <p:cNvSpPr/>
            <p:nvPr/>
          </p:nvSpPr>
          <p:spPr>
            <a:xfrm>
              <a:off x="3270441" y="5581840"/>
              <a:ext cx="289451" cy="206106"/>
            </a:xfrm>
            <a:custGeom>
              <a:avLst/>
              <a:gdLst/>
              <a:ahLst/>
              <a:cxnLst/>
              <a:rect b="0" l="0" r="0" t="0"/>
              <a:pathLst>
                <a:path h="525221" w="737611">
                  <a:moveTo>
                    <a:pt x="580353" y="502517"/>
                  </a:moveTo>
                  <a:cubicBezTo>
                    <a:pt x="583889" y="485500"/>
                    <a:pt x="594511" y="467299"/>
                    <a:pt x="600853" y="456424"/>
                  </a:cubicBezTo>
                  <a:cubicBezTo>
                    <a:pt x="603486" y="451906"/>
                    <a:pt x="605396" y="448641"/>
                    <a:pt x="605525" y="447580"/>
                  </a:cubicBezTo>
                  <a:cubicBezTo>
                    <a:pt x="605669" y="446458"/>
                    <a:pt x="602777" y="442159"/>
                    <a:pt x="599434" y="437180"/>
                  </a:cubicBezTo>
                  <a:cubicBezTo>
                    <a:pt x="592153" y="426346"/>
                    <a:pt x="581146" y="409965"/>
                    <a:pt x="585869" y="403984"/>
                  </a:cubicBezTo>
                  <a:cubicBezTo>
                    <a:pt x="590490" y="398129"/>
                    <a:pt x="616266" y="399846"/>
                    <a:pt x="635066" y="401085"/>
                  </a:cubicBezTo>
                  <a:cubicBezTo>
                    <a:pt x="644444" y="401711"/>
                    <a:pt x="652537" y="402245"/>
                    <a:pt x="655124" y="401631"/>
                  </a:cubicBezTo>
                  <a:cubicBezTo>
                    <a:pt x="660533" y="400358"/>
                    <a:pt x="669933" y="377088"/>
                    <a:pt x="677487" y="358393"/>
                  </a:cubicBezTo>
                  <a:cubicBezTo>
                    <a:pt x="680596" y="350695"/>
                    <a:pt x="683532" y="343434"/>
                    <a:pt x="685692" y="338979"/>
                  </a:cubicBezTo>
                  <a:cubicBezTo>
                    <a:pt x="688706" y="332770"/>
                    <a:pt x="696943" y="325653"/>
                    <a:pt x="705665" y="318116"/>
                  </a:cubicBezTo>
                  <a:cubicBezTo>
                    <a:pt x="718257" y="307231"/>
                    <a:pt x="732527" y="294900"/>
                    <a:pt x="734682" y="282232"/>
                  </a:cubicBezTo>
                  <a:cubicBezTo>
                    <a:pt x="737611" y="265022"/>
                    <a:pt x="730647" y="227980"/>
                    <a:pt x="725046" y="198215"/>
                  </a:cubicBezTo>
                  <a:cubicBezTo>
                    <a:pt x="723687" y="190987"/>
                    <a:pt x="722402" y="184160"/>
                    <a:pt x="721403" y="178329"/>
                  </a:cubicBezTo>
                  <a:cubicBezTo>
                    <a:pt x="719096" y="164916"/>
                    <a:pt x="720242" y="138069"/>
                    <a:pt x="722161" y="111771"/>
                  </a:cubicBezTo>
                  <a:cubicBezTo>
                    <a:pt x="721325" y="110391"/>
                    <a:pt x="687392" y="54615"/>
                    <a:pt x="679316" y="47212"/>
                  </a:cubicBezTo>
                  <a:cubicBezTo>
                    <a:pt x="671954" y="40460"/>
                    <a:pt x="659323" y="39743"/>
                    <a:pt x="643769" y="45185"/>
                  </a:cubicBezTo>
                  <a:cubicBezTo>
                    <a:pt x="636132" y="47858"/>
                    <a:pt x="619317" y="59060"/>
                    <a:pt x="603060" y="69894"/>
                  </a:cubicBezTo>
                  <a:cubicBezTo>
                    <a:pt x="589961" y="78618"/>
                    <a:pt x="577588" y="86865"/>
                    <a:pt x="570278" y="90520"/>
                  </a:cubicBezTo>
                  <a:cubicBezTo>
                    <a:pt x="556591" y="97357"/>
                    <a:pt x="524616" y="90552"/>
                    <a:pt x="503458" y="86046"/>
                  </a:cubicBezTo>
                  <a:cubicBezTo>
                    <a:pt x="498960" y="85090"/>
                    <a:pt x="495068" y="84263"/>
                    <a:pt x="491859" y="83666"/>
                  </a:cubicBezTo>
                  <a:cubicBezTo>
                    <a:pt x="482288" y="81888"/>
                    <a:pt x="460708" y="82878"/>
                    <a:pt x="441660" y="83754"/>
                  </a:cubicBezTo>
                  <a:cubicBezTo>
                    <a:pt x="423191" y="84602"/>
                    <a:pt x="407229" y="85329"/>
                    <a:pt x="403879" y="83654"/>
                  </a:cubicBezTo>
                  <a:cubicBezTo>
                    <a:pt x="399900" y="81662"/>
                    <a:pt x="393460" y="70411"/>
                    <a:pt x="386642" y="58504"/>
                  </a:cubicBezTo>
                  <a:cubicBezTo>
                    <a:pt x="381519" y="49550"/>
                    <a:pt x="376220" y="40296"/>
                    <a:pt x="371524" y="34137"/>
                  </a:cubicBezTo>
                  <a:cubicBezTo>
                    <a:pt x="367020" y="28219"/>
                    <a:pt x="352987" y="14298"/>
                    <a:pt x="338071" y="0"/>
                  </a:cubicBezTo>
                  <a:cubicBezTo>
                    <a:pt x="321254" y="21638"/>
                    <a:pt x="296887" y="45588"/>
                    <a:pt x="285097" y="66307"/>
                  </a:cubicBezTo>
                  <a:cubicBezTo>
                    <a:pt x="267933" y="96533"/>
                    <a:pt x="248687" y="134341"/>
                    <a:pt x="229472" y="141895"/>
                  </a:cubicBezTo>
                  <a:cubicBezTo>
                    <a:pt x="210224" y="149451"/>
                    <a:pt x="173131" y="170066"/>
                    <a:pt x="144960" y="171436"/>
                  </a:cubicBezTo>
                  <a:cubicBezTo>
                    <a:pt x="116789" y="172804"/>
                    <a:pt x="92069" y="195471"/>
                    <a:pt x="87933" y="202343"/>
                  </a:cubicBezTo>
                  <a:cubicBezTo>
                    <a:pt x="83829" y="209217"/>
                    <a:pt x="48102" y="222957"/>
                    <a:pt x="23352" y="225695"/>
                  </a:cubicBezTo>
                  <a:cubicBezTo>
                    <a:pt x="15454" y="226578"/>
                    <a:pt x="7785" y="225695"/>
                    <a:pt x="343" y="224640"/>
                  </a:cubicBezTo>
                  <a:lnTo>
                    <a:pt x="343" y="224669"/>
                  </a:lnTo>
                  <a:cubicBezTo>
                    <a:pt x="343" y="224669"/>
                    <a:pt x="0" y="299884"/>
                    <a:pt x="343" y="308837"/>
                  </a:cubicBezTo>
                  <a:cubicBezTo>
                    <a:pt x="685" y="317762"/>
                    <a:pt x="47417" y="352119"/>
                    <a:pt x="53576" y="363097"/>
                  </a:cubicBezTo>
                  <a:cubicBezTo>
                    <a:pt x="59765" y="374074"/>
                    <a:pt x="58394" y="421492"/>
                    <a:pt x="63213" y="429048"/>
                  </a:cubicBezTo>
                  <a:cubicBezTo>
                    <a:pt x="68004" y="436605"/>
                    <a:pt x="92751" y="429048"/>
                    <a:pt x="108550" y="434552"/>
                  </a:cubicBezTo>
                  <a:cubicBezTo>
                    <a:pt x="124343" y="440053"/>
                    <a:pt x="160073" y="494314"/>
                    <a:pt x="176552" y="501183"/>
                  </a:cubicBezTo>
                  <a:cubicBezTo>
                    <a:pt x="193031" y="508055"/>
                    <a:pt x="265168" y="501183"/>
                    <a:pt x="274122" y="501183"/>
                  </a:cubicBezTo>
                  <a:cubicBezTo>
                    <a:pt x="283047" y="501183"/>
                    <a:pt x="355184" y="464773"/>
                    <a:pt x="373718" y="454483"/>
                  </a:cubicBezTo>
                  <a:cubicBezTo>
                    <a:pt x="392277" y="444159"/>
                    <a:pt x="435561" y="457902"/>
                    <a:pt x="456175" y="468194"/>
                  </a:cubicBezTo>
                  <a:cubicBezTo>
                    <a:pt x="476763" y="478516"/>
                    <a:pt x="468521" y="497762"/>
                    <a:pt x="470603" y="507372"/>
                  </a:cubicBezTo>
                  <a:cubicBezTo>
                    <a:pt x="472657" y="516982"/>
                    <a:pt x="487082" y="519032"/>
                    <a:pt x="497377" y="507372"/>
                  </a:cubicBezTo>
                  <a:cubicBezTo>
                    <a:pt x="507696" y="495682"/>
                    <a:pt x="523495" y="494314"/>
                    <a:pt x="527601" y="503919"/>
                  </a:cubicBezTo>
                  <a:cubicBezTo>
                    <a:pt x="531737" y="513558"/>
                    <a:pt x="540661" y="525221"/>
                    <a:pt x="547530" y="520430"/>
                  </a:cubicBezTo>
                  <a:cubicBezTo>
                    <a:pt x="554355" y="515646"/>
                    <a:pt x="572002" y="502742"/>
                    <a:pt x="580341" y="502568"/>
                  </a:cubicBezTo>
                  <a:cubicBezTo>
                    <a:pt x="580346" y="502554"/>
                    <a:pt x="580348" y="502532"/>
                    <a:pt x="580353" y="502517"/>
                  </a:cubicBezTo>
                  <a:close/>
                </a:path>
              </a:pathLst>
            </a:custGeom>
            <a:grpFill/>
            <a:ln cap="flat" cmpd="sng" w="0">
              <a:noFill/>
              <a:prstDash val="solid"/>
              <a:miter lim="800000"/>
            </a:ln>
          </p:spPr>
          <p:txBody>
            <a:bodyPr anchor="ctr">
              <a:spAutoFit/>
            </a:bodyPr>
            <a:lstStyle/>
            <a:p>
              <a:pPr algn="ctr"/>
              <a:endParaRPr lang="en-US"/>
            </a:p>
          </p:txBody>
        </p:sp>
        <p:sp>
          <p:nvSpPr>
            <p:cNvPr id="257" name="Free Form 116">
              <a:extLst>
                <a:ext uri="{FF2B5EF4-FFF2-40B4-BE49-F238E27FC236}">
                  <a16:creationId xmlns:a16="http://schemas.microsoft.com/office/drawing/2014/main" id="{F6C4D86A-289D-4FD1-BB8D-D80ECFEB4C6C}"/>
                </a:ext>
              </a:extLst>
            </p:cNvPr>
            <p:cNvSpPr/>
            <p:nvPr/>
          </p:nvSpPr>
          <p:spPr>
            <a:xfrm>
              <a:off x="3187167" y="4774657"/>
              <a:ext cx="242451" cy="166630"/>
            </a:xfrm>
            <a:custGeom>
              <a:avLst/>
              <a:gdLst/>
              <a:ahLst/>
              <a:cxnLst/>
              <a:rect b="0" l="0" r="0" t="0"/>
              <a:pathLst>
                <a:path h="424625" w="617841">
                  <a:moveTo>
                    <a:pt x="308382" y="332983"/>
                  </a:moveTo>
                  <a:cubicBezTo>
                    <a:pt x="318703" y="335748"/>
                    <a:pt x="317306" y="344672"/>
                    <a:pt x="331049" y="345357"/>
                  </a:cubicBezTo>
                  <a:cubicBezTo>
                    <a:pt x="344794" y="346038"/>
                    <a:pt x="425171" y="356333"/>
                    <a:pt x="433410" y="359783"/>
                  </a:cubicBezTo>
                  <a:cubicBezTo>
                    <a:pt x="441611" y="363177"/>
                    <a:pt x="445698" y="383448"/>
                    <a:pt x="439072" y="387825"/>
                  </a:cubicBezTo>
                  <a:cubicBezTo>
                    <a:pt x="440574" y="388259"/>
                    <a:pt x="472091" y="397273"/>
                    <a:pt x="479379" y="393972"/>
                  </a:cubicBezTo>
                  <a:cubicBezTo>
                    <a:pt x="479682" y="393833"/>
                    <a:pt x="509703" y="380217"/>
                    <a:pt x="514482" y="380217"/>
                  </a:cubicBezTo>
                  <a:cubicBezTo>
                    <a:pt x="516160" y="380217"/>
                    <a:pt x="517428" y="383182"/>
                    <a:pt x="519189" y="387288"/>
                  </a:cubicBezTo>
                  <a:cubicBezTo>
                    <a:pt x="522068" y="394008"/>
                    <a:pt x="526004" y="403211"/>
                    <a:pt x="534482" y="407025"/>
                  </a:cubicBezTo>
                  <a:cubicBezTo>
                    <a:pt x="540559" y="409758"/>
                    <a:pt x="564957" y="414454"/>
                    <a:pt x="590785" y="419434"/>
                  </a:cubicBezTo>
                  <a:cubicBezTo>
                    <a:pt x="599783" y="421167"/>
                    <a:pt x="608846" y="422916"/>
                    <a:pt x="617407" y="424625"/>
                  </a:cubicBezTo>
                  <a:cubicBezTo>
                    <a:pt x="617444" y="421062"/>
                    <a:pt x="617841" y="372238"/>
                    <a:pt x="613250" y="358459"/>
                  </a:cubicBezTo>
                  <a:cubicBezTo>
                    <a:pt x="607968" y="342614"/>
                    <a:pt x="600755" y="325594"/>
                    <a:pt x="576208" y="307021"/>
                  </a:cubicBezTo>
                  <a:cubicBezTo>
                    <a:pt x="564201" y="297928"/>
                    <a:pt x="556062" y="287423"/>
                    <a:pt x="551339" y="274910"/>
                  </a:cubicBezTo>
                  <a:cubicBezTo>
                    <a:pt x="547381" y="264442"/>
                    <a:pt x="545833" y="252425"/>
                    <a:pt x="546601" y="238175"/>
                  </a:cubicBezTo>
                  <a:cubicBezTo>
                    <a:pt x="547954" y="213169"/>
                    <a:pt x="576879" y="97119"/>
                    <a:pt x="577498" y="94639"/>
                  </a:cubicBezTo>
                  <a:cubicBezTo>
                    <a:pt x="576927" y="93871"/>
                    <a:pt x="565050" y="78109"/>
                    <a:pt x="560400" y="74124"/>
                  </a:cubicBezTo>
                  <a:cubicBezTo>
                    <a:pt x="558093" y="72140"/>
                    <a:pt x="541951" y="69065"/>
                    <a:pt x="523656" y="67121"/>
                  </a:cubicBezTo>
                  <a:cubicBezTo>
                    <a:pt x="502364" y="64859"/>
                    <a:pt x="486114" y="64917"/>
                    <a:pt x="480198" y="67280"/>
                  </a:cubicBezTo>
                  <a:cubicBezTo>
                    <a:pt x="469099" y="71723"/>
                    <a:pt x="463888" y="79265"/>
                    <a:pt x="459701" y="85324"/>
                  </a:cubicBezTo>
                  <a:cubicBezTo>
                    <a:pt x="458736" y="86724"/>
                    <a:pt x="457824" y="88043"/>
                    <a:pt x="456912" y="89208"/>
                  </a:cubicBezTo>
                  <a:cubicBezTo>
                    <a:pt x="453010" y="94229"/>
                    <a:pt x="439304" y="93897"/>
                    <a:pt x="426034" y="93561"/>
                  </a:cubicBezTo>
                  <a:cubicBezTo>
                    <a:pt x="422772" y="93480"/>
                    <a:pt x="419395" y="93398"/>
                    <a:pt x="416247" y="93398"/>
                  </a:cubicBezTo>
                  <a:cubicBezTo>
                    <a:pt x="408956" y="93398"/>
                    <a:pt x="389883" y="92942"/>
                    <a:pt x="370271" y="88713"/>
                  </a:cubicBezTo>
                  <a:cubicBezTo>
                    <a:pt x="346130" y="83512"/>
                    <a:pt x="329422" y="74549"/>
                    <a:pt x="320617" y="62069"/>
                  </a:cubicBezTo>
                  <a:cubicBezTo>
                    <a:pt x="313563" y="52079"/>
                    <a:pt x="307572" y="36585"/>
                    <a:pt x="303751" y="19165"/>
                  </a:cubicBezTo>
                  <a:cubicBezTo>
                    <a:pt x="300386" y="19792"/>
                    <a:pt x="235837" y="31667"/>
                    <a:pt x="203623" y="31667"/>
                  </a:cubicBezTo>
                  <a:cubicBezTo>
                    <a:pt x="201989" y="31667"/>
                    <a:pt x="200434" y="31633"/>
                    <a:pt x="198978" y="31569"/>
                  </a:cubicBezTo>
                  <a:cubicBezTo>
                    <a:pt x="168542" y="30226"/>
                    <a:pt x="133877" y="982"/>
                    <a:pt x="132724" y="0"/>
                  </a:cubicBezTo>
                  <a:cubicBezTo>
                    <a:pt x="131617" y="536"/>
                    <a:pt x="110393" y="11094"/>
                    <a:pt x="108189" y="30501"/>
                  </a:cubicBezTo>
                  <a:cubicBezTo>
                    <a:pt x="106672" y="43842"/>
                    <a:pt x="123200" y="63164"/>
                    <a:pt x="139181" y="81844"/>
                  </a:cubicBezTo>
                  <a:cubicBezTo>
                    <a:pt x="147186" y="91205"/>
                    <a:pt x="155465" y="100879"/>
                    <a:pt x="161287" y="109618"/>
                  </a:cubicBezTo>
                  <a:cubicBezTo>
                    <a:pt x="167184" y="118457"/>
                    <a:pt x="168232" y="127611"/>
                    <a:pt x="164413" y="136835"/>
                  </a:cubicBezTo>
                  <a:cubicBezTo>
                    <a:pt x="159154" y="149532"/>
                    <a:pt x="145789" y="158483"/>
                    <a:pt x="141485" y="159344"/>
                  </a:cubicBezTo>
                  <a:cubicBezTo>
                    <a:pt x="137589" y="160137"/>
                    <a:pt x="132812" y="156803"/>
                    <a:pt x="124163" y="150754"/>
                  </a:cubicBezTo>
                  <a:cubicBezTo>
                    <a:pt x="117562" y="146140"/>
                    <a:pt x="108525" y="139820"/>
                    <a:pt x="96026" y="132768"/>
                  </a:cubicBezTo>
                  <a:cubicBezTo>
                    <a:pt x="83432" y="125655"/>
                    <a:pt x="70728" y="123295"/>
                    <a:pt x="59279" y="125970"/>
                  </a:cubicBezTo>
                  <a:cubicBezTo>
                    <a:pt x="50389" y="128040"/>
                    <a:pt x="42294" y="133300"/>
                    <a:pt x="37631" y="140039"/>
                  </a:cubicBezTo>
                  <a:cubicBezTo>
                    <a:pt x="32981" y="146757"/>
                    <a:pt x="29980" y="159164"/>
                    <a:pt x="27334" y="170107"/>
                  </a:cubicBezTo>
                  <a:cubicBezTo>
                    <a:pt x="25330" y="178381"/>
                    <a:pt x="23603" y="185525"/>
                    <a:pt x="21592" y="188134"/>
                  </a:cubicBezTo>
                  <a:cubicBezTo>
                    <a:pt x="17044" y="194050"/>
                    <a:pt x="190" y="203750"/>
                    <a:pt x="17" y="203852"/>
                  </a:cubicBezTo>
                  <a:lnTo>
                    <a:pt x="0" y="203859"/>
                  </a:lnTo>
                  <a:cubicBezTo>
                    <a:pt x="2187" y="209000"/>
                    <a:pt x="4147" y="213555"/>
                    <a:pt x="5323" y="217078"/>
                  </a:cubicBezTo>
                  <a:cubicBezTo>
                    <a:pt x="9882" y="230762"/>
                    <a:pt x="14445" y="259048"/>
                    <a:pt x="21743" y="263610"/>
                  </a:cubicBezTo>
                  <a:cubicBezTo>
                    <a:pt x="29043" y="268172"/>
                    <a:pt x="60379" y="285592"/>
                    <a:pt x="67936" y="282830"/>
                  </a:cubicBezTo>
                  <a:cubicBezTo>
                    <a:pt x="75490" y="280091"/>
                    <a:pt x="92683" y="266348"/>
                    <a:pt x="96789" y="273217"/>
                  </a:cubicBezTo>
                  <a:cubicBezTo>
                    <a:pt x="100922" y="280091"/>
                    <a:pt x="99554" y="297258"/>
                    <a:pt x="109849" y="294519"/>
                  </a:cubicBezTo>
                  <a:cubicBezTo>
                    <a:pt x="120169" y="291783"/>
                    <a:pt x="130464" y="283512"/>
                    <a:pt x="144889" y="290384"/>
                  </a:cubicBezTo>
                  <a:cubicBezTo>
                    <a:pt x="159317" y="297258"/>
                    <a:pt x="191594" y="322688"/>
                    <a:pt x="214947" y="326111"/>
                  </a:cubicBezTo>
                  <a:cubicBezTo>
                    <a:pt x="238329" y="329561"/>
                    <a:pt x="298089" y="330247"/>
                    <a:pt x="308382" y="332983"/>
                  </a:cubicBezTo>
                  <a:close/>
                </a:path>
              </a:pathLst>
            </a:custGeom>
            <a:grpFill/>
            <a:ln cap="flat" cmpd="sng" w="0">
              <a:noFill/>
              <a:prstDash val="solid"/>
              <a:miter lim="800000"/>
            </a:ln>
          </p:spPr>
          <p:txBody>
            <a:bodyPr anchor="ctr">
              <a:spAutoFit/>
            </a:bodyPr>
            <a:lstStyle/>
            <a:p>
              <a:pPr algn="ctr"/>
              <a:endParaRPr lang="en-US"/>
            </a:p>
          </p:txBody>
        </p:sp>
        <p:sp>
          <p:nvSpPr>
            <p:cNvPr id="258" name="Free Form 117">
              <a:extLst>
                <a:ext uri="{FF2B5EF4-FFF2-40B4-BE49-F238E27FC236}">
                  <a16:creationId xmlns:a16="http://schemas.microsoft.com/office/drawing/2014/main" id="{9C910E53-8470-45D1-BCCE-0D3DC0A9585F}"/>
                </a:ext>
              </a:extLst>
            </p:cNvPr>
            <p:cNvSpPr/>
            <p:nvPr/>
          </p:nvSpPr>
          <p:spPr>
            <a:xfrm>
              <a:off x="3549201" y="5332724"/>
              <a:ext cx="221403" cy="340950"/>
            </a:xfrm>
            <a:custGeom>
              <a:avLst/>
              <a:gdLst/>
              <a:ahLst/>
              <a:cxnLst/>
              <a:rect b="0" l="0" r="0" t="0"/>
              <a:pathLst>
                <a:path h="868848" w="564204">
                  <a:moveTo>
                    <a:pt x="519915" y="736052"/>
                  </a:moveTo>
                  <a:cubicBezTo>
                    <a:pt x="523083" y="733309"/>
                    <a:pt x="531183" y="731863"/>
                    <a:pt x="539759" y="730330"/>
                  </a:cubicBezTo>
                  <a:cubicBezTo>
                    <a:pt x="549634" y="728567"/>
                    <a:pt x="559844" y="726738"/>
                    <a:pt x="561548" y="722834"/>
                  </a:cubicBezTo>
                  <a:cubicBezTo>
                    <a:pt x="564204" y="716770"/>
                    <a:pt x="563645" y="707014"/>
                    <a:pt x="561297" y="704156"/>
                  </a:cubicBezTo>
                  <a:cubicBezTo>
                    <a:pt x="560751" y="703490"/>
                    <a:pt x="560129" y="703241"/>
                    <a:pt x="559456" y="703375"/>
                  </a:cubicBezTo>
                  <a:cubicBezTo>
                    <a:pt x="558152" y="703666"/>
                    <a:pt x="555960" y="704995"/>
                    <a:pt x="553424" y="706531"/>
                  </a:cubicBezTo>
                  <a:cubicBezTo>
                    <a:pt x="547954" y="709849"/>
                    <a:pt x="540473" y="714360"/>
                    <a:pt x="534202" y="713453"/>
                  </a:cubicBezTo>
                  <a:cubicBezTo>
                    <a:pt x="528847" y="712646"/>
                    <a:pt x="525158" y="705065"/>
                    <a:pt x="524407" y="698333"/>
                  </a:cubicBezTo>
                  <a:cubicBezTo>
                    <a:pt x="523880" y="693649"/>
                    <a:pt x="524726" y="688092"/>
                    <a:pt x="528671" y="686558"/>
                  </a:cubicBezTo>
                  <a:cubicBezTo>
                    <a:pt x="532327" y="685139"/>
                    <a:pt x="537533" y="686453"/>
                    <a:pt x="542558" y="687726"/>
                  </a:cubicBezTo>
                  <a:cubicBezTo>
                    <a:pt x="549042" y="689362"/>
                    <a:pt x="555172" y="690910"/>
                    <a:pt x="557437" y="686636"/>
                  </a:cubicBezTo>
                  <a:cubicBezTo>
                    <a:pt x="560112" y="681579"/>
                    <a:pt x="560102" y="673564"/>
                    <a:pt x="557410" y="668760"/>
                  </a:cubicBezTo>
                  <a:cubicBezTo>
                    <a:pt x="556074" y="666375"/>
                    <a:pt x="554231" y="665044"/>
                    <a:pt x="552078" y="664910"/>
                  </a:cubicBezTo>
                  <a:cubicBezTo>
                    <a:pt x="545223" y="664481"/>
                    <a:pt x="527216" y="660569"/>
                    <a:pt x="526270" y="647804"/>
                  </a:cubicBezTo>
                  <a:cubicBezTo>
                    <a:pt x="525326" y="635042"/>
                    <a:pt x="512671" y="607342"/>
                    <a:pt x="502985" y="600299"/>
                  </a:cubicBezTo>
                  <a:cubicBezTo>
                    <a:pt x="499820" y="597998"/>
                    <a:pt x="495933" y="596805"/>
                    <a:pt x="491822" y="595540"/>
                  </a:cubicBezTo>
                  <a:cubicBezTo>
                    <a:pt x="482910" y="592801"/>
                    <a:pt x="473693" y="589966"/>
                    <a:pt x="470859" y="575464"/>
                  </a:cubicBezTo>
                  <a:cubicBezTo>
                    <a:pt x="469048" y="566215"/>
                    <a:pt x="470601" y="556489"/>
                    <a:pt x="472103" y="547084"/>
                  </a:cubicBezTo>
                  <a:cubicBezTo>
                    <a:pt x="474022" y="535080"/>
                    <a:pt x="476004" y="522671"/>
                    <a:pt x="470872" y="511381"/>
                  </a:cubicBezTo>
                  <a:cubicBezTo>
                    <a:pt x="461774" y="491366"/>
                    <a:pt x="446610" y="483276"/>
                    <a:pt x="419078" y="468592"/>
                  </a:cubicBezTo>
                  <a:lnTo>
                    <a:pt x="418734" y="468406"/>
                  </a:lnTo>
                  <a:cubicBezTo>
                    <a:pt x="403126" y="460084"/>
                    <a:pt x="387751" y="447326"/>
                    <a:pt x="376545" y="433401"/>
                  </a:cubicBezTo>
                  <a:cubicBezTo>
                    <a:pt x="362438" y="415866"/>
                    <a:pt x="354979" y="396725"/>
                    <a:pt x="354979" y="378032"/>
                  </a:cubicBezTo>
                  <a:cubicBezTo>
                    <a:pt x="354979" y="374911"/>
                    <a:pt x="358437" y="370093"/>
                    <a:pt x="367971" y="369617"/>
                  </a:cubicBezTo>
                  <a:cubicBezTo>
                    <a:pt x="373048" y="369366"/>
                    <a:pt x="376310" y="368020"/>
                    <a:pt x="377676" y="365625"/>
                  </a:cubicBezTo>
                  <a:cubicBezTo>
                    <a:pt x="378920" y="363441"/>
                    <a:pt x="378534" y="360400"/>
                    <a:pt x="376527" y="356586"/>
                  </a:cubicBezTo>
                  <a:cubicBezTo>
                    <a:pt x="373340" y="350532"/>
                    <a:pt x="363641" y="332102"/>
                    <a:pt x="370563" y="308372"/>
                  </a:cubicBezTo>
                  <a:cubicBezTo>
                    <a:pt x="372838" y="300574"/>
                    <a:pt x="381794" y="283927"/>
                    <a:pt x="395201" y="262405"/>
                  </a:cubicBezTo>
                  <a:cubicBezTo>
                    <a:pt x="393867" y="260191"/>
                    <a:pt x="355655" y="196330"/>
                    <a:pt x="354979" y="170797"/>
                  </a:cubicBezTo>
                  <a:cubicBezTo>
                    <a:pt x="354372" y="147632"/>
                    <a:pt x="347328" y="94229"/>
                    <a:pt x="330354" y="86446"/>
                  </a:cubicBezTo>
                  <a:cubicBezTo>
                    <a:pt x="321139" y="82227"/>
                    <a:pt x="299915" y="80116"/>
                    <a:pt x="282864" y="78418"/>
                  </a:cubicBezTo>
                  <a:cubicBezTo>
                    <a:pt x="268738" y="77016"/>
                    <a:pt x="257585" y="75907"/>
                    <a:pt x="255429" y="74056"/>
                  </a:cubicBezTo>
                  <a:cubicBezTo>
                    <a:pt x="250699" y="70001"/>
                    <a:pt x="255000" y="26054"/>
                    <a:pt x="255354" y="22569"/>
                  </a:cubicBezTo>
                  <a:cubicBezTo>
                    <a:pt x="253296" y="22528"/>
                    <a:pt x="216851" y="21672"/>
                    <a:pt x="192297" y="15703"/>
                  </a:cubicBezTo>
                  <a:cubicBezTo>
                    <a:pt x="188454" y="14764"/>
                    <a:pt x="184547" y="13745"/>
                    <a:pt x="180414" y="12657"/>
                  </a:cubicBezTo>
                  <a:cubicBezTo>
                    <a:pt x="157776" y="6720"/>
                    <a:pt x="132117" y="0"/>
                    <a:pt x="114095" y="8132"/>
                  </a:cubicBezTo>
                  <a:cubicBezTo>
                    <a:pt x="93395" y="17480"/>
                    <a:pt x="24327" y="76358"/>
                    <a:pt x="21474" y="78796"/>
                  </a:cubicBezTo>
                  <a:cubicBezTo>
                    <a:pt x="22299" y="81476"/>
                    <a:pt x="37743" y="131705"/>
                    <a:pt x="45707" y="148966"/>
                  </a:cubicBezTo>
                  <a:cubicBezTo>
                    <a:pt x="49816" y="157866"/>
                    <a:pt x="52367" y="171558"/>
                    <a:pt x="52708" y="186532"/>
                  </a:cubicBezTo>
                  <a:cubicBezTo>
                    <a:pt x="53074" y="202589"/>
                    <a:pt x="50916" y="219219"/>
                    <a:pt x="46631" y="233357"/>
                  </a:cubicBezTo>
                  <a:cubicBezTo>
                    <a:pt x="44795" y="239414"/>
                    <a:pt x="42637" y="245615"/>
                    <a:pt x="40548" y="251616"/>
                  </a:cubicBezTo>
                  <a:cubicBezTo>
                    <a:pt x="31916" y="276387"/>
                    <a:pt x="23759" y="299793"/>
                    <a:pt x="34710" y="318406"/>
                  </a:cubicBezTo>
                  <a:cubicBezTo>
                    <a:pt x="41959" y="330734"/>
                    <a:pt x="58243" y="342739"/>
                    <a:pt x="72608" y="353326"/>
                  </a:cubicBezTo>
                  <a:cubicBezTo>
                    <a:pt x="85648" y="362936"/>
                    <a:pt x="96911" y="371239"/>
                    <a:pt x="99303" y="377973"/>
                  </a:cubicBezTo>
                  <a:cubicBezTo>
                    <a:pt x="104302" y="392077"/>
                    <a:pt x="29004" y="493907"/>
                    <a:pt x="25556" y="498562"/>
                  </a:cubicBezTo>
                  <a:cubicBezTo>
                    <a:pt x="24996" y="500240"/>
                    <a:pt x="2192" y="569061"/>
                    <a:pt x="843" y="593755"/>
                  </a:cubicBezTo>
                  <a:cubicBezTo>
                    <a:pt x="0" y="609202"/>
                    <a:pt x="6532" y="632957"/>
                    <a:pt x="11782" y="652045"/>
                  </a:cubicBezTo>
                  <a:cubicBezTo>
                    <a:pt x="14969" y="663613"/>
                    <a:pt x="17712" y="673600"/>
                    <a:pt x="17773" y="678292"/>
                  </a:cubicBezTo>
                  <a:cubicBezTo>
                    <a:pt x="21572" y="677999"/>
                    <a:pt x="124007" y="670135"/>
                    <a:pt x="138752" y="669760"/>
                  </a:cubicBezTo>
                  <a:cubicBezTo>
                    <a:pt x="147637" y="669531"/>
                    <a:pt x="156972" y="661364"/>
                    <a:pt x="165206" y="654159"/>
                  </a:cubicBezTo>
                  <a:cubicBezTo>
                    <a:pt x="171012" y="649080"/>
                    <a:pt x="176493" y="644281"/>
                    <a:pt x="181287" y="642589"/>
                  </a:cubicBezTo>
                  <a:cubicBezTo>
                    <a:pt x="188439" y="640082"/>
                    <a:pt x="203884" y="652079"/>
                    <a:pt x="220246" y="664783"/>
                  </a:cubicBezTo>
                  <a:cubicBezTo>
                    <a:pt x="230584" y="672810"/>
                    <a:pt x="241277" y="681110"/>
                    <a:pt x="249436" y="685190"/>
                  </a:cubicBezTo>
                  <a:cubicBezTo>
                    <a:pt x="257468" y="689204"/>
                    <a:pt x="267721" y="692605"/>
                    <a:pt x="277638" y="695892"/>
                  </a:cubicBezTo>
                  <a:cubicBezTo>
                    <a:pt x="293283" y="701076"/>
                    <a:pt x="308062" y="705975"/>
                    <a:pt x="312705" y="712729"/>
                  </a:cubicBezTo>
                  <a:cubicBezTo>
                    <a:pt x="318286" y="720844"/>
                    <a:pt x="316023" y="739208"/>
                    <a:pt x="314209" y="753963"/>
                  </a:cubicBezTo>
                  <a:cubicBezTo>
                    <a:pt x="313544" y="759361"/>
                    <a:pt x="312914" y="764460"/>
                    <a:pt x="312734" y="768481"/>
                  </a:cubicBezTo>
                  <a:cubicBezTo>
                    <a:pt x="312278" y="778522"/>
                    <a:pt x="317821" y="782055"/>
                    <a:pt x="324846" y="786530"/>
                  </a:cubicBezTo>
                  <a:cubicBezTo>
                    <a:pt x="328174" y="788646"/>
                    <a:pt x="331951" y="791055"/>
                    <a:pt x="335355" y="794457"/>
                  </a:cubicBezTo>
                  <a:cubicBezTo>
                    <a:pt x="345591" y="804689"/>
                    <a:pt x="346084" y="850967"/>
                    <a:pt x="346086" y="851433"/>
                  </a:cubicBezTo>
                  <a:lnTo>
                    <a:pt x="346086" y="851842"/>
                  </a:lnTo>
                  <a:cubicBezTo>
                    <a:pt x="348369" y="857165"/>
                    <a:pt x="350495" y="861825"/>
                    <a:pt x="354640" y="863886"/>
                  </a:cubicBezTo>
                  <a:cubicBezTo>
                    <a:pt x="364674" y="868848"/>
                    <a:pt x="422157" y="818663"/>
                    <a:pt x="426720" y="805891"/>
                  </a:cubicBezTo>
                  <a:cubicBezTo>
                    <a:pt x="431282" y="793116"/>
                    <a:pt x="435842" y="716475"/>
                    <a:pt x="435842" y="708264"/>
                  </a:cubicBezTo>
                  <a:cubicBezTo>
                    <a:pt x="435842" y="700052"/>
                    <a:pt x="451355" y="699138"/>
                    <a:pt x="459565" y="708264"/>
                  </a:cubicBezTo>
                  <a:cubicBezTo>
                    <a:pt x="467777" y="717387"/>
                    <a:pt x="494239" y="749320"/>
                    <a:pt x="509747" y="751146"/>
                  </a:cubicBezTo>
                  <a:cubicBezTo>
                    <a:pt x="512015" y="751412"/>
                    <a:pt x="515511" y="751519"/>
                    <a:pt x="519820" y="751490"/>
                  </a:cubicBezTo>
                  <a:cubicBezTo>
                    <a:pt x="519191" y="750585"/>
                    <a:pt x="513331" y="741758"/>
                    <a:pt x="519915" y="736052"/>
                  </a:cubicBezTo>
                  <a:close/>
                </a:path>
              </a:pathLst>
            </a:custGeom>
            <a:grpFill/>
            <a:ln cap="flat" cmpd="sng" w="0">
              <a:noFill/>
              <a:prstDash val="solid"/>
              <a:miter lim="800000"/>
            </a:ln>
          </p:spPr>
          <p:txBody>
            <a:bodyPr anchor="ctr">
              <a:spAutoFit/>
            </a:bodyPr>
            <a:lstStyle/>
            <a:p>
              <a:pPr algn="ctr"/>
              <a:endParaRPr lang="en-US"/>
            </a:p>
          </p:txBody>
        </p:sp>
        <p:sp>
          <p:nvSpPr>
            <p:cNvPr id="259" name="Free Form 118">
              <a:extLst>
                <a:ext uri="{FF2B5EF4-FFF2-40B4-BE49-F238E27FC236}">
                  <a16:creationId xmlns:a16="http://schemas.microsoft.com/office/drawing/2014/main" id="{9ED5E451-11FD-43DA-B1B3-46662D5A3B99}"/>
                </a:ext>
              </a:extLst>
            </p:cNvPr>
            <p:cNvSpPr/>
            <p:nvPr/>
          </p:nvSpPr>
          <p:spPr>
            <a:xfrm>
              <a:off x="4048832" y="5041915"/>
              <a:ext cx="275420" cy="325274"/>
            </a:xfrm>
            <a:custGeom>
              <a:avLst/>
              <a:gdLst/>
              <a:ahLst/>
              <a:cxnLst/>
              <a:rect b="0" l="0" r="0" t="0"/>
              <a:pathLst>
                <a:path h="828899" w="701856">
                  <a:moveTo>
                    <a:pt x="677219" y="529630"/>
                  </a:moveTo>
                  <a:cubicBezTo>
                    <a:pt x="677219" y="515031"/>
                    <a:pt x="681781" y="499518"/>
                    <a:pt x="691817" y="489481"/>
                  </a:cubicBezTo>
                  <a:cubicBezTo>
                    <a:pt x="701856" y="479447"/>
                    <a:pt x="693644" y="473061"/>
                    <a:pt x="680867" y="470323"/>
                  </a:cubicBezTo>
                  <a:cubicBezTo>
                    <a:pt x="668097" y="467587"/>
                    <a:pt x="671745" y="457548"/>
                    <a:pt x="668097" y="443864"/>
                  </a:cubicBezTo>
                  <a:cubicBezTo>
                    <a:pt x="664446" y="430177"/>
                    <a:pt x="643459" y="420141"/>
                    <a:pt x="658972" y="406454"/>
                  </a:cubicBezTo>
                  <a:cubicBezTo>
                    <a:pt x="674483" y="392770"/>
                    <a:pt x="686343" y="388207"/>
                    <a:pt x="685429" y="381819"/>
                  </a:cubicBezTo>
                  <a:cubicBezTo>
                    <a:pt x="684519" y="375435"/>
                    <a:pt x="677219" y="369046"/>
                    <a:pt x="657146" y="369046"/>
                  </a:cubicBezTo>
                  <a:cubicBezTo>
                    <a:pt x="637073" y="369046"/>
                    <a:pt x="631599" y="382733"/>
                    <a:pt x="613352" y="393682"/>
                  </a:cubicBezTo>
                  <a:cubicBezTo>
                    <a:pt x="595103" y="404630"/>
                    <a:pt x="584155" y="397329"/>
                    <a:pt x="573177" y="389119"/>
                  </a:cubicBezTo>
                  <a:cubicBezTo>
                    <a:pt x="562170" y="380909"/>
                    <a:pt x="568642" y="369961"/>
                    <a:pt x="572294" y="352624"/>
                  </a:cubicBezTo>
                  <a:cubicBezTo>
                    <a:pt x="575942" y="335287"/>
                    <a:pt x="567732" y="310652"/>
                    <a:pt x="555869" y="308828"/>
                  </a:cubicBezTo>
                  <a:cubicBezTo>
                    <a:pt x="544009" y="307001"/>
                    <a:pt x="534884" y="310652"/>
                    <a:pt x="529410" y="308828"/>
                  </a:cubicBezTo>
                  <a:cubicBezTo>
                    <a:pt x="523936" y="307001"/>
                    <a:pt x="523936" y="296055"/>
                    <a:pt x="517547" y="281457"/>
                  </a:cubicBezTo>
                  <a:cubicBezTo>
                    <a:pt x="511161" y="266856"/>
                    <a:pt x="478316" y="271418"/>
                    <a:pt x="455505" y="286931"/>
                  </a:cubicBezTo>
                  <a:cubicBezTo>
                    <a:pt x="432694" y="302439"/>
                    <a:pt x="411709" y="292405"/>
                    <a:pt x="410797" y="281457"/>
                  </a:cubicBezTo>
                  <a:cubicBezTo>
                    <a:pt x="409882" y="270506"/>
                    <a:pt x="405320" y="242223"/>
                    <a:pt x="398024" y="219412"/>
                  </a:cubicBezTo>
                  <a:cubicBezTo>
                    <a:pt x="390724" y="196603"/>
                    <a:pt x="378863" y="205725"/>
                    <a:pt x="376128" y="182916"/>
                  </a:cubicBezTo>
                  <a:cubicBezTo>
                    <a:pt x="373387" y="160105"/>
                    <a:pt x="363350" y="138210"/>
                    <a:pt x="350578" y="133646"/>
                  </a:cubicBezTo>
                  <a:cubicBezTo>
                    <a:pt x="337806" y="129084"/>
                    <a:pt x="297657" y="128172"/>
                    <a:pt x="297657" y="122697"/>
                  </a:cubicBezTo>
                  <a:cubicBezTo>
                    <a:pt x="297657" y="117221"/>
                    <a:pt x="299484" y="54269"/>
                    <a:pt x="299484" y="47880"/>
                  </a:cubicBezTo>
                  <a:cubicBezTo>
                    <a:pt x="299484" y="41494"/>
                    <a:pt x="288535" y="37841"/>
                    <a:pt x="275761" y="33281"/>
                  </a:cubicBezTo>
                  <a:cubicBezTo>
                    <a:pt x="262988" y="28719"/>
                    <a:pt x="273025" y="14120"/>
                    <a:pt x="268462" y="5910"/>
                  </a:cubicBezTo>
                  <a:cubicBezTo>
                    <a:pt x="266668" y="2682"/>
                    <a:pt x="260482" y="1014"/>
                    <a:pt x="252993" y="0"/>
                  </a:cubicBezTo>
                  <a:lnTo>
                    <a:pt x="252796" y="119"/>
                  </a:lnTo>
                  <a:cubicBezTo>
                    <a:pt x="251845" y="1092"/>
                    <a:pt x="214481" y="39109"/>
                    <a:pt x="193577" y="53271"/>
                  </a:cubicBezTo>
                  <a:cubicBezTo>
                    <a:pt x="180334" y="62245"/>
                    <a:pt x="164087" y="67182"/>
                    <a:pt x="149751" y="71537"/>
                  </a:cubicBezTo>
                  <a:cubicBezTo>
                    <a:pt x="140937" y="74217"/>
                    <a:pt x="133324" y="76529"/>
                    <a:pt x="127608" y="79389"/>
                  </a:cubicBezTo>
                  <a:cubicBezTo>
                    <a:pt x="118725" y="83832"/>
                    <a:pt x="111188" y="98218"/>
                    <a:pt x="103217" y="113448"/>
                  </a:cubicBezTo>
                  <a:cubicBezTo>
                    <a:pt x="97616" y="124141"/>
                    <a:pt x="91827" y="135197"/>
                    <a:pt x="85073" y="143914"/>
                  </a:cubicBezTo>
                  <a:cubicBezTo>
                    <a:pt x="68887" y="164826"/>
                    <a:pt x="10965" y="215247"/>
                    <a:pt x="9536" y="216486"/>
                  </a:cubicBezTo>
                  <a:cubicBezTo>
                    <a:pt x="9334" y="218568"/>
                    <a:pt x="0" y="315575"/>
                    <a:pt x="4042" y="330398"/>
                  </a:cubicBezTo>
                  <a:cubicBezTo>
                    <a:pt x="5471" y="335643"/>
                    <a:pt x="8619" y="340632"/>
                    <a:pt x="11950" y="345911"/>
                  </a:cubicBezTo>
                  <a:cubicBezTo>
                    <a:pt x="18080" y="355626"/>
                    <a:pt x="24413" y="365667"/>
                    <a:pt x="19609" y="377678"/>
                  </a:cubicBezTo>
                  <a:cubicBezTo>
                    <a:pt x="16959" y="384296"/>
                    <a:pt x="13584" y="389856"/>
                    <a:pt x="10604" y="394755"/>
                  </a:cubicBezTo>
                  <a:cubicBezTo>
                    <a:pt x="5188" y="403667"/>
                    <a:pt x="914" y="410704"/>
                    <a:pt x="3018" y="419714"/>
                  </a:cubicBezTo>
                  <a:cubicBezTo>
                    <a:pt x="6186" y="433284"/>
                    <a:pt x="23715" y="485651"/>
                    <a:pt x="25017" y="489528"/>
                  </a:cubicBezTo>
                  <a:cubicBezTo>
                    <a:pt x="25215" y="489396"/>
                    <a:pt x="25393" y="489264"/>
                    <a:pt x="25595" y="489135"/>
                  </a:cubicBezTo>
                  <a:cubicBezTo>
                    <a:pt x="34830" y="483159"/>
                    <a:pt x="45581" y="478816"/>
                    <a:pt x="54344" y="477514"/>
                  </a:cubicBezTo>
                  <a:cubicBezTo>
                    <a:pt x="55168" y="477392"/>
                    <a:pt x="56075" y="477333"/>
                    <a:pt x="57053" y="477333"/>
                  </a:cubicBezTo>
                  <a:cubicBezTo>
                    <a:pt x="67590" y="477333"/>
                    <a:pt x="86553" y="484110"/>
                    <a:pt x="104951" y="490674"/>
                  </a:cubicBezTo>
                  <a:cubicBezTo>
                    <a:pt x="123490" y="497297"/>
                    <a:pt x="142663" y="504146"/>
                    <a:pt x="153641" y="504309"/>
                  </a:cubicBezTo>
                  <a:cubicBezTo>
                    <a:pt x="154099" y="504317"/>
                    <a:pt x="154582" y="504317"/>
                    <a:pt x="155074" y="504317"/>
                  </a:cubicBezTo>
                  <a:cubicBezTo>
                    <a:pt x="179802" y="504317"/>
                    <a:pt x="245568" y="495951"/>
                    <a:pt x="259401" y="493317"/>
                  </a:cubicBezTo>
                  <a:cubicBezTo>
                    <a:pt x="267660" y="491744"/>
                    <a:pt x="274854" y="491978"/>
                    <a:pt x="280786" y="494012"/>
                  </a:cubicBezTo>
                  <a:cubicBezTo>
                    <a:pt x="288031" y="496489"/>
                    <a:pt x="293149" y="501608"/>
                    <a:pt x="296002" y="509228"/>
                  </a:cubicBezTo>
                  <a:cubicBezTo>
                    <a:pt x="300749" y="521885"/>
                    <a:pt x="295743" y="540476"/>
                    <a:pt x="291717" y="555416"/>
                  </a:cubicBezTo>
                  <a:cubicBezTo>
                    <a:pt x="290457" y="560100"/>
                    <a:pt x="289262" y="564526"/>
                    <a:pt x="288457" y="568400"/>
                  </a:cubicBezTo>
                  <a:cubicBezTo>
                    <a:pt x="285412" y="583021"/>
                    <a:pt x="286524" y="583891"/>
                    <a:pt x="300157" y="594567"/>
                  </a:cubicBezTo>
                  <a:cubicBezTo>
                    <a:pt x="301761" y="595823"/>
                    <a:pt x="303583" y="597247"/>
                    <a:pt x="305572" y="598836"/>
                  </a:cubicBezTo>
                  <a:cubicBezTo>
                    <a:pt x="316021" y="607176"/>
                    <a:pt x="324173" y="619753"/>
                    <a:pt x="331359" y="630853"/>
                  </a:cubicBezTo>
                  <a:cubicBezTo>
                    <a:pt x="336867" y="639350"/>
                    <a:pt x="341622" y="646695"/>
                    <a:pt x="346118" y="649984"/>
                  </a:cubicBezTo>
                  <a:cubicBezTo>
                    <a:pt x="350751" y="653374"/>
                    <a:pt x="358205" y="653413"/>
                    <a:pt x="366091" y="653449"/>
                  </a:cubicBezTo>
                  <a:cubicBezTo>
                    <a:pt x="375686" y="653500"/>
                    <a:pt x="386564" y="653554"/>
                    <a:pt x="394874" y="659601"/>
                  </a:cubicBezTo>
                  <a:cubicBezTo>
                    <a:pt x="411070" y="671381"/>
                    <a:pt x="420558" y="671742"/>
                    <a:pt x="427719" y="670562"/>
                  </a:cubicBezTo>
                  <a:cubicBezTo>
                    <a:pt x="432781" y="669718"/>
                    <a:pt x="439972" y="656985"/>
                    <a:pt x="446934" y="644671"/>
                  </a:cubicBezTo>
                  <a:cubicBezTo>
                    <a:pt x="451160" y="637183"/>
                    <a:pt x="455156" y="630116"/>
                    <a:pt x="458524" y="625966"/>
                  </a:cubicBezTo>
                  <a:cubicBezTo>
                    <a:pt x="465407" y="617500"/>
                    <a:pt x="484015" y="599729"/>
                    <a:pt x="497618" y="598836"/>
                  </a:cubicBezTo>
                  <a:cubicBezTo>
                    <a:pt x="501361" y="598573"/>
                    <a:pt x="504451" y="599624"/>
                    <a:pt x="506870" y="601906"/>
                  </a:cubicBezTo>
                  <a:cubicBezTo>
                    <a:pt x="513509" y="608178"/>
                    <a:pt x="521946" y="635956"/>
                    <a:pt x="530110" y="662822"/>
                  </a:cubicBezTo>
                  <a:cubicBezTo>
                    <a:pt x="537064" y="685739"/>
                    <a:pt x="543641" y="707379"/>
                    <a:pt x="548091" y="711832"/>
                  </a:cubicBezTo>
                  <a:cubicBezTo>
                    <a:pt x="551834" y="715570"/>
                    <a:pt x="556986" y="716784"/>
                    <a:pt x="562451" y="718064"/>
                  </a:cubicBezTo>
                  <a:cubicBezTo>
                    <a:pt x="570905" y="720052"/>
                    <a:pt x="579649" y="722102"/>
                    <a:pt x="583855" y="733875"/>
                  </a:cubicBezTo>
                  <a:cubicBezTo>
                    <a:pt x="587098" y="742953"/>
                    <a:pt x="593145" y="769590"/>
                    <a:pt x="598607" y="795062"/>
                  </a:cubicBezTo>
                  <a:cubicBezTo>
                    <a:pt x="598654" y="795091"/>
                    <a:pt x="598705" y="795113"/>
                    <a:pt x="598751" y="795140"/>
                  </a:cubicBezTo>
                  <a:cubicBezTo>
                    <a:pt x="606964" y="799702"/>
                    <a:pt x="613352" y="814301"/>
                    <a:pt x="619736" y="821599"/>
                  </a:cubicBezTo>
                  <a:cubicBezTo>
                    <a:pt x="626125" y="828899"/>
                    <a:pt x="642547" y="827073"/>
                    <a:pt x="645285" y="814301"/>
                  </a:cubicBezTo>
                  <a:cubicBezTo>
                    <a:pt x="648021" y="801528"/>
                    <a:pt x="658972" y="798790"/>
                    <a:pt x="664446" y="798790"/>
                  </a:cubicBezTo>
                  <a:cubicBezTo>
                    <a:pt x="669921" y="798790"/>
                    <a:pt x="679045" y="792404"/>
                    <a:pt x="675395" y="783279"/>
                  </a:cubicBezTo>
                  <a:cubicBezTo>
                    <a:pt x="671745" y="774155"/>
                    <a:pt x="655322" y="766854"/>
                    <a:pt x="660799" y="748608"/>
                  </a:cubicBezTo>
                  <a:cubicBezTo>
                    <a:pt x="666270" y="730359"/>
                    <a:pt x="681781" y="739483"/>
                    <a:pt x="680867" y="731271"/>
                  </a:cubicBezTo>
                  <a:cubicBezTo>
                    <a:pt x="679957" y="723058"/>
                    <a:pt x="660799" y="720322"/>
                    <a:pt x="665358" y="699338"/>
                  </a:cubicBezTo>
                  <a:cubicBezTo>
                    <a:pt x="669921" y="678353"/>
                    <a:pt x="687255" y="679265"/>
                    <a:pt x="681781" y="670140"/>
                  </a:cubicBezTo>
                  <a:cubicBezTo>
                    <a:pt x="676307" y="661018"/>
                    <a:pt x="640723" y="643679"/>
                    <a:pt x="636161" y="633645"/>
                  </a:cubicBezTo>
                  <a:cubicBezTo>
                    <a:pt x="631599" y="623608"/>
                    <a:pt x="644371" y="614486"/>
                    <a:pt x="666270" y="611745"/>
                  </a:cubicBezTo>
                  <a:cubicBezTo>
                    <a:pt x="688167" y="609009"/>
                    <a:pt x="692729" y="604450"/>
                    <a:pt x="696294" y="575250"/>
                  </a:cubicBezTo>
                  <a:cubicBezTo>
                    <a:pt x="699859" y="546052"/>
                    <a:pt x="677219" y="544228"/>
                    <a:pt x="677219" y="529630"/>
                  </a:cubicBezTo>
                  <a:close/>
                </a:path>
              </a:pathLst>
            </a:custGeom>
            <a:grpFill/>
            <a:ln cap="flat" cmpd="sng" w="0">
              <a:noFill/>
              <a:prstDash val="solid"/>
              <a:miter lim="800000"/>
            </a:ln>
          </p:spPr>
          <p:txBody>
            <a:bodyPr anchor="ctr">
              <a:spAutoFit/>
            </a:bodyPr>
            <a:lstStyle/>
            <a:p>
              <a:pPr algn="ctr"/>
              <a:endParaRPr lang="en-US"/>
            </a:p>
          </p:txBody>
        </p:sp>
        <p:sp>
          <p:nvSpPr>
            <p:cNvPr id="260" name="Free Form 119">
              <a:extLst>
                <a:ext uri="{FF2B5EF4-FFF2-40B4-BE49-F238E27FC236}">
                  <a16:creationId xmlns:a16="http://schemas.microsoft.com/office/drawing/2014/main" id="{B2FA10FF-7D2C-4E78-A50E-43423371EB06}"/>
                </a:ext>
              </a:extLst>
            </p:cNvPr>
            <p:cNvSpPr/>
            <p:nvPr/>
          </p:nvSpPr>
          <p:spPr>
            <a:xfrm>
              <a:off x="3688636" y="5372768"/>
              <a:ext cx="249592" cy="254853"/>
            </a:xfrm>
            <a:custGeom>
              <a:avLst/>
              <a:gdLst/>
              <a:ahLst/>
              <a:cxnLst/>
              <a:rect b="0" l="0" r="0" t="0"/>
              <a:pathLst>
                <a:path h="649445" w="636039">
                  <a:moveTo>
                    <a:pt x="314095" y="525926"/>
                  </a:moveTo>
                  <a:cubicBezTo>
                    <a:pt x="320481" y="514980"/>
                    <a:pt x="353329" y="492166"/>
                    <a:pt x="376137" y="484868"/>
                  </a:cubicBezTo>
                  <a:cubicBezTo>
                    <a:pt x="398949" y="477570"/>
                    <a:pt x="419021" y="481220"/>
                    <a:pt x="420845" y="493078"/>
                  </a:cubicBezTo>
                  <a:cubicBezTo>
                    <a:pt x="422669" y="504943"/>
                    <a:pt x="455517" y="545087"/>
                    <a:pt x="442745" y="563336"/>
                  </a:cubicBezTo>
                  <a:cubicBezTo>
                    <a:pt x="429970" y="581582"/>
                    <a:pt x="421757" y="594357"/>
                    <a:pt x="429970" y="595269"/>
                  </a:cubicBezTo>
                  <a:cubicBezTo>
                    <a:pt x="438185" y="596181"/>
                    <a:pt x="454605" y="582497"/>
                    <a:pt x="468289" y="579758"/>
                  </a:cubicBezTo>
                  <a:cubicBezTo>
                    <a:pt x="476426" y="578132"/>
                    <a:pt x="477482" y="582338"/>
                    <a:pt x="480250" y="590014"/>
                  </a:cubicBezTo>
                  <a:cubicBezTo>
                    <a:pt x="524363" y="561990"/>
                    <a:pt x="565304" y="534570"/>
                    <a:pt x="574026" y="524109"/>
                  </a:cubicBezTo>
                  <a:cubicBezTo>
                    <a:pt x="593947" y="500201"/>
                    <a:pt x="595564" y="483715"/>
                    <a:pt x="595047" y="473393"/>
                  </a:cubicBezTo>
                  <a:cubicBezTo>
                    <a:pt x="594786" y="468214"/>
                    <a:pt x="602177" y="458331"/>
                    <a:pt x="609322" y="448777"/>
                  </a:cubicBezTo>
                  <a:cubicBezTo>
                    <a:pt x="614891" y="441335"/>
                    <a:pt x="620158" y="434300"/>
                    <a:pt x="621158" y="430289"/>
                  </a:cubicBezTo>
                  <a:cubicBezTo>
                    <a:pt x="622625" y="424408"/>
                    <a:pt x="620026" y="418924"/>
                    <a:pt x="616834" y="416749"/>
                  </a:cubicBezTo>
                  <a:cubicBezTo>
                    <a:pt x="615425" y="415795"/>
                    <a:pt x="614089" y="415622"/>
                    <a:pt x="613182" y="416273"/>
                  </a:cubicBezTo>
                  <a:cubicBezTo>
                    <a:pt x="612401" y="416832"/>
                    <a:pt x="610877" y="418134"/>
                    <a:pt x="608944" y="419782"/>
                  </a:cubicBezTo>
                  <a:cubicBezTo>
                    <a:pt x="602991" y="424857"/>
                    <a:pt x="593026" y="433354"/>
                    <a:pt x="588819" y="433710"/>
                  </a:cubicBezTo>
                  <a:cubicBezTo>
                    <a:pt x="588771" y="433713"/>
                    <a:pt x="588719" y="433713"/>
                    <a:pt x="588666" y="433713"/>
                  </a:cubicBezTo>
                  <a:cubicBezTo>
                    <a:pt x="586015" y="433713"/>
                    <a:pt x="580102" y="428646"/>
                    <a:pt x="576776" y="425581"/>
                  </a:cubicBezTo>
                  <a:cubicBezTo>
                    <a:pt x="567435" y="416993"/>
                    <a:pt x="557035" y="404603"/>
                    <a:pt x="557035" y="400563"/>
                  </a:cubicBezTo>
                  <a:cubicBezTo>
                    <a:pt x="557035" y="393682"/>
                    <a:pt x="572953" y="371480"/>
                    <a:pt x="596949" y="353709"/>
                  </a:cubicBezTo>
                  <a:cubicBezTo>
                    <a:pt x="619434" y="337057"/>
                    <a:pt x="632133" y="331749"/>
                    <a:pt x="636039" y="331963"/>
                  </a:cubicBezTo>
                  <a:cubicBezTo>
                    <a:pt x="631323" y="328879"/>
                    <a:pt x="606383" y="312471"/>
                    <a:pt x="604689" y="309506"/>
                  </a:cubicBezTo>
                  <a:cubicBezTo>
                    <a:pt x="603557" y="307528"/>
                    <a:pt x="603957" y="296997"/>
                    <a:pt x="604342" y="286819"/>
                  </a:cubicBezTo>
                  <a:cubicBezTo>
                    <a:pt x="604606" y="280003"/>
                    <a:pt x="604847" y="273568"/>
                    <a:pt x="604667" y="269587"/>
                  </a:cubicBezTo>
                  <a:cubicBezTo>
                    <a:pt x="604233" y="260038"/>
                    <a:pt x="590258" y="247324"/>
                    <a:pt x="589163" y="246346"/>
                  </a:cubicBezTo>
                  <a:cubicBezTo>
                    <a:pt x="577876" y="257512"/>
                    <a:pt x="563270" y="268867"/>
                    <a:pt x="554358" y="268867"/>
                  </a:cubicBezTo>
                  <a:cubicBezTo>
                    <a:pt x="554077" y="268867"/>
                    <a:pt x="553799" y="268855"/>
                    <a:pt x="553526" y="268833"/>
                  </a:cubicBezTo>
                  <a:cubicBezTo>
                    <a:pt x="546418" y="268224"/>
                    <a:pt x="540078" y="265712"/>
                    <a:pt x="534482" y="263498"/>
                  </a:cubicBezTo>
                  <a:cubicBezTo>
                    <a:pt x="527445" y="260716"/>
                    <a:pt x="521354" y="258304"/>
                    <a:pt x="516055" y="260579"/>
                  </a:cubicBezTo>
                  <a:cubicBezTo>
                    <a:pt x="509762" y="263271"/>
                    <a:pt x="503819" y="274568"/>
                    <a:pt x="499476" y="282810"/>
                  </a:cubicBezTo>
                  <a:cubicBezTo>
                    <a:pt x="497194" y="287150"/>
                    <a:pt x="495387" y="290579"/>
                    <a:pt x="494117" y="291691"/>
                  </a:cubicBezTo>
                  <a:cubicBezTo>
                    <a:pt x="490406" y="294939"/>
                    <a:pt x="482573" y="293632"/>
                    <a:pt x="478326" y="290323"/>
                  </a:cubicBezTo>
                  <a:cubicBezTo>
                    <a:pt x="476465" y="288877"/>
                    <a:pt x="475107" y="283083"/>
                    <a:pt x="473532" y="276375"/>
                  </a:cubicBezTo>
                  <a:cubicBezTo>
                    <a:pt x="471547" y="267926"/>
                    <a:pt x="469301" y="258353"/>
                    <a:pt x="465495" y="255049"/>
                  </a:cubicBezTo>
                  <a:cubicBezTo>
                    <a:pt x="458904" y="249336"/>
                    <a:pt x="445178" y="254834"/>
                    <a:pt x="434149" y="259265"/>
                  </a:cubicBezTo>
                  <a:lnTo>
                    <a:pt x="433154" y="259662"/>
                  </a:lnTo>
                  <a:cubicBezTo>
                    <a:pt x="427675" y="261854"/>
                    <a:pt x="417337" y="261364"/>
                    <a:pt x="405510" y="258324"/>
                  </a:cubicBezTo>
                  <a:cubicBezTo>
                    <a:pt x="393538" y="255251"/>
                    <a:pt x="382577" y="250179"/>
                    <a:pt x="376186" y="244747"/>
                  </a:cubicBezTo>
                  <a:cubicBezTo>
                    <a:pt x="362597" y="233193"/>
                    <a:pt x="347732" y="206413"/>
                    <a:pt x="347274" y="192636"/>
                  </a:cubicBezTo>
                  <a:cubicBezTo>
                    <a:pt x="346979" y="183862"/>
                    <a:pt x="353214" y="181219"/>
                    <a:pt x="358715" y="178888"/>
                  </a:cubicBezTo>
                  <a:cubicBezTo>
                    <a:pt x="361887" y="177542"/>
                    <a:pt x="364621" y="176381"/>
                    <a:pt x="365613" y="174243"/>
                  </a:cubicBezTo>
                  <a:cubicBezTo>
                    <a:pt x="366362" y="172616"/>
                    <a:pt x="366308" y="170727"/>
                    <a:pt x="365455" y="168625"/>
                  </a:cubicBezTo>
                  <a:cubicBezTo>
                    <a:pt x="363582" y="163977"/>
                    <a:pt x="357908" y="158922"/>
                    <a:pt x="351961" y="156613"/>
                  </a:cubicBezTo>
                  <a:cubicBezTo>
                    <a:pt x="347274" y="154789"/>
                    <a:pt x="344263" y="152285"/>
                    <a:pt x="343014" y="149176"/>
                  </a:cubicBezTo>
                  <a:cubicBezTo>
                    <a:pt x="342005" y="146660"/>
                    <a:pt x="342212" y="143846"/>
                    <a:pt x="343626" y="140812"/>
                  </a:cubicBezTo>
                  <a:cubicBezTo>
                    <a:pt x="345396" y="137018"/>
                    <a:pt x="351163" y="134643"/>
                    <a:pt x="356257" y="132553"/>
                  </a:cubicBezTo>
                  <a:cubicBezTo>
                    <a:pt x="360424" y="130844"/>
                    <a:pt x="364026" y="129361"/>
                    <a:pt x="364223" y="127579"/>
                  </a:cubicBezTo>
                  <a:cubicBezTo>
                    <a:pt x="364406" y="125914"/>
                    <a:pt x="363741" y="122112"/>
                    <a:pt x="362970" y="117708"/>
                  </a:cubicBezTo>
                  <a:cubicBezTo>
                    <a:pt x="361856" y="111344"/>
                    <a:pt x="360471" y="103429"/>
                    <a:pt x="361012" y="98269"/>
                  </a:cubicBezTo>
                  <a:cubicBezTo>
                    <a:pt x="361639" y="92327"/>
                    <a:pt x="368144" y="84117"/>
                    <a:pt x="372453" y="78689"/>
                  </a:cubicBezTo>
                  <a:cubicBezTo>
                    <a:pt x="374430" y="76190"/>
                    <a:pt x="375993" y="74220"/>
                    <a:pt x="376130" y="73522"/>
                  </a:cubicBezTo>
                  <a:cubicBezTo>
                    <a:pt x="376713" y="70608"/>
                    <a:pt x="384645" y="15886"/>
                    <a:pt x="379439" y="13716"/>
                  </a:cubicBezTo>
                  <a:cubicBezTo>
                    <a:pt x="379271" y="13645"/>
                    <a:pt x="379049" y="13611"/>
                    <a:pt x="378768" y="13611"/>
                  </a:cubicBezTo>
                  <a:cubicBezTo>
                    <a:pt x="375106" y="13611"/>
                    <a:pt x="362180" y="19646"/>
                    <a:pt x="345584" y="29165"/>
                  </a:cubicBezTo>
                  <a:cubicBezTo>
                    <a:pt x="331224" y="37400"/>
                    <a:pt x="314695" y="48095"/>
                    <a:pt x="312327" y="52120"/>
                  </a:cubicBezTo>
                  <a:cubicBezTo>
                    <a:pt x="310669" y="54944"/>
                    <a:pt x="309528" y="59394"/>
                    <a:pt x="308423" y="63695"/>
                  </a:cubicBezTo>
                  <a:cubicBezTo>
                    <a:pt x="306460" y="71332"/>
                    <a:pt x="304434" y="79228"/>
                    <a:pt x="299355" y="79228"/>
                  </a:cubicBezTo>
                  <a:cubicBezTo>
                    <a:pt x="290835" y="79228"/>
                    <a:pt x="282315" y="65029"/>
                    <a:pt x="279516" y="60362"/>
                  </a:cubicBezTo>
                  <a:cubicBezTo>
                    <a:pt x="278996" y="59499"/>
                    <a:pt x="278299" y="58241"/>
                    <a:pt x="277411" y="56648"/>
                  </a:cubicBezTo>
                  <a:cubicBezTo>
                    <a:pt x="271296" y="45663"/>
                    <a:pt x="256970" y="19926"/>
                    <a:pt x="240201" y="12340"/>
                  </a:cubicBezTo>
                  <a:cubicBezTo>
                    <a:pt x="220899" y="3611"/>
                    <a:pt x="183067" y="0"/>
                    <a:pt x="174864" y="4552"/>
                  </a:cubicBezTo>
                  <a:cubicBezTo>
                    <a:pt x="169754" y="7390"/>
                    <a:pt x="167323" y="13411"/>
                    <a:pt x="165174" y="18724"/>
                  </a:cubicBezTo>
                  <a:cubicBezTo>
                    <a:pt x="163919" y="21835"/>
                    <a:pt x="162733" y="24766"/>
                    <a:pt x="161170" y="26498"/>
                  </a:cubicBezTo>
                  <a:cubicBezTo>
                    <a:pt x="158571" y="29387"/>
                    <a:pt x="151463" y="30636"/>
                    <a:pt x="145748" y="31635"/>
                  </a:cubicBezTo>
                  <a:cubicBezTo>
                    <a:pt x="142417" y="32218"/>
                    <a:pt x="139542" y="32718"/>
                    <a:pt x="138710" y="33389"/>
                  </a:cubicBezTo>
                  <a:cubicBezTo>
                    <a:pt x="137711" y="34186"/>
                    <a:pt x="138501" y="39841"/>
                    <a:pt x="139342" y="45829"/>
                  </a:cubicBezTo>
                  <a:cubicBezTo>
                    <a:pt x="140337" y="52947"/>
                    <a:pt x="141580" y="61803"/>
                    <a:pt x="140603" y="67173"/>
                  </a:cubicBezTo>
                  <a:cubicBezTo>
                    <a:pt x="139630" y="72530"/>
                    <a:pt x="129552" y="75244"/>
                    <a:pt x="117886" y="78382"/>
                  </a:cubicBezTo>
                  <a:cubicBezTo>
                    <a:pt x="107660" y="81135"/>
                    <a:pt x="96065" y="84254"/>
                    <a:pt x="90172" y="89711"/>
                  </a:cubicBezTo>
                  <a:cubicBezTo>
                    <a:pt x="77416" y="101522"/>
                    <a:pt x="21791" y="185084"/>
                    <a:pt x="15566" y="206422"/>
                  </a:cubicBezTo>
                  <a:cubicBezTo>
                    <a:pt x="8685" y="230019"/>
                    <a:pt x="18334" y="248358"/>
                    <a:pt x="21506" y="254383"/>
                  </a:cubicBezTo>
                  <a:cubicBezTo>
                    <a:pt x="23572" y="258304"/>
                    <a:pt x="23957" y="261459"/>
                    <a:pt x="22650" y="263754"/>
                  </a:cubicBezTo>
                  <a:cubicBezTo>
                    <a:pt x="21221" y="266258"/>
                    <a:pt x="17866" y="267658"/>
                    <a:pt x="12665" y="267916"/>
                  </a:cubicBezTo>
                  <a:cubicBezTo>
                    <a:pt x="3374" y="268380"/>
                    <a:pt x="0" y="272995"/>
                    <a:pt x="0" y="275987"/>
                  </a:cubicBezTo>
                  <a:cubicBezTo>
                    <a:pt x="0" y="320327"/>
                    <a:pt x="39958" y="353470"/>
                    <a:pt x="63569" y="366059"/>
                  </a:cubicBezTo>
                  <a:lnTo>
                    <a:pt x="63912" y="366247"/>
                  </a:lnTo>
                  <a:cubicBezTo>
                    <a:pt x="91510" y="380963"/>
                    <a:pt x="106714" y="389075"/>
                    <a:pt x="115855" y="409195"/>
                  </a:cubicBezTo>
                  <a:cubicBezTo>
                    <a:pt x="121032" y="420577"/>
                    <a:pt x="119047" y="433040"/>
                    <a:pt x="117118" y="445095"/>
                  </a:cubicBezTo>
                  <a:cubicBezTo>
                    <a:pt x="115621" y="454471"/>
                    <a:pt x="114073" y="464168"/>
                    <a:pt x="115870" y="473349"/>
                  </a:cubicBezTo>
                  <a:cubicBezTo>
                    <a:pt x="118667" y="487658"/>
                    <a:pt x="127784" y="490457"/>
                    <a:pt x="136599" y="493166"/>
                  </a:cubicBezTo>
                  <a:cubicBezTo>
                    <a:pt x="140739" y="494441"/>
                    <a:pt x="144653" y="495641"/>
                    <a:pt x="147862" y="497977"/>
                  </a:cubicBezTo>
                  <a:cubicBezTo>
                    <a:pt x="157608" y="505065"/>
                    <a:pt x="170341" y="532909"/>
                    <a:pt x="171292" y="545733"/>
                  </a:cubicBezTo>
                  <a:cubicBezTo>
                    <a:pt x="172219" y="558257"/>
                    <a:pt x="190002" y="562097"/>
                    <a:pt x="196781" y="562521"/>
                  </a:cubicBezTo>
                  <a:cubicBezTo>
                    <a:pt x="199051" y="562663"/>
                    <a:pt x="200989" y="564060"/>
                    <a:pt x="202387" y="566550"/>
                  </a:cubicBezTo>
                  <a:cubicBezTo>
                    <a:pt x="205174" y="571524"/>
                    <a:pt x="205186" y="579519"/>
                    <a:pt x="202414" y="584752"/>
                  </a:cubicBezTo>
                  <a:cubicBezTo>
                    <a:pt x="200029" y="589263"/>
                    <a:pt x="193772" y="587686"/>
                    <a:pt x="187149" y="586015"/>
                  </a:cubicBezTo>
                  <a:cubicBezTo>
                    <a:pt x="182170" y="584757"/>
                    <a:pt x="177025" y="583448"/>
                    <a:pt x="173472" y="584833"/>
                  </a:cubicBezTo>
                  <a:cubicBezTo>
                    <a:pt x="169712" y="586301"/>
                    <a:pt x="168912" y="591694"/>
                    <a:pt x="169422" y="596252"/>
                  </a:cubicBezTo>
                  <a:cubicBezTo>
                    <a:pt x="170161" y="602852"/>
                    <a:pt x="173740" y="610290"/>
                    <a:pt x="178927" y="611070"/>
                  </a:cubicBezTo>
                  <a:cubicBezTo>
                    <a:pt x="185084" y="611977"/>
                    <a:pt x="192499" y="607481"/>
                    <a:pt x="197917" y="604194"/>
                  </a:cubicBezTo>
                  <a:cubicBezTo>
                    <a:pt x="200590" y="602577"/>
                    <a:pt x="202694" y="601297"/>
                    <a:pt x="204057" y="600994"/>
                  </a:cubicBezTo>
                  <a:cubicBezTo>
                    <a:pt x="204854" y="600807"/>
                    <a:pt x="205603" y="601126"/>
                    <a:pt x="206237" y="601894"/>
                  </a:cubicBezTo>
                  <a:cubicBezTo>
                    <a:pt x="208644" y="604818"/>
                    <a:pt x="209236" y="614766"/>
                    <a:pt x="206544" y="620926"/>
                  </a:cubicBezTo>
                  <a:cubicBezTo>
                    <a:pt x="204757" y="625000"/>
                    <a:pt x="194457" y="626841"/>
                    <a:pt x="184496" y="628621"/>
                  </a:cubicBezTo>
                  <a:cubicBezTo>
                    <a:pt x="176342" y="630080"/>
                    <a:pt x="167910" y="631589"/>
                    <a:pt x="164816" y="634269"/>
                  </a:cubicBezTo>
                  <a:cubicBezTo>
                    <a:pt x="158149" y="640050"/>
                    <a:pt x="164777" y="649250"/>
                    <a:pt x="164843" y="649341"/>
                  </a:cubicBezTo>
                  <a:cubicBezTo>
                    <a:pt x="164855" y="649355"/>
                    <a:pt x="164860" y="649372"/>
                    <a:pt x="164867" y="649389"/>
                  </a:cubicBezTo>
                  <a:lnTo>
                    <a:pt x="164887" y="649445"/>
                  </a:lnTo>
                  <a:cubicBezTo>
                    <a:pt x="190246" y="649233"/>
                    <a:pt x="243527" y="644352"/>
                    <a:pt x="252052" y="638151"/>
                  </a:cubicBezTo>
                  <a:cubicBezTo>
                    <a:pt x="262086" y="630853"/>
                    <a:pt x="283073" y="618080"/>
                    <a:pt x="283073" y="601658"/>
                  </a:cubicBezTo>
                  <a:cubicBezTo>
                    <a:pt x="283073" y="585233"/>
                    <a:pt x="285809" y="560600"/>
                    <a:pt x="293112" y="559688"/>
                  </a:cubicBezTo>
                  <a:cubicBezTo>
                    <a:pt x="300410" y="558773"/>
                    <a:pt x="302234" y="573372"/>
                    <a:pt x="314095" y="577020"/>
                  </a:cubicBezTo>
                  <a:cubicBezTo>
                    <a:pt x="325957" y="580670"/>
                    <a:pt x="351505" y="587056"/>
                    <a:pt x="337818" y="567898"/>
                  </a:cubicBezTo>
                  <a:cubicBezTo>
                    <a:pt x="324131" y="548735"/>
                    <a:pt x="307709" y="536877"/>
                    <a:pt x="314095" y="525926"/>
                  </a:cubicBezTo>
                  <a:close/>
                </a:path>
              </a:pathLst>
            </a:custGeom>
            <a:grpFill/>
            <a:ln cap="flat" cmpd="sng" w="0">
              <a:noFill/>
              <a:prstDash val="solid"/>
              <a:miter lim="800000"/>
            </a:ln>
          </p:spPr>
          <p:txBody>
            <a:bodyPr anchor="ctr">
              <a:spAutoFit/>
            </a:bodyPr>
            <a:lstStyle/>
            <a:p>
              <a:pPr algn="ctr"/>
              <a:endParaRPr lang="en-US"/>
            </a:p>
          </p:txBody>
        </p:sp>
        <p:sp>
          <p:nvSpPr>
            <p:cNvPr id="261" name="Free Form 120">
              <a:extLst>
                <a:ext uri="{FF2B5EF4-FFF2-40B4-BE49-F238E27FC236}">
                  <a16:creationId xmlns:a16="http://schemas.microsoft.com/office/drawing/2014/main" id="{8244EAD2-775C-41DE-AAFE-AE00BDCEDC06}"/>
                </a:ext>
              </a:extLst>
            </p:cNvPr>
            <p:cNvSpPr/>
            <p:nvPr/>
          </p:nvSpPr>
          <p:spPr>
            <a:xfrm>
              <a:off x="3114425" y="4696720"/>
              <a:ext cx="138616" cy="157810"/>
            </a:xfrm>
            <a:custGeom>
              <a:avLst/>
              <a:gdLst/>
              <a:ahLst/>
              <a:cxnLst/>
              <a:rect b="0" l="0" r="0" t="0"/>
              <a:pathLst>
                <a:path h="402148" w="353236">
                  <a:moveTo>
                    <a:pt x="58392" y="194884"/>
                  </a:moveTo>
                  <a:cubicBezTo>
                    <a:pt x="65690" y="192145"/>
                    <a:pt x="77550" y="185815"/>
                    <a:pt x="84851" y="195367"/>
                  </a:cubicBezTo>
                  <a:cubicBezTo>
                    <a:pt x="92152" y="204920"/>
                    <a:pt x="95802" y="234118"/>
                    <a:pt x="108572" y="243240"/>
                  </a:cubicBezTo>
                  <a:cubicBezTo>
                    <a:pt x="121349" y="252364"/>
                    <a:pt x="168790" y="278826"/>
                    <a:pt x="174267" y="289772"/>
                  </a:cubicBezTo>
                  <a:cubicBezTo>
                    <a:pt x="179741" y="300722"/>
                    <a:pt x="178829" y="334482"/>
                    <a:pt x="174267" y="353641"/>
                  </a:cubicBezTo>
                  <a:cubicBezTo>
                    <a:pt x="170905" y="367774"/>
                    <a:pt x="178946" y="387347"/>
                    <a:pt x="185237" y="402148"/>
                  </a:cubicBezTo>
                  <a:cubicBezTo>
                    <a:pt x="185547" y="401967"/>
                    <a:pt x="202206" y="392367"/>
                    <a:pt x="206690" y="386532"/>
                  </a:cubicBezTo>
                  <a:cubicBezTo>
                    <a:pt x="208653" y="383977"/>
                    <a:pt x="210375" y="376869"/>
                    <a:pt x="212367" y="368632"/>
                  </a:cubicBezTo>
                  <a:cubicBezTo>
                    <a:pt x="215020" y="357657"/>
                    <a:pt x="218031" y="345221"/>
                    <a:pt x="222716" y="338454"/>
                  </a:cubicBezTo>
                  <a:cubicBezTo>
                    <a:pt x="227427" y="331644"/>
                    <a:pt x="235600" y="326333"/>
                    <a:pt x="244573" y="324241"/>
                  </a:cubicBezTo>
                  <a:cubicBezTo>
                    <a:pt x="256097" y="321556"/>
                    <a:pt x="268884" y="323914"/>
                    <a:pt x="281564" y="331073"/>
                  </a:cubicBezTo>
                  <a:cubicBezTo>
                    <a:pt x="294080" y="338140"/>
                    <a:pt x="303124" y="344463"/>
                    <a:pt x="309728" y="349078"/>
                  </a:cubicBezTo>
                  <a:cubicBezTo>
                    <a:pt x="317484" y="354501"/>
                    <a:pt x="322090" y="357720"/>
                    <a:pt x="325689" y="357720"/>
                  </a:cubicBezTo>
                  <a:cubicBezTo>
                    <a:pt x="326062" y="357720"/>
                    <a:pt x="326428" y="357688"/>
                    <a:pt x="326784" y="357615"/>
                  </a:cubicBezTo>
                  <a:cubicBezTo>
                    <a:pt x="331037" y="356767"/>
                    <a:pt x="344248" y="347893"/>
                    <a:pt x="349469" y="335306"/>
                  </a:cubicBezTo>
                  <a:cubicBezTo>
                    <a:pt x="353236" y="326201"/>
                    <a:pt x="352197" y="317155"/>
                    <a:pt x="346372" y="308421"/>
                  </a:cubicBezTo>
                  <a:cubicBezTo>
                    <a:pt x="340559" y="299696"/>
                    <a:pt x="332290" y="290028"/>
                    <a:pt x="324290" y="280681"/>
                  </a:cubicBezTo>
                  <a:cubicBezTo>
                    <a:pt x="308260" y="261937"/>
                    <a:pt x="291686" y="242559"/>
                    <a:pt x="293215" y="229070"/>
                  </a:cubicBezTo>
                  <a:cubicBezTo>
                    <a:pt x="295390" y="209909"/>
                    <a:pt x="315943" y="199290"/>
                    <a:pt x="317896" y="198319"/>
                  </a:cubicBezTo>
                  <a:cubicBezTo>
                    <a:pt x="316401" y="194715"/>
                    <a:pt x="288955" y="129003"/>
                    <a:pt x="271272" y="106453"/>
                  </a:cubicBezTo>
                  <a:cubicBezTo>
                    <a:pt x="253298" y="83539"/>
                    <a:pt x="186854" y="25486"/>
                    <a:pt x="185247" y="24088"/>
                  </a:cubicBezTo>
                  <a:cubicBezTo>
                    <a:pt x="184313" y="24193"/>
                    <a:pt x="161714" y="26766"/>
                    <a:pt x="154328" y="24067"/>
                  </a:cubicBezTo>
                  <a:cubicBezTo>
                    <a:pt x="151424" y="23013"/>
                    <a:pt x="146269" y="19014"/>
                    <a:pt x="140810" y="14776"/>
                  </a:cubicBezTo>
                  <a:cubicBezTo>
                    <a:pt x="131895" y="7856"/>
                    <a:pt x="121802" y="0"/>
                    <a:pt x="118060" y="2079"/>
                  </a:cubicBezTo>
                  <a:cubicBezTo>
                    <a:pt x="114656" y="3964"/>
                    <a:pt x="113110" y="22350"/>
                    <a:pt x="111744" y="38570"/>
                  </a:cubicBezTo>
                  <a:cubicBezTo>
                    <a:pt x="110664" y="51420"/>
                    <a:pt x="109640" y="63556"/>
                    <a:pt x="107821" y="66592"/>
                  </a:cubicBezTo>
                  <a:cubicBezTo>
                    <a:pt x="105373" y="70672"/>
                    <a:pt x="48134" y="83551"/>
                    <a:pt x="733" y="93600"/>
                  </a:cubicBezTo>
                  <a:cubicBezTo>
                    <a:pt x="1209" y="99464"/>
                    <a:pt x="1189" y="104568"/>
                    <a:pt x="909" y="108204"/>
                  </a:cubicBezTo>
                  <a:cubicBezTo>
                    <a:pt x="0" y="120066"/>
                    <a:pt x="13684" y="125543"/>
                    <a:pt x="24632" y="135577"/>
                  </a:cubicBezTo>
                  <a:cubicBezTo>
                    <a:pt x="35583" y="145613"/>
                    <a:pt x="31930" y="152000"/>
                    <a:pt x="32842" y="170246"/>
                  </a:cubicBezTo>
                  <a:cubicBezTo>
                    <a:pt x="33754" y="188498"/>
                    <a:pt x="51094" y="197620"/>
                    <a:pt x="58392" y="194884"/>
                  </a:cubicBezTo>
                  <a:close/>
                </a:path>
              </a:pathLst>
            </a:custGeom>
            <a:grpFill/>
            <a:ln cap="flat" cmpd="sng" w="0">
              <a:noFill/>
              <a:prstDash val="solid"/>
              <a:miter lim="800000"/>
            </a:ln>
          </p:spPr>
          <p:txBody>
            <a:bodyPr anchor="ctr">
              <a:spAutoFit/>
            </a:bodyPr>
            <a:lstStyle/>
            <a:p>
              <a:pPr algn="ctr"/>
              <a:endParaRPr lang="en-US"/>
            </a:p>
          </p:txBody>
        </p:sp>
        <p:sp>
          <p:nvSpPr>
            <p:cNvPr id="262" name="Free Form 121">
              <a:extLst>
                <a:ext uri="{FF2B5EF4-FFF2-40B4-BE49-F238E27FC236}">
                  <a16:creationId xmlns:a16="http://schemas.microsoft.com/office/drawing/2014/main" id="{FE76D869-286C-499E-8AA4-A9AADB65345A}"/>
                </a:ext>
              </a:extLst>
            </p:cNvPr>
            <p:cNvSpPr/>
            <p:nvPr/>
          </p:nvSpPr>
          <p:spPr>
            <a:xfrm>
              <a:off x="3957226" y="5228864"/>
              <a:ext cx="346617" cy="265738"/>
            </a:xfrm>
            <a:custGeom>
              <a:avLst/>
              <a:gdLst/>
              <a:ahLst/>
              <a:cxnLst/>
              <a:rect b="0" l="0" r="0" t="0"/>
              <a:pathLst>
                <a:path h="677182" w="883288">
                  <a:moveTo>
                    <a:pt x="803908" y="459248"/>
                  </a:moveTo>
                  <a:cubicBezTo>
                    <a:pt x="792050" y="458333"/>
                    <a:pt x="775623" y="456509"/>
                    <a:pt x="764674" y="437351"/>
                  </a:cubicBezTo>
                  <a:cubicBezTo>
                    <a:pt x="753728" y="418188"/>
                    <a:pt x="754638" y="394467"/>
                    <a:pt x="758288" y="368005"/>
                  </a:cubicBezTo>
                  <a:cubicBezTo>
                    <a:pt x="761939" y="341544"/>
                    <a:pt x="762851" y="347023"/>
                    <a:pt x="780185" y="349471"/>
                  </a:cubicBezTo>
                  <a:cubicBezTo>
                    <a:pt x="797522" y="351895"/>
                    <a:pt x="796610" y="354319"/>
                    <a:pt x="805735" y="334246"/>
                  </a:cubicBezTo>
                  <a:cubicBezTo>
                    <a:pt x="814659" y="314612"/>
                    <a:pt x="823579" y="314200"/>
                    <a:pt x="831652" y="318459"/>
                  </a:cubicBezTo>
                  <a:cubicBezTo>
                    <a:pt x="826210" y="293081"/>
                    <a:pt x="820197" y="266621"/>
                    <a:pt x="816966" y="257587"/>
                  </a:cubicBezTo>
                  <a:cubicBezTo>
                    <a:pt x="812828" y="245993"/>
                    <a:pt x="804179" y="243959"/>
                    <a:pt x="795815" y="241996"/>
                  </a:cubicBezTo>
                  <a:cubicBezTo>
                    <a:pt x="790302" y="240701"/>
                    <a:pt x="785096" y="239480"/>
                    <a:pt x="781287" y="235671"/>
                  </a:cubicBezTo>
                  <a:cubicBezTo>
                    <a:pt x="776779" y="231157"/>
                    <a:pt x="770193" y="209475"/>
                    <a:pt x="763219" y="186515"/>
                  </a:cubicBezTo>
                  <a:cubicBezTo>
                    <a:pt x="755072" y="159695"/>
                    <a:pt x="746650" y="131963"/>
                    <a:pt x="740073" y="125753"/>
                  </a:cubicBezTo>
                  <a:cubicBezTo>
                    <a:pt x="737952" y="123751"/>
                    <a:pt x="735277" y="122736"/>
                    <a:pt x="732110" y="122736"/>
                  </a:cubicBezTo>
                  <a:cubicBezTo>
                    <a:pt x="731773" y="122736"/>
                    <a:pt x="731432" y="122751"/>
                    <a:pt x="731083" y="122775"/>
                  </a:cubicBezTo>
                  <a:cubicBezTo>
                    <a:pt x="717589" y="123663"/>
                    <a:pt x="699084" y="141354"/>
                    <a:pt x="692234" y="149781"/>
                  </a:cubicBezTo>
                  <a:cubicBezTo>
                    <a:pt x="688882" y="153906"/>
                    <a:pt x="684895" y="160966"/>
                    <a:pt x="680674" y="168432"/>
                  </a:cubicBezTo>
                  <a:cubicBezTo>
                    <a:pt x="673676" y="180819"/>
                    <a:pt x="666439" y="193623"/>
                    <a:pt x="661216" y="194494"/>
                  </a:cubicBezTo>
                  <a:cubicBezTo>
                    <a:pt x="653993" y="195718"/>
                    <a:pt x="644417" y="195335"/>
                    <a:pt x="628112" y="183474"/>
                  </a:cubicBezTo>
                  <a:cubicBezTo>
                    <a:pt x="619890" y="177496"/>
                    <a:pt x="609073" y="177442"/>
                    <a:pt x="599529" y="177391"/>
                  </a:cubicBezTo>
                  <a:cubicBezTo>
                    <a:pt x="591585" y="177354"/>
                    <a:pt x="584084" y="177315"/>
                    <a:pt x="579358" y="173857"/>
                  </a:cubicBezTo>
                  <a:cubicBezTo>
                    <a:pt x="574813" y="170531"/>
                    <a:pt x="570039" y="163165"/>
                    <a:pt x="564513" y="154633"/>
                  </a:cubicBezTo>
                  <a:cubicBezTo>
                    <a:pt x="557340" y="143558"/>
                    <a:pt x="549205" y="131007"/>
                    <a:pt x="538796" y="122700"/>
                  </a:cubicBezTo>
                  <a:cubicBezTo>
                    <a:pt x="536808" y="121112"/>
                    <a:pt x="534989" y="119688"/>
                    <a:pt x="533385" y="118430"/>
                  </a:cubicBezTo>
                  <a:cubicBezTo>
                    <a:pt x="519883" y="107862"/>
                    <a:pt x="518469" y="106755"/>
                    <a:pt x="521561" y="91930"/>
                  </a:cubicBezTo>
                  <a:cubicBezTo>
                    <a:pt x="522373" y="88040"/>
                    <a:pt x="523565" y="83612"/>
                    <a:pt x="524826" y="78923"/>
                  </a:cubicBezTo>
                  <a:cubicBezTo>
                    <a:pt x="528837" y="64032"/>
                    <a:pt x="533829" y="45498"/>
                    <a:pt x="529125" y="32942"/>
                  </a:cubicBezTo>
                  <a:cubicBezTo>
                    <a:pt x="522241" y="14596"/>
                    <a:pt x="503468" y="15235"/>
                    <a:pt x="492910" y="17249"/>
                  </a:cubicBezTo>
                  <a:cubicBezTo>
                    <a:pt x="479062" y="19887"/>
                    <a:pt x="413264" y="28258"/>
                    <a:pt x="388517" y="28258"/>
                  </a:cubicBezTo>
                  <a:cubicBezTo>
                    <a:pt x="388015" y="28258"/>
                    <a:pt x="387537" y="28258"/>
                    <a:pt x="387076" y="28248"/>
                  </a:cubicBezTo>
                  <a:cubicBezTo>
                    <a:pt x="376042" y="28085"/>
                    <a:pt x="356842" y="21228"/>
                    <a:pt x="338274" y="14596"/>
                  </a:cubicBezTo>
                  <a:cubicBezTo>
                    <a:pt x="318211" y="7432"/>
                    <a:pt x="297477" y="0"/>
                    <a:pt x="287833" y="1455"/>
                  </a:cubicBezTo>
                  <a:cubicBezTo>
                    <a:pt x="269333" y="4194"/>
                    <a:pt x="245315" y="19772"/>
                    <a:pt x="241945" y="31221"/>
                  </a:cubicBezTo>
                  <a:cubicBezTo>
                    <a:pt x="240365" y="36593"/>
                    <a:pt x="238982" y="50555"/>
                    <a:pt x="237646" y="64051"/>
                  </a:cubicBezTo>
                  <a:cubicBezTo>
                    <a:pt x="236037" y="80323"/>
                    <a:pt x="234517" y="95690"/>
                    <a:pt x="232628" y="97582"/>
                  </a:cubicBezTo>
                  <a:cubicBezTo>
                    <a:pt x="230870" y="99335"/>
                    <a:pt x="221650" y="101013"/>
                    <a:pt x="210970" y="102959"/>
                  </a:cubicBezTo>
                  <a:cubicBezTo>
                    <a:pt x="200799" y="104809"/>
                    <a:pt x="189275" y="106904"/>
                    <a:pt x="183796" y="109298"/>
                  </a:cubicBezTo>
                  <a:cubicBezTo>
                    <a:pt x="180375" y="110796"/>
                    <a:pt x="176725" y="112710"/>
                    <a:pt x="173194" y="114558"/>
                  </a:cubicBezTo>
                  <a:cubicBezTo>
                    <a:pt x="165262" y="118713"/>
                    <a:pt x="157762" y="122646"/>
                    <a:pt x="153465" y="121676"/>
                  </a:cubicBezTo>
                  <a:cubicBezTo>
                    <a:pt x="151307" y="121195"/>
                    <a:pt x="142897" y="117128"/>
                    <a:pt x="131261" y="111500"/>
                  </a:cubicBezTo>
                  <a:cubicBezTo>
                    <a:pt x="110154" y="101296"/>
                    <a:pt x="78255" y="85868"/>
                    <a:pt x="62091" y="81827"/>
                  </a:cubicBezTo>
                  <a:cubicBezTo>
                    <a:pt x="37502" y="75687"/>
                    <a:pt x="5198" y="75531"/>
                    <a:pt x="0" y="78023"/>
                  </a:cubicBezTo>
                  <a:cubicBezTo>
                    <a:pt x="5210" y="81159"/>
                    <a:pt x="67687" y="118847"/>
                    <a:pt x="73034" y="125519"/>
                  </a:cubicBezTo>
                  <a:cubicBezTo>
                    <a:pt x="76192" y="129474"/>
                    <a:pt x="77241" y="141059"/>
                    <a:pt x="78162" y="151285"/>
                  </a:cubicBezTo>
                  <a:cubicBezTo>
                    <a:pt x="78835" y="158713"/>
                    <a:pt x="79467" y="165728"/>
                    <a:pt x="80825" y="167666"/>
                  </a:cubicBezTo>
                  <a:cubicBezTo>
                    <a:pt x="82044" y="169405"/>
                    <a:pt x="86509" y="172277"/>
                    <a:pt x="91681" y="175601"/>
                  </a:cubicBezTo>
                  <a:cubicBezTo>
                    <a:pt x="99920" y="180904"/>
                    <a:pt x="110174" y="187500"/>
                    <a:pt x="112444" y="192884"/>
                  </a:cubicBezTo>
                  <a:cubicBezTo>
                    <a:pt x="114075" y="196759"/>
                    <a:pt x="111410" y="207966"/>
                    <a:pt x="108321" y="220945"/>
                  </a:cubicBezTo>
                  <a:cubicBezTo>
                    <a:pt x="104441" y="237261"/>
                    <a:pt x="99613" y="257570"/>
                    <a:pt x="101920" y="269862"/>
                  </a:cubicBezTo>
                  <a:cubicBezTo>
                    <a:pt x="104097" y="281471"/>
                    <a:pt x="114124" y="312919"/>
                    <a:pt x="123095" y="338937"/>
                  </a:cubicBezTo>
                  <a:cubicBezTo>
                    <a:pt x="134133" y="370951"/>
                    <a:pt x="143248" y="394147"/>
                    <a:pt x="146308" y="398029"/>
                  </a:cubicBezTo>
                  <a:cubicBezTo>
                    <a:pt x="150200" y="402952"/>
                    <a:pt x="170073" y="412309"/>
                    <a:pt x="189290" y="421353"/>
                  </a:cubicBezTo>
                  <a:cubicBezTo>
                    <a:pt x="204081" y="428314"/>
                    <a:pt x="219368" y="435515"/>
                    <a:pt x="228248" y="441035"/>
                  </a:cubicBezTo>
                  <a:cubicBezTo>
                    <a:pt x="249024" y="453966"/>
                    <a:pt x="261284" y="468989"/>
                    <a:pt x="261757" y="471837"/>
                  </a:cubicBezTo>
                  <a:cubicBezTo>
                    <a:pt x="261954" y="473013"/>
                    <a:pt x="259365" y="476058"/>
                    <a:pt x="255120" y="480930"/>
                  </a:cubicBezTo>
                  <a:cubicBezTo>
                    <a:pt x="250033" y="486772"/>
                    <a:pt x="243701" y="494046"/>
                    <a:pt x="243440" y="497987"/>
                  </a:cubicBezTo>
                  <a:cubicBezTo>
                    <a:pt x="243340" y="499508"/>
                    <a:pt x="243974" y="501042"/>
                    <a:pt x="245332" y="502549"/>
                  </a:cubicBezTo>
                  <a:cubicBezTo>
                    <a:pt x="249389" y="507050"/>
                    <a:pt x="259531" y="510725"/>
                    <a:pt x="268926" y="511086"/>
                  </a:cubicBezTo>
                  <a:cubicBezTo>
                    <a:pt x="269270" y="511100"/>
                    <a:pt x="269613" y="511108"/>
                    <a:pt x="269962" y="511108"/>
                  </a:cubicBezTo>
                  <a:cubicBezTo>
                    <a:pt x="276080" y="511108"/>
                    <a:pt x="282254" y="509098"/>
                    <a:pt x="287275" y="507467"/>
                  </a:cubicBezTo>
                  <a:cubicBezTo>
                    <a:pt x="291737" y="506021"/>
                    <a:pt x="294953" y="504990"/>
                    <a:pt x="296060" y="506099"/>
                  </a:cubicBezTo>
                  <a:cubicBezTo>
                    <a:pt x="297606" y="507650"/>
                    <a:pt x="296965" y="520878"/>
                    <a:pt x="296448" y="531512"/>
                  </a:cubicBezTo>
                  <a:cubicBezTo>
                    <a:pt x="296182" y="536991"/>
                    <a:pt x="295953" y="541719"/>
                    <a:pt x="296111" y="543302"/>
                  </a:cubicBezTo>
                  <a:cubicBezTo>
                    <a:pt x="296177" y="543994"/>
                    <a:pt x="297250" y="545082"/>
                    <a:pt x="299118" y="546369"/>
                  </a:cubicBezTo>
                  <a:cubicBezTo>
                    <a:pt x="308567" y="552868"/>
                    <a:pt x="335572" y="562926"/>
                    <a:pt x="347647" y="559634"/>
                  </a:cubicBezTo>
                  <a:cubicBezTo>
                    <a:pt x="354594" y="557744"/>
                    <a:pt x="359544" y="555006"/>
                    <a:pt x="363523" y="552802"/>
                  </a:cubicBezTo>
                  <a:cubicBezTo>
                    <a:pt x="368198" y="550224"/>
                    <a:pt x="371290" y="548505"/>
                    <a:pt x="374333" y="550029"/>
                  </a:cubicBezTo>
                  <a:cubicBezTo>
                    <a:pt x="380180" y="552955"/>
                    <a:pt x="396376" y="560063"/>
                    <a:pt x="401743" y="560302"/>
                  </a:cubicBezTo>
                  <a:lnTo>
                    <a:pt x="401826" y="560302"/>
                  </a:lnTo>
                  <a:cubicBezTo>
                    <a:pt x="404859" y="560302"/>
                    <a:pt x="405876" y="552409"/>
                    <a:pt x="406773" y="545435"/>
                  </a:cubicBezTo>
                  <a:cubicBezTo>
                    <a:pt x="407427" y="540327"/>
                    <a:pt x="408051" y="535501"/>
                    <a:pt x="409378" y="533604"/>
                  </a:cubicBezTo>
                  <a:cubicBezTo>
                    <a:pt x="412550" y="529071"/>
                    <a:pt x="439199" y="523878"/>
                    <a:pt x="450323" y="526660"/>
                  </a:cubicBezTo>
                  <a:cubicBezTo>
                    <a:pt x="455173" y="527874"/>
                    <a:pt x="459292" y="531129"/>
                    <a:pt x="463271" y="534277"/>
                  </a:cubicBezTo>
                  <a:cubicBezTo>
                    <a:pt x="468360" y="538296"/>
                    <a:pt x="473622" y="542456"/>
                    <a:pt x="480508" y="542456"/>
                  </a:cubicBezTo>
                  <a:cubicBezTo>
                    <a:pt x="492095" y="542456"/>
                    <a:pt x="500864" y="537545"/>
                    <a:pt x="502325" y="530230"/>
                  </a:cubicBezTo>
                  <a:lnTo>
                    <a:pt x="502507" y="529330"/>
                  </a:lnTo>
                  <a:cubicBezTo>
                    <a:pt x="503934" y="522139"/>
                    <a:pt x="506601" y="508759"/>
                    <a:pt x="509940" y="506087"/>
                  </a:cubicBezTo>
                  <a:lnTo>
                    <a:pt x="510340" y="505768"/>
                  </a:lnTo>
                  <a:cubicBezTo>
                    <a:pt x="522010" y="496480"/>
                    <a:pt x="541927" y="478911"/>
                    <a:pt x="544231" y="465658"/>
                  </a:cubicBezTo>
                  <a:cubicBezTo>
                    <a:pt x="545596" y="457802"/>
                    <a:pt x="546118" y="448275"/>
                    <a:pt x="546538" y="440614"/>
                  </a:cubicBezTo>
                  <a:cubicBezTo>
                    <a:pt x="546977" y="432713"/>
                    <a:pt x="547315" y="426476"/>
                    <a:pt x="548383" y="425052"/>
                  </a:cubicBezTo>
                  <a:cubicBezTo>
                    <a:pt x="549530" y="423535"/>
                    <a:pt x="565438" y="425642"/>
                    <a:pt x="580585" y="428509"/>
                  </a:cubicBezTo>
                  <a:cubicBezTo>
                    <a:pt x="595498" y="431331"/>
                    <a:pt x="612984" y="435503"/>
                    <a:pt x="617322" y="438755"/>
                  </a:cubicBezTo>
                  <a:cubicBezTo>
                    <a:pt x="621423" y="441828"/>
                    <a:pt x="622479" y="449550"/>
                    <a:pt x="623596" y="457721"/>
                  </a:cubicBezTo>
                  <a:cubicBezTo>
                    <a:pt x="624718" y="465948"/>
                    <a:pt x="625881" y="474458"/>
                    <a:pt x="630377" y="477916"/>
                  </a:cubicBezTo>
                  <a:cubicBezTo>
                    <a:pt x="633503" y="480320"/>
                    <a:pt x="637419" y="481888"/>
                    <a:pt x="641206" y="483403"/>
                  </a:cubicBezTo>
                  <a:cubicBezTo>
                    <a:pt x="648282" y="486238"/>
                    <a:pt x="654961" y="488911"/>
                    <a:pt x="655866" y="496580"/>
                  </a:cubicBezTo>
                  <a:cubicBezTo>
                    <a:pt x="656190" y="499352"/>
                    <a:pt x="656400" y="502603"/>
                    <a:pt x="656639" y="506363"/>
                  </a:cubicBezTo>
                  <a:cubicBezTo>
                    <a:pt x="657424" y="518606"/>
                    <a:pt x="658499" y="535370"/>
                    <a:pt x="664783" y="556320"/>
                  </a:cubicBezTo>
                  <a:cubicBezTo>
                    <a:pt x="675039" y="590492"/>
                    <a:pt x="688382" y="619490"/>
                    <a:pt x="700479" y="633891"/>
                  </a:cubicBezTo>
                  <a:cubicBezTo>
                    <a:pt x="714529" y="650613"/>
                    <a:pt x="736950" y="676173"/>
                    <a:pt x="737837" y="677182"/>
                  </a:cubicBezTo>
                  <a:cubicBezTo>
                    <a:pt x="747810" y="674407"/>
                    <a:pt x="770492" y="667443"/>
                    <a:pt x="779922" y="659058"/>
                  </a:cubicBezTo>
                  <a:cubicBezTo>
                    <a:pt x="784684" y="654829"/>
                    <a:pt x="792770" y="647412"/>
                    <a:pt x="800890" y="639914"/>
                  </a:cubicBezTo>
                  <a:cubicBezTo>
                    <a:pt x="788768" y="631213"/>
                    <a:pt x="784299" y="620265"/>
                    <a:pt x="787486" y="610707"/>
                  </a:cubicBezTo>
                  <a:cubicBezTo>
                    <a:pt x="791136" y="599756"/>
                    <a:pt x="833108" y="575123"/>
                    <a:pt x="849528" y="557786"/>
                  </a:cubicBezTo>
                  <a:cubicBezTo>
                    <a:pt x="865953" y="540451"/>
                    <a:pt x="883288" y="525853"/>
                    <a:pt x="870513" y="503953"/>
                  </a:cubicBezTo>
                  <a:cubicBezTo>
                    <a:pt x="857738" y="482057"/>
                    <a:pt x="815769" y="460160"/>
                    <a:pt x="803908" y="459248"/>
                  </a:cubicBezTo>
                  <a:close/>
                </a:path>
              </a:pathLst>
            </a:custGeom>
            <a:grpFill/>
            <a:ln cap="flat" cmpd="sng" w="0">
              <a:noFill/>
              <a:prstDash val="solid"/>
              <a:miter lim="800000"/>
            </a:ln>
          </p:spPr>
          <p:txBody>
            <a:bodyPr anchor="ctr">
              <a:spAutoFit/>
            </a:bodyPr>
            <a:lstStyle/>
            <a:p>
              <a:pPr algn="ctr"/>
              <a:endParaRPr lang="en-US"/>
            </a:p>
          </p:txBody>
        </p:sp>
        <p:sp>
          <p:nvSpPr>
            <p:cNvPr id="263" name="Free Form 122">
              <a:extLst>
                <a:ext uri="{FF2B5EF4-FFF2-40B4-BE49-F238E27FC236}">
                  <a16:creationId xmlns:a16="http://schemas.microsoft.com/office/drawing/2014/main" id="{36DEE47A-09F9-433C-8F79-2866E7C8F05E}"/>
                </a:ext>
              </a:extLst>
            </p:cNvPr>
            <p:cNvSpPr/>
            <p:nvPr/>
          </p:nvSpPr>
          <p:spPr>
            <a:xfrm>
              <a:off x="3877140" y="5480055"/>
              <a:ext cx="412024" cy="213670"/>
            </a:xfrm>
            <a:custGeom>
              <a:avLst/>
              <a:gdLst/>
              <a:ahLst/>
              <a:cxnLst/>
              <a:rect b="0" l="0" r="0" t="0"/>
              <a:pathLst>
                <a:path h="544497" w="1049965">
                  <a:moveTo>
                    <a:pt x="1011643" y="61835"/>
                  </a:moveTo>
                  <a:cubicBezTo>
                    <a:pt x="997044" y="61835"/>
                    <a:pt x="1008907" y="40850"/>
                    <a:pt x="1019853" y="29899"/>
                  </a:cubicBezTo>
                  <a:cubicBezTo>
                    <a:pt x="1030801" y="18951"/>
                    <a:pt x="1027154" y="12565"/>
                    <a:pt x="1010729" y="3443"/>
                  </a:cubicBezTo>
                  <a:cubicBezTo>
                    <a:pt x="1008756" y="2345"/>
                    <a:pt x="1006949" y="1189"/>
                    <a:pt x="1005264" y="0"/>
                  </a:cubicBezTo>
                  <a:cubicBezTo>
                    <a:pt x="997125" y="7517"/>
                    <a:pt x="989007" y="14962"/>
                    <a:pt x="984233" y="19209"/>
                  </a:cubicBezTo>
                  <a:cubicBezTo>
                    <a:pt x="971977" y="30097"/>
                    <a:pt x="937447" y="38624"/>
                    <a:pt x="937106" y="38712"/>
                  </a:cubicBezTo>
                  <a:cubicBezTo>
                    <a:pt x="935572" y="38907"/>
                    <a:pt x="899859" y="43498"/>
                    <a:pt x="892339" y="40421"/>
                  </a:cubicBezTo>
                  <a:cubicBezTo>
                    <a:pt x="888772" y="38960"/>
                    <a:pt x="884039" y="35556"/>
                    <a:pt x="879023" y="31950"/>
                  </a:cubicBezTo>
                  <a:cubicBezTo>
                    <a:pt x="873369" y="27887"/>
                    <a:pt x="867521" y="23684"/>
                    <a:pt x="862803" y="21870"/>
                  </a:cubicBezTo>
                  <a:cubicBezTo>
                    <a:pt x="853774" y="18405"/>
                    <a:pt x="778503" y="21655"/>
                    <a:pt x="757432" y="23596"/>
                  </a:cubicBezTo>
                  <a:cubicBezTo>
                    <a:pt x="740778" y="25135"/>
                    <a:pt x="718984" y="38109"/>
                    <a:pt x="693746" y="53132"/>
                  </a:cubicBezTo>
                  <a:cubicBezTo>
                    <a:pt x="685365" y="58124"/>
                    <a:pt x="676695" y="63288"/>
                    <a:pt x="667848" y="68231"/>
                  </a:cubicBezTo>
                  <a:cubicBezTo>
                    <a:pt x="646378" y="80230"/>
                    <a:pt x="624596" y="85339"/>
                    <a:pt x="613523" y="87311"/>
                  </a:cubicBezTo>
                  <a:cubicBezTo>
                    <a:pt x="596669" y="90323"/>
                    <a:pt x="582948" y="90115"/>
                    <a:pt x="577671" y="86777"/>
                  </a:cubicBezTo>
                  <a:cubicBezTo>
                    <a:pt x="569619" y="81676"/>
                    <a:pt x="562972" y="67714"/>
                    <a:pt x="557635" y="56497"/>
                  </a:cubicBezTo>
                  <a:cubicBezTo>
                    <a:pt x="556172" y="53427"/>
                    <a:pt x="554789" y="50526"/>
                    <a:pt x="553572" y="48238"/>
                  </a:cubicBezTo>
                  <a:cubicBezTo>
                    <a:pt x="547884" y="37575"/>
                    <a:pt x="535340" y="37092"/>
                    <a:pt x="523851" y="38024"/>
                  </a:cubicBezTo>
                  <a:cubicBezTo>
                    <a:pt x="517089" y="38575"/>
                    <a:pt x="509696" y="43293"/>
                    <a:pt x="503183" y="47458"/>
                  </a:cubicBezTo>
                  <a:cubicBezTo>
                    <a:pt x="498087" y="50716"/>
                    <a:pt x="493622" y="53569"/>
                    <a:pt x="490642" y="53569"/>
                  </a:cubicBezTo>
                  <a:cubicBezTo>
                    <a:pt x="490342" y="53569"/>
                    <a:pt x="490062" y="53539"/>
                    <a:pt x="489791" y="53481"/>
                  </a:cubicBezTo>
                  <a:cubicBezTo>
                    <a:pt x="487043" y="52871"/>
                    <a:pt x="483478" y="50035"/>
                    <a:pt x="479706" y="47041"/>
                  </a:cubicBezTo>
                  <a:cubicBezTo>
                    <a:pt x="474927" y="43242"/>
                    <a:pt x="469509" y="38941"/>
                    <a:pt x="464737" y="38370"/>
                  </a:cubicBezTo>
                  <a:cubicBezTo>
                    <a:pt x="459518" y="37756"/>
                    <a:pt x="455105" y="43040"/>
                    <a:pt x="451562" y="47297"/>
                  </a:cubicBezTo>
                  <a:cubicBezTo>
                    <a:pt x="449284" y="50026"/>
                    <a:pt x="447322" y="52384"/>
                    <a:pt x="445559" y="52791"/>
                  </a:cubicBezTo>
                  <a:cubicBezTo>
                    <a:pt x="441594" y="53703"/>
                    <a:pt x="421889" y="53800"/>
                    <a:pt x="410146" y="43939"/>
                  </a:cubicBezTo>
                  <a:cubicBezTo>
                    <a:pt x="402692" y="37675"/>
                    <a:pt x="396686" y="29148"/>
                    <a:pt x="392309" y="22920"/>
                  </a:cubicBezTo>
                  <a:cubicBezTo>
                    <a:pt x="389948" y="19565"/>
                    <a:pt x="387910" y="16671"/>
                    <a:pt x="386318" y="15079"/>
                  </a:cubicBezTo>
                  <a:cubicBezTo>
                    <a:pt x="383987" y="12755"/>
                    <a:pt x="377118" y="17944"/>
                    <a:pt x="371058" y="22552"/>
                  </a:cubicBezTo>
                  <a:cubicBezTo>
                    <a:pt x="365357" y="26883"/>
                    <a:pt x="360446" y="30636"/>
                    <a:pt x="358830" y="28807"/>
                  </a:cubicBezTo>
                  <a:cubicBezTo>
                    <a:pt x="357067" y="26790"/>
                    <a:pt x="356286" y="20704"/>
                    <a:pt x="355535" y="14813"/>
                  </a:cubicBezTo>
                  <a:cubicBezTo>
                    <a:pt x="354931" y="10051"/>
                    <a:pt x="354355" y="5554"/>
                    <a:pt x="353343" y="4542"/>
                  </a:cubicBezTo>
                  <a:cubicBezTo>
                    <a:pt x="352434" y="3635"/>
                    <a:pt x="348705" y="3143"/>
                    <a:pt x="344292" y="3340"/>
                  </a:cubicBezTo>
                  <a:cubicBezTo>
                    <a:pt x="338576" y="3596"/>
                    <a:pt x="331517" y="5008"/>
                    <a:pt x="328862" y="8193"/>
                  </a:cubicBezTo>
                  <a:cubicBezTo>
                    <a:pt x="326443" y="11104"/>
                    <a:pt x="327455" y="19833"/>
                    <a:pt x="328435" y="28273"/>
                  </a:cubicBezTo>
                  <a:cubicBezTo>
                    <a:pt x="329291" y="35646"/>
                    <a:pt x="330171" y="43269"/>
                    <a:pt x="328896" y="47524"/>
                  </a:cubicBezTo>
                  <a:cubicBezTo>
                    <a:pt x="325899" y="57507"/>
                    <a:pt x="315877" y="59170"/>
                    <a:pt x="308591" y="59550"/>
                  </a:cubicBezTo>
                  <a:cubicBezTo>
                    <a:pt x="308533" y="59555"/>
                    <a:pt x="308474" y="59555"/>
                    <a:pt x="308413" y="59555"/>
                  </a:cubicBezTo>
                  <a:cubicBezTo>
                    <a:pt x="304383" y="59555"/>
                    <a:pt x="293205" y="53005"/>
                    <a:pt x="280813" y="45520"/>
                  </a:cubicBezTo>
                  <a:lnTo>
                    <a:pt x="280808" y="45520"/>
                  </a:lnTo>
                  <a:cubicBezTo>
                    <a:pt x="279560" y="44761"/>
                    <a:pt x="278304" y="44005"/>
                    <a:pt x="277031" y="43235"/>
                  </a:cubicBezTo>
                  <a:cubicBezTo>
                    <a:pt x="262393" y="34364"/>
                    <a:pt x="247258" y="25200"/>
                    <a:pt x="241918" y="25200"/>
                  </a:cubicBezTo>
                  <a:cubicBezTo>
                    <a:pt x="241852" y="25200"/>
                    <a:pt x="241784" y="25200"/>
                    <a:pt x="241723" y="25203"/>
                  </a:cubicBezTo>
                  <a:cubicBezTo>
                    <a:pt x="236853" y="25425"/>
                    <a:pt x="226107" y="27841"/>
                    <a:pt x="215788" y="31886"/>
                  </a:cubicBezTo>
                  <a:cubicBezTo>
                    <a:pt x="203752" y="36605"/>
                    <a:pt x="196264" y="41994"/>
                    <a:pt x="194708" y="47065"/>
                  </a:cubicBezTo>
                  <a:cubicBezTo>
                    <a:pt x="190005" y="62349"/>
                    <a:pt x="183791" y="80884"/>
                    <a:pt x="180907" y="82369"/>
                  </a:cubicBezTo>
                  <a:cubicBezTo>
                    <a:pt x="180692" y="82481"/>
                    <a:pt x="180483" y="82508"/>
                    <a:pt x="180290" y="82444"/>
                  </a:cubicBezTo>
                  <a:cubicBezTo>
                    <a:pt x="178654" y="81898"/>
                    <a:pt x="171714" y="74634"/>
                    <a:pt x="165586" y="68223"/>
                  </a:cubicBezTo>
                  <a:cubicBezTo>
                    <a:pt x="161365" y="63808"/>
                    <a:pt x="157384" y="59633"/>
                    <a:pt x="156442" y="59067"/>
                  </a:cubicBezTo>
                  <a:cubicBezTo>
                    <a:pt x="154182" y="57721"/>
                    <a:pt x="141405" y="62345"/>
                    <a:pt x="116784" y="80586"/>
                  </a:cubicBezTo>
                  <a:cubicBezTo>
                    <a:pt x="91052" y="99647"/>
                    <a:pt x="77011" y="121351"/>
                    <a:pt x="77011" y="127162"/>
                  </a:cubicBezTo>
                  <a:cubicBezTo>
                    <a:pt x="77011" y="131115"/>
                    <a:pt x="87353" y="143385"/>
                    <a:pt x="96638" y="151926"/>
                  </a:cubicBezTo>
                  <a:cubicBezTo>
                    <a:pt x="102212" y="157057"/>
                    <a:pt x="106438" y="159968"/>
                    <a:pt x="108291" y="159968"/>
                  </a:cubicBezTo>
                  <a:cubicBezTo>
                    <a:pt x="108340" y="159968"/>
                    <a:pt x="108379" y="159968"/>
                    <a:pt x="108428" y="159963"/>
                  </a:cubicBezTo>
                  <a:cubicBezTo>
                    <a:pt x="112519" y="159624"/>
                    <a:pt x="122434" y="151171"/>
                    <a:pt x="128354" y="146116"/>
                  </a:cubicBezTo>
                  <a:cubicBezTo>
                    <a:pt x="130295" y="144467"/>
                    <a:pt x="131824" y="143160"/>
                    <a:pt x="132614" y="142595"/>
                  </a:cubicBezTo>
                  <a:cubicBezTo>
                    <a:pt x="133660" y="141846"/>
                    <a:pt x="135128" y="142027"/>
                    <a:pt x="136662" y="143063"/>
                  </a:cubicBezTo>
                  <a:cubicBezTo>
                    <a:pt x="139949" y="145301"/>
                    <a:pt x="142631" y="150939"/>
                    <a:pt x="141124" y="156974"/>
                  </a:cubicBezTo>
                  <a:cubicBezTo>
                    <a:pt x="140103" y="161051"/>
                    <a:pt x="134824" y="168110"/>
                    <a:pt x="129230" y="175586"/>
                  </a:cubicBezTo>
                  <a:cubicBezTo>
                    <a:pt x="122122" y="185091"/>
                    <a:pt x="114770" y="194918"/>
                    <a:pt x="115024" y="199975"/>
                  </a:cubicBezTo>
                  <a:cubicBezTo>
                    <a:pt x="115541" y="210353"/>
                    <a:pt x="113919" y="226927"/>
                    <a:pt x="93917" y="250928"/>
                  </a:cubicBezTo>
                  <a:cubicBezTo>
                    <a:pt x="85175" y="261415"/>
                    <a:pt x="44164" y="288884"/>
                    <a:pt x="0" y="316943"/>
                  </a:cubicBezTo>
                  <a:cubicBezTo>
                    <a:pt x="1882" y="322139"/>
                    <a:pt x="4574" y="328859"/>
                    <a:pt x="10731" y="336467"/>
                  </a:cubicBezTo>
                  <a:cubicBezTo>
                    <a:pt x="26244" y="355628"/>
                    <a:pt x="35368" y="381178"/>
                    <a:pt x="78253" y="385740"/>
                  </a:cubicBezTo>
                  <a:cubicBezTo>
                    <a:pt x="121137" y="390300"/>
                    <a:pt x="140295" y="387561"/>
                    <a:pt x="148505" y="394862"/>
                  </a:cubicBezTo>
                  <a:cubicBezTo>
                    <a:pt x="156720" y="402160"/>
                    <a:pt x="211462" y="508001"/>
                    <a:pt x="228799" y="526250"/>
                  </a:cubicBezTo>
                  <a:cubicBezTo>
                    <a:pt x="246134" y="544497"/>
                    <a:pt x="262557" y="542670"/>
                    <a:pt x="277155" y="530810"/>
                  </a:cubicBezTo>
                  <a:cubicBezTo>
                    <a:pt x="291754" y="518950"/>
                    <a:pt x="316389" y="500701"/>
                    <a:pt x="330074" y="505263"/>
                  </a:cubicBezTo>
                  <a:cubicBezTo>
                    <a:pt x="343763" y="509825"/>
                    <a:pt x="378432" y="535372"/>
                    <a:pt x="391207" y="524424"/>
                  </a:cubicBezTo>
                  <a:cubicBezTo>
                    <a:pt x="403979" y="513475"/>
                    <a:pt x="403067" y="507175"/>
                    <a:pt x="400331" y="488440"/>
                  </a:cubicBezTo>
                  <a:cubicBezTo>
                    <a:pt x="397595" y="469679"/>
                    <a:pt x="414015" y="467855"/>
                    <a:pt x="423140" y="471503"/>
                  </a:cubicBezTo>
                  <a:cubicBezTo>
                    <a:pt x="432267" y="475156"/>
                    <a:pt x="447778" y="465119"/>
                    <a:pt x="450513" y="452342"/>
                  </a:cubicBezTo>
                  <a:cubicBezTo>
                    <a:pt x="453252" y="439570"/>
                    <a:pt x="458724" y="438655"/>
                    <a:pt x="472410" y="418585"/>
                  </a:cubicBezTo>
                  <a:cubicBezTo>
                    <a:pt x="486099" y="398512"/>
                    <a:pt x="490659" y="393035"/>
                    <a:pt x="482447" y="376615"/>
                  </a:cubicBezTo>
                  <a:cubicBezTo>
                    <a:pt x="474234" y="360190"/>
                    <a:pt x="480594" y="351066"/>
                    <a:pt x="486524" y="353804"/>
                  </a:cubicBezTo>
                  <a:cubicBezTo>
                    <a:pt x="492483" y="356540"/>
                    <a:pt x="505258" y="387561"/>
                    <a:pt x="510730" y="402160"/>
                  </a:cubicBezTo>
                  <a:cubicBezTo>
                    <a:pt x="516204" y="416761"/>
                    <a:pt x="531717" y="435008"/>
                    <a:pt x="547228" y="431360"/>
                  </a:cubicBezTo>
                  <a:cubicBezTo>
                    <a:pt x="562738" y="427709"/>
                    <a:pt x="599234" y="414025"/>
                    <a:pt x="622048" y="387561"/>
                  </a:cubicBezTo>
                  <a:cubicBezTo>
                    <a:pt x="644856" y="361102"/>
                    <a:pt x="644856" y="340117"/>
                    <a:pt x="664017" y="334646"/>
                  </a:cubicBezTo>
                  <a:cubicBezTo>
                    <a:pt x="683176" y="329169"/>
                    <a:pt x="714200" y="329169"/>
                    <a:pt x="716935" y="321871"/>
                  </a:cubicBezTo>
                  <a:cubicBezTo>
                    <a:pt x="719674" y="314570"/>
                    <a:pt x="718762" y="283549"/>
                    <a:pt x="716935" y="271688"/>
                  </a:cubicBezTo>
                  <a:cubicBezTo>
                    <a:pt x="715112" y="259826"/>
                    <a:pt x="730620" y="260738"/>
                    <a:pt x="737920" y="258002"/>
                  </a:cubicBezTo>
                  <a:cubicBezTo>
                    <a:pt x="745218" y="255263"/>
                    <a:pt x="747045" y="250704"/>
                    <a:pt x="754343" y="231543"/>
                  </a:cubicBezTo>
                  <a:cubicBezTo>
                    <a:pt x="761646" y="212382"/>
                    <a:pt x="787191" y="202345"/>
                    <a:pt x="800875" y="208731"/>
                  </a:cubicBezTo>
                  <a:cubicBezTo>
                    <a:pt x="814562" y="215118"/>
                    <a:pt x="826424" y="237929"/>
                    <a:pt x="837373" y="252525"/>
                  </a:cubicBezTo>
                  <a:cubicBezTo>
                    <a:pt x="848321" y="267124"/>
                    <a:pt x="903066" y="272600"/>
                    <a:pt x="914929" y="275336"/>
                  </a:cubicBezTo>
                  <a:cubicBezTo>
                    <a:pt x="926787" y="278075"/>
                    <a:pt x="929525" y="227892"/>
                    <a:pt x="938649" y="203257"/>
                  </a:cubicBezTo>
                  <a:cubicBezTo>
                    <a:pt x="947776" y="178622"/>
                    <a:pt x="966935" y="178622"/>
                    <a:pt x="985181" y="164023"/>
                  </a:cubicBezTo>
                  <a:cubicBezTo>
                    <a:pt x="1003433" y="149425"/>
                    <a:pt x="1014381" y="115665"/>
                    <a:pt x="1015291" y="108367"/>
                  </a:cubicBezTo>
                  <a:cubicBezTo>
                    <a:pt x="1016203" y="101069"/>
                    <a:pt x="1043576" y="101069"/>
                    <a:pt x="1043576" y="101069"/>
                  </a:cubicBezTo>
                  <a:cubicBezTo>
                    <a:pt x="1043576" y="101069"/>
                    <a:pt x="1049965" y="71869"/>
                    <a:pt x="1048138" y="61835"/>
                  </a:cubicBezTo>
                  <a:cubicBezTo>
                    <a:pt x="1046315" y="51798"/>
                    <a:pt x="1026239" y="61835"/>
                    <a:pt x="1011643" y="61835"/>
                  </a:cubicBezTo>
                  <a:close/>
                </a:path>
              </a:pathLst>
            </a:custGeom>
            <a:grpFill/>
            <a:ln cap="flat" cmpd="sng" w="0">
              <a:noFill/>
              <a:prstDash val="solid"/>
              <a:miter lim="800000"/>
            </a:ln>
          </p:spPr>
          <p:txBody>
            <a:bodyPr anchor="ctr">
              <a:spAutoFit/>
            </a:bodyPr>
            <a:lstStyle/>
            <a:p>
              <a:pPr algn="ctr"/>
              <a:endParaRPr lang="en-US"/>
            </a:p>
          </p:txBody>
        </p:sp>
        <p:sp>
          <p:nvSpPr>
            <p:cNvPr id="264" name="Free Form 123">
              <a:extLst>
                <a:ext uri="{FF2B5EF4-FFF2-40B4-BE49-F238E27FC236}">
                  <a16:creationId xmlns:a16="http://schemas.microsoft.com/office/drawing/2014/main" id="{000AD485-44B0-4B74-8B91-FAB422BC0247}"/>
                </a:ext>
              </a:extLst>
            </p:cNvPr>
            <p:cNvSpPr/>
            <p:nvPr/>
          </p:nvSpPr>
          <p:spPr>
            <a:xfrm>
              <a:off x="2862944" y="4003079"/>
              <a:ext cx="261842" cy="218208"/>
            </a:xfrm>
            <a:custGeom>
              <a:avLst/>
              <a:gdLst/>
              <a:ahLst/>
              <a:cxnLst/>
              <a:rect b="0" l="0" r="0" t="0"/>
              <a:pathLst>
                <a:path h="556062" w="667255">
                  <a:moveTo>
                    <a:pt x="492237" y="516765"/>
                  </a:moveTo>
                  <a:cubicBezTo>
                    <a:pt x="513653" y="511412"/>
                    <a:pt x="635173" y="509949"/>
                    <a:pt x="640067" y="509893"/>
                  </a:cubicBezTo>
                  <a:cubicBezTo>
                    <a:pt x="648487" y="462630"/>
                    <a:pt x="666256" y="445888"/>
                    <a:pt x="667255" y="444981"/>
                  </a:cubicBezTo>
                  <a:cubicBezTo>
                    <a:pt x="665173" y="439823"/>
                    <a:pt x="571629" y="208392"/>
                    <a:pt x="561505" y="186793"/>
                  </a:cubicBezTo>
                  <a:cubicBezTo>
                    <a:pt x="556616" y="176354"/>
                    <a:pt x="556650" y="152704"/>
                    <a:pt x="557908" y="128815"/>
                  </a:cubicBezTo>
                  <a:cubicBezTo>
                    <a:pt x="554816" y="134219"/>
                    <a:pt x="532883" y="172358"/>
                    <a:pt x="528550" y="174957"/>
                  </a:cubicBezTo>
                  <a:cubicBezTo>
                    <a:pt x="523344" y="178098"/>
                    <a:pt x="506543" y="174733"/>
                    <a:pt x="499569" y="173145"/>
                  </a:cubicBezTo>
                  <a:cubicBezTo>
                    <a:pt x="493990" y="171880"/>
                    <a:pt x="491037" y="165491"/>
                    <a:pt x="486943" y="156647"/>
                  </a:cubicBezTo>
                  <a:cubicBezTo>
                    <a:pt x="483524" y="149259"/>
                    <a:pt x="479269" y="140059"/>
                    <a:pt x="471986" y="130493"/>
                  </a:cubicBezTo>
                  <a:cubicBezTo>
                    <a:pt x="462140" y="117547"/>
                    <a:pt x="449443" y="109752"/>
                    <a:pt x="434739" y="100727"/>
                  </a:cubicBezTo>
                  <a:cubicBezTo>
                    <a:pt x="425695" y="95175"/>
                    <a:pt x="415444" y="88879"/>
                    <a:pt x="404698" y="80598"/>
                  </a:cubicBezTo>
                  <a:cubicBezTo>
                    <a:pt x="386788" y="66807"/>
                    <a:pt x="374201" y="50204"/>
                    <a:pt x="364084" y="36863"/>
                  </a:cubicBezTo>
                  <a:cubicBezTo>
                    <a:pt x="358286" y="29219"/>
                    <a:pt x="353280" y="22611"/>
                    <a:pt x="348352" y="17844"/>
                  </a:cubicBezTo>
                  <a:cubicBezTo>
                    <a:pt x="334580" y="4542"/>
                    <a:pt x="312424" y="0"/>
                    <a:pt x="294488" y="6788"/>
                  </a:cubicBezTo>
                  <a:cubicBezTo>
                    <a:pt x="275656" y="13930"/>
                    <a:pt x="242632" y="46829"/>
                    <a:pt x="237344" y="75914"/>
                  </a:cubicBezTo>
                  <a:cubicBezTo>
                    <a:pt x="232911" y="100303"/>
                    <a:pt x="243113" y="122293"/>
                    <a:pt x="246951" y="130569"/>
                  </a:cubicBezTo>
                  <a:cubicBezTo>
                    <a:pt x="248055" y="132956"/>
                    <a:pt x="248436" y="133792"/>
                    <a:pt x="248331" y="134104"/>
                  </a:cubicBezTo>
                  <a:cubicBezTo>
                    <a:pt x="248153" y="134631"/>
                    <a:pt x="245968" y="135770"/>
                    <a:pt x="241045" y="138293"/>
                  </a:cubicBezTo>
                  <a:cubicBezTo>
                    <a:pt x="233093" y="142373"/>
                    <a:pt x="221077" y="148535"/>
                    <a:pt x="213930" y="154792"/>
                  </a:cubicBezTo>
                  <a:cubicBezTo>
                    <a:pt x="208346" y="159678"/>
                    <a:pt x="203755" y="166810"/>
                    <a:pt x="200068" y="172546"/>
                  </a:cubicBezTo>
                  <a:cubicBezTo>
                    <a:pt x="196396" y="178256"/>
                    <a:pt x="193496" y="182762"/>
                    <a:pt x="190948" y="183226"/>
                  </a:cubicBezTo>
                  <a:cubicBezTo>
                    <a:pt x="190858" y="183243"/>
                    <a:pt x="190765" y="183250"/>
                    <a:pt x="190673" y="183250"/>
                  </a:cubicBezTo>
                  <a:cubicBezTo>
                    <a:pt x="187512" y="183250"/>
                    <a:pt x="183245" y="174004"/>
                    <a:pt x="179112" y="165052"/>
                  </a:cubicBezTo>
                  <a:cubicBezTo>
                    <a:pt x="176330" y="159030"/>
                    <a:pt x="173704" y="153343"/>
                    <a:pt x="171548" y="150649"/>
                  </a:cubicBezTo>
                  <a:cubicBezTo>
                    <a:pt x="169295" y="147825"/>
                    <a:pt x="159966" y="140961"/>
                    <a:pt x="149161" y="133012"/>
                  </a:cubicBezTo>
                  <a:cubicBezTo>
                    <a:pt x="133465" y="121464"/>
                    <a:pt x="115672" y="108379"/>
                    <a:pt x="111086" y="101630"/>
                  </a:cubicBezTo>
                  <a:cubicBezTo>
                    <a:pt x="103653" y="90701"/>
                    <a:pt x="89684" y="13498"/>
                    <a:pt x="88538" y="7103"/>
                  </a:cubicBezTo>
                  <a:cubicBezTo>
                    <a:pt x="60087" y="52350"/>
                    <a:pt x="26763" y="105960"/>
                    <a:pt x="17827" y="122258"/>
                  </a:cubicBezTo>
                  <a:cubicBezTo>
                    <a:pt x="2516" y="150183"/>
                    <a:pt x="109" y="196296"/>
                    <a:pt x="85" y="196759"/>
                  </a:cubicBezTo>
                  <a:cubicBezTo>
                    <a:pt x="80" y="196813"/>
                    <a:pt x="41" y="196849"/>
                    <a:pt x="0" y="196878"/>
                  </a:cubicBezTo>
                  <a:cubicBezTo>
                    <a:pt x="7685" y="205398"/>
                    <a:pt x="18149" y="212599"/>
                    <a:pt x="26800" y="214330"/>
                  </a:cubicBezTo>
                  <a:cubicBezTo>
                    <a:pt x="40484" y="217066"/>
                    <a:pt x="75158" y="215242"/>
                    <a:pt x="82456" y="230750"/>
                  </a:cubicBezTo>
                  <a:cubicBezTo>
                    <a:pt x="89755" y="246261"/>
                    <a:pt x="123373" y="307621"/>
                    <a:pt x="133665" y="328920"/>
                  </a:cubicBezTo>
                  <a:cubicBezTo>
                    <a:pt x="143989" y="350220"/>
                    <a:pt x="170761" y="360541"/>
                    <a:pt x="181082" y="381809"/>
                  </a:cubicBezTo>
                  <a:cubicBezTo>
                    <a:pt x="191375" y="403111"/>
                    <a:pt x="186557" y="416851"/>
                    <a:pt x="205118" y="427175"/>
                  </a:cubicBezTo>
                  <a:cubicBezTo>
                    <a:pt x="223652" y="437466"/>
                    <a:pt x="329691" y="500910"/>
                    <a:pt x="366786" y="521524"/>
                  </a:cubicBezTo>
                  <a:cubicBezTo>
                    <a:pt x="387320" y="532919"/>
                    <a:pt x="413725" y="543814"/>
                    <a:pt x="436478" y="556062"/>
                  </a:cubicBezTo>
                  <a:cubicBezTo>
                    <a:pt x="459440" y="536923"/>
                    <a:pt x="482620" y="519169"/>
                    <a:pt x="492237" y="516765"/>
                  </a:cubicBezTo>
                  <a:close/>
                </a:path>
              </a:pathLst>
            </a:custGeom>
            <a:grpFill/>
            <a:ln cap="flat" cmpd="sng" w="0">
              <a:noFill/>
              <a:prstDash val="solid"/>
              <a:miter lim="800000"/>
            </a:ln>
          </p:spPr>
          <p:txBody>
            <a:bodyPr anchor="ctr">
              <a:spAutoFit/>
            </a:bodyPr>
            <a:lstStyle/>
            <a:p>
              <a:pPr algn="ctr"/>
              <a:endParaRPr lang="en-US"/>
            </a:p>
          </p:txBody>
        </p:sp>
        <p:sp>
          <p:nvSpPr>
            <p:cNvPr id="265" name="Free Form 124">
              <a:extLst>
                <a:ext uri="{FF2B5EF4-FFF2-40B4-BE49-F238E27FC236}">
                  <a16:creationId xmlns:a16="http://schemas.microsoft.com/office/drawing/2014/main" id="{4D4052B1-E57D-4510-8534-5468F5EB54E6}"/>
                </a:ext>
              </a:extLst>
            </p:cNvPr>
            <p:cNvSpPr/>
            <p:nvPr/>
          </p:nvSpPr>
          <p:spPr>
            <a:xfrm>
              <a:off x="2243929" y="3880165"/>
              <a:ext cx="130179" cy="148380"/>
            </a:xfrm>
            <a:custGeom>
              <a:avLst/>
              <a:gdLst/>
              <a:ahLst/>
              <a:cxnLst/>
              <a:rect b="0" l="0" r="0" t="0"/>
              <a:pathLst>
                <a:path h="378117" w="331737">
                  <a:moveTo>
                    <a:pt x="257519" y="122617"/>
                  </a:moveTo>
                  <a:cubicBezTo>
                    <a:pt x="254117" y="122166"/>
                    <a:pt x="174321" y="111554"/>
                    <a:pt x="165260" y="102493"/>
                  </a:cubicBezTo>
                  <a:cubicBezTo>
                    <a:pt x="160653" y="97887"/>
                    <a:pt x="159724" y="85134"/>
                    <a:pt x="158825" y="72793"/>
                  </a:cubicBezTo>
                  <a:cubicBezTo>
                    <a:pt x="157930" y="60540"/>
                    <a:pt x="157006" y="47868"/>
                    <a:pt x="152487" y="43508"/>
                  </a:cubicBezTo>
                  <a:cubicBezTo>
                    <a:pt x="147272" y="38475"/>
                    <a:pt x="133465" y="38238"/>
                    <a:pt x="121283" y="38031"/>
                  </a:cubicBezTo>
                  <a:cubicBezTo>
                    <a:pt x="112407" y="37880"/>
                    <a:pt x="104027" y="37736"/>
                    <a:pt x="100513" y="35690"/>
                  </a:cubicBezTo>
                  <a:cubicBezTo>
                    <a:pt x="92432" y="30974"/>
                    <a:pt x="56205" y="1550"/>
                    <a:pt x="55410" y="904"/>
                  </a:cubicBezTo>
                  <a:cubicBezTo>
                    <a:pt x="54512" y="892"/>
                    <a:pt x="22608" y="443"/>
                    <a:pt x="18066" y="0"/>
                  </a:cubicBezTo>
                  <a:cubicBezTo>
                    <a:pt x="17510" y="3725"/>
                    <a:pt x="0" y="121607"/>
                    <a:pt x="0" y="129659"/>
                  </a:cubicBezTo>
                  <a:cubicBezTo>
                    <a:pt x="0" y="134151"/>
                    <a:pt x="3845" y="137786"/>
                    <a:pt x="8295" y="141995"/>
                  </a:cubicBezTo>
                  <a:cubicBezTo>
                    <a:pt x="11772" y="145282"/>
                    <a:pt x="15710" y="149003"/>
                    <a:pt x="18070" y="153621"/>
                  </a:cubicBezTo>
                  <a:cubicBezTo>
                    <a:pt x="20892" y="159142"/>
                    <a:pt x="20645" y="169261"/>
                    <a:pt x="20426" y="178186"/>
                  </a:cubicBezTo>
                  <a:cubicBezTo>
                    <a:pt x="20236" y="185986"/>
                    <a:pt x="20055" y="193352"/>
                    <a:pt x="21955" y="196200"/>
                  </a:cubicBezTo>
                  <a:cubicBezTo>
                    <a:pt x="23664" y="198763"/>
                    <a:pt x="28263" y="202304"/>
                    <a:pt x="33132" y="206052"/>
                  </a:cubicBezTo>
                  <a:cubicBezTo>
                    <a:pt x="40084" y="211399"/>
                    <a:pt x="47273" y="216934"/>
                    <a:pt x="48082" y="220992"/>
                  </a:cubicBezTo>
                  <a:cubicBezTo>
                    <a:pt x="48704" y="224103"/>
                    <a:pt x="46419" y="228748"/>
                    <a:pt x="43769" y="234135"/>
                  </a:cubicBezTo>
                  <a:cubicBezTo>
                    <a:pt x="40489" y="240792"/>
                    <a:pt x="36410" y="249080"/>
                    <a:pt x="36410" y="257436"/>
                  </a:cubicBezTo>
                  <a:cubicBezTo>
                    <a:pt x="36410" y="267624"/>
                    <a:pt x="46690" y="283349"/>
                    <a:pt x="53493" y="293756"/>
                  </a:cubicBezTo>
                  <a:cubicBezTo>
                    <a:pt x="56736" y="298721"/>
                    <a:pt x="59079" y="302303"/>
                    <a:pt x="59079" y="303463"/>
                  </a:cubicBezTo>
                  <a:cubicBezTo>
                    <a:pt x="59079" y="306850"/>
                    <a:pt x="31865" y="343780"/>
                    <a:pt x="29670" y="346752"/>
                  </a:cubicBezTo>
                  <a:cubicBezTo>
                    <a:pt x="53318" y="350185"/>
                    <a:pt x="74015" y="353672"/>
                    <a:pt x="74458" y="353748"/>
                  </a:cubicBezTo>
                  <a:cubicBezTo>
                    <a:pt x="74476" y="353748"/>
                    <a:pt x="74490" y="353753"/>
                    <a:pt x="74505" y="353760"/>
                  </a:cubicBezTo>
                  <a:lnTo>
                    <a:pt x="74568" y="353792"/>
                  </a:lnTo>
                  <a:cubicBezTo>
                    <a:pt x="80676" y="349295"/>
                    <a:pt x="87160" y="345233"/>
                    <a:pt x="93015" y="343758"/>
                  </a:cubicBezTo>
                  <a:cubicBezTo>
                    <a:pt x="105846" y="340566"/>
                    <a:pt x="137923" y="341934"/>
                    <a:pt x="143397" y="345584"/>
                  </a:cubicBezTo>
                  <a:cubicBezTo>
                    <a:pt x="148900" y="349261"/>
                    <a:pt x="168149" y="371699"/>
                    <a:pt x="176386" y="374894"/>
                  </a:cubicBezTo>
                  <a:cubicBezTo>
                    <a:pt x="184625" y="378117"/>
                    <a:pt x="197003" y="378117"/>
                    <a:pt x="207522" y="361180"/>
                  </a:cubicBezTo>
                  <a:cubicBezTo>
                    <a:pt x="218070" y="344216"/>
                    <a:pt x="235464" y="325453"/>
                    <a:pt x="245073" y="315360"/>
                  </a:cubicBezTo>
                  <a:cubicBezTo>
                    <a:pt x="254710" y="305294"/>
                    <a:pt x="251947" y="294775"/>
                    <a:pt x="245073" y="274159"/>
                  </a:cubicBezTo>
                  <a:cubicBezTo>
                    <a:pt x="238202" y="253544"/>
                    <a:pt x="232728" y="206386"/>
                    <a:pt x="256990" y="189878"/>
                  </a:cubicBezTo>
                  <a:cubicBezTo>
                    <a:pt x="281254" y="173394"/>
                    <a:pt x="306918" y="167891"/>
                    <a:pt x="322029" y="150044"/>
                  </a:cubicBezTo>
                  <a:cubicBezTo>
                    <a:pt x="327474" y="143602"/>
                    <a:pt x="330334" y="136452"/>
                    <a:pt x="331737" y="129296"/>
                  </a:cubicBezTo>
                  <a:close/>
                </a:path>
              </a:pathLst>
            </a:custGeom>
            <a:grpFill/>
            <a:ln cap="flat" cmpd="sng" w="0">
              <a:noFill/>
              <a:prstDash val="solid"/>
              <a:miter lim="800000"/>
            </a:ln>
          </p:spPr>
          <p:txBody>
            <a:bodyPr anchor="ctr">
              <a:spAutoFit/>
            </a:bodyPr>
            <a:lstStyle/>
            <a:p>
              <a:pPr algn="ctr"/>
              <a:endParaRPr lang="en-US"/>
            </a:p>
          </p:txBody>
        </p:sp>
        <p:sp>
          <p:nvSpPr>
            <p:cNvPr id="266" name="Free Form 125">
              <a:extLst>
                <a:ext uri="{FF2B5EF4-FFF2-40B4-BE49-F238E27FC236}">
                  <a16:creationId xmlns:a16="http://schemas.microsoft.com/office/drawing/2014/main" id="{6B3A5430-33BB-4626-936C-FA00457019A6}"/>
                </a:ext>
              </a:extLst>
            </p:cNvPr>
            <p:cNvSpPr/>
            <p:nvPr/>
          </p:nvSpPr>
          <p:spPr>
            <a:xfrm>
              <a:off x="2129023" y="4013750"/>
              <a:ext cx="144030" cy="91448"/>
            </a:xfrm>
            <a:custGeom>
              <a:avLst/>
              <a:gdLst/>
              <a:ahLst/>
              <a:cxnLst/>
              <a:rect b="0" l="0" r="0" t="0"/>
              <a:pathLst>
                <a:path h="233037" w="367032">
                  <a:moveTo>
                    <a:pt x="260772" y="0"/>
                  </a:moveTo>
                  <a:cubicBezTo>
                    <a:pt x="258611" y="0"/>
                    <a:pt x="256856" y="99"/>
                    <a:pt x="255576" y="309"/>
                  </a:cubicBezTo>
                  <a:cubicBezTo>
                    <a:pt x="246641" y="1801"/>
                    <a:pt x="214301" y="33581"/>
                    <a:pt x="185764" y="61620"/>
                  </a:cubicBezTo>
                  <a:cubicBezTo>
                    <a:pt x="161483" y="85485"/>
                    <a:pt x="138545" y="108023"/>
                    <a:pt x="131944" y="110225"/>
                  </a:cubicBezTo>
                  <a:cubicBezTo>
                    <a:pt x="124397" y="112736"/>
                    <a:pt x="109137" y="111712"/>
                    <a:pt x="92983" y="110620"/>
                  </a:cubicBezTo>
                  <a:cubicBezTo>
                    <a:pt x="78172" y="109625"/>
                    <a:pt x="62857" y="108591"/>
                    <a:pt x="52454" y="110230"/>
                  </a:cubicBezTo>
                  <a:cubicBezTo>
                    <a:pt x="44827" y="111434"/>
                    <a:pt x="32679" y="118837"/>
                    <a:pt x="20158" y="127891"/>
                  </a:cubicBezTo>
                  <a:cubicBezTo>
                    <a:pt x="18851" y="130690"/>
                    <a:pt x="17397" y="133260"/>
                    <a:pt x="15795" y="135470"/>
                  </a:cubicBezTo>
                  <a:cubicBezTo>
                    <a:pt x="4791" y="150580"/>
                    <a:pt x="0" y="177381"/>
                    <a:pt x="1370" y="188388"/>
                  </a:cubicBezTo>
                  <a:cubicBezTo>
                    <a:pt x="2738" y="199366"/>
                    <a:pt x="22667" y="195259"/>
                    <a:pt x="35012" y="195259"/>
                  </a:cubicBezTo>
                  <a:cubicBezTo>
                    <a:pt x="47387" y="195259"/>
                    <a:pt x="59760" y="201419"/>
                    <a:pt x="64551" y="209658"/>
                  </a:cubicBezTo>
                  <a:cubicBezTo>
                    <a:pt x="69372" y="217927"/>
                    <a:pt x="72820" y="224798"/>
                    <a:pt x="87931" y="228904"/>
                  </a:cubicBezTo>
                  <a:cubicBezTo>
                    <a:pt x="103044" y="233037"/>
                    <a:pt x="119525" y="224798"/>
                    <a:pt x="121578" y="217927"/>
                  </a:cubicBezTo>
                  <a:cubicBezTo>
                    <a:pt x="123631" y="211055"/>
                    <a:pt x="100961" y="195942"/>
                    <a:pt x="98908" y="189756"/>
                  </a:cubicBezTo>
                  <a:cubicBezTo>
                    <a:pt x="96858" y="183570"/>
                    <a:pt x="86565" y="161587"/>
                    <a:pt x="111971" y="151975"/>
                  </a:cubicBezTo>
                  <a:cubicBezTo>
                    <a:pt x="137374" y="142339"/>
                    <a:pt x="156618" y="144421"/>
                    <a:pt x="177235" y="132731"/>
                  </a:cubicBezTo>
                  <a:cubicBezTo>
                    <a:pt x="197849" y="121042"/>
                    <a:pt x="203352" y="105928"/>
                    <a:pt x="208141" y="90818"/>
                  </a:cubicBezTo>
                  <a:cubicBezTo>
                    <a:pt x="212962" y="75707"/>
                    <a:pt x="216383" y="75022"/>
                    <a:pt x="228758" y="75022"/>
                  </a:cubicBezTo>
                  <a:cubicBezTo>
                    <a:pt x="241130" y="75022"/>
                    <a:pt x="250055" y="77302"/>
                    <a:pt x="257612" y="71684"/>
                  </a:cubicBezTo>
                  <a:cubicBezTo>
                    <a:pt x="265168" y="66095"/>
                    <a:pt x="274093" y="57173"/>
                    <a:pt x="285097" y="42062"/>
                  </a:cubicBezTo>
                  <a:cubicBezTo>
                    <a:pt x="296075" y="26951"/>
                    <a:pt x="294024" y="25551"/>
                    <a:pt x="311871" y="29687"/>
                  </a:cubicBezTo>
                  <a:cubicBezTo>
                    <a:pt x="329749" y="33791"/>
                    <a:pt x="340727" y="33108"/>
                    <a:pt x="348966" y="27634"/>
                  </a:cubicBezTo>
                  <a:cubicBezTo>
                    <a:pt x="353365" y="24696"/>
                    <a:pt x="359927" y="18897"/>
                    <a:pt x="367032" y="13635"/>
                  </a:cubicBezTo>
                  <a:cubicBezTo>
                    <a:pt x="363309" y="13011"/>
                    <a:pt x="285629" y="0"/>
                    <a:pt x="260772" y="0"/>
                  </a:cubicBezTo>
                  <a:close/>
                </a:path>
              </a:pathLst>
            </a:custGeom>
            <a:grpFill/>
            <a:ln cap="flat" cmpd="sng" w="0">
              <a:noFill/>
              <a:prstDash val="solid"/>
              <a:miter lim="800000"/>
            </a:ln>
          </p:spPr>
          <p:txBody>
            <a:bodyPr anchor="ctr">
              <a:spAutoFit/>
            </a:bodyPr>
            <a:lstStyle/>
            <a:p>
              <a:pPr algn="ctr"/>
              <a:endParaRPr lang="en-US"/>
            </a:p>
          </p:txBody>
        </p:sp>
        <p:sp>
          <p:nvSpPr>
            <p:cNvPr id="267" name="Free Form 126">
              <a:extLst>
                <a:ext uri="{FF2B5EF4-FFF2-40B4-BE49-F238E27FC236}">
                  <a16:creationId xmlns:a16="http://schemas.microsoft.com/office/drawing/2014/main" id="{269AFF80-5EA0-45DB-9732-E6D936311D40}"/>
                </a:ext>
              </a:extLst>
            </p:cNvPr>
            <p:cNvSpPr/>
            <p:nvPr/>
          </p:nvSpPr>
          <p:spPr>
            <a:xfrm>
              <a:off x="2034894" y="4001173"/>
              <a:ext cx="106342" cy="35618"/>
            </a:xfrm>
            <a:custGeom>
              <a:avLst/>
              <a:gdLst/>
              <a:ahLst/>
              <a:cxnLst/>
              <a:rect b="0" l="0" r="0" t="0"/>
              <a:pathLst>
                <a:path h="90767" w="270991">
                  <a:moveTo>
                    <a:pt x="252510" y="90767"/>
                  </a:moveTo>
                  <a:cubicBezTo>
                    <a:pt x="257621" y="83281"/>
                    <a:pt x="262774" y="75156"/>
                    <a:pt x="265119" y="69684"/>
                  </a:cubicBezTo>
                  <a:cubicBezTo>
                    <a:pt x="269933" y="58448"/>
                    <a:pt x="270991" y="49970"/>
                    <a:pt x="269548" y="47402"/>
                  </a:cubicBezTo>
                  <a:cubicBezTo>
                    <a:pt x="269272" y="46912"/>
                    <a:pt x="268906" y="46629"/>
                    <a:pt x="268455" y="46566"/>
                  </a:cubicBezTo>
                  <a:cubicBezTo>
                    <a:pt x="268382" y="46553"/>
                    <a:pt x="268294" y="46549"/>
                    <a:pt x="268204" y="46549"/>
                  </a:cubicBezTo>
                  <a:cubicBezTo>
                    <a:pt x="266458" y="46549"/>
                    <a:pt x="261789" y="48385"/>
                    <a:pt x="257265" y="50165"/>
                  </a:cubicBezTo>
                  <a:cubicBezTo>
                    <a:pt x="251755" y="52335"/>
                    <a:pt x="246536" y="54376"/>
                    <a:pt x="245071" y="53886"/>
                  </a:cubicBezTo>
                  <a:cubicBezTo>
                    <a:pt x="244227" y="53605"/>
                    <a:pt x="243440" y="50786"/>
                    <a:pt x="242732" y="45507"/>
                  </a:cubicBezTo>
                  <a:cubicBezTo>
                    <a:pt x="241489" y="36227"/>
                    <a:pt x="240650" y="18502"/>
                    <a:pt x="242511" y="15856"/>
                  </a:cubicBezTo>
                  <a:cubicBezTo>
                    <a:pt x="233874" y="15157"/>
                    <a:pt x="46819" y="0"/>
                    <a:pt x="19772" y="0"/>
                  </a:cubicBezTo>
                  <a:cubicBezTo>
                    <a:pt x="18670" y="0"/>
                    <a:pt x="17841" y="26"/>
                    <a:pt x="17290" y="82"/>
                  </a:cubicBezTo>
                  <a:cubicBezTo>
                    <a:pt x="11345" y="648"/>
                    <a:pt x="5181" y="3959"/>
                    <a:pt x="0" y="7622"/>
                  </a:cubicBezTo>
                  <a:cubicBezTo>
                    <a:pt x="12231" y="17295"/>
                    <a:pt x="25371" y="28204"/>
                    <a:pt x="35661" y="36705"/>
                  </a:cubicBezTo>
                  <a:cubicBezTo>
                    <a:pt x="56648" y="54039"/>
                    <a:pt x="96792" y="71376"/>
                    <a:pt x="110479" y="73200"/>
                  </a:cubicBezTo>
                  <a:cubicBezTo>
                    <a:pt x="124165" y="75027"/>
                    <a:pt x="217173" y="77536"/>
                    <a:pt x="219941" y="77536"/>
                  </a:cubicBezTo>
                  <a:cubicBezTo>
                    <a:pt x="222143" y="77536"/>
                    <a:pt x="239926" y="79328"/>
                    <a:pt x="252510" y="90767"/>
                  </a:cubicBezTo>
                  <a:close/>
                </a:path>
              </a:pathLst>
            </a:custGeom>
            <a:grpFill/>
            <a:ln cap="flat" cmpd="sng" w="0">
              <a:noFill/>
              <a:prstDash val="solid"/>
              <a:miter lim="800000"/>
            </a:ln>
          </p:spPr>
          <p:txBody>
            <a:bodyPr anchor="ctr">
              <a:spAutoFit/>
            </a:bodyPr>
            <a:lstStyle/>
            <a:p>
              <a:pPr algn="ctr"/>
              <a:endParaRPr lang="en-US"/>
            </a:p>
          </p:txBody>
        </p:sp>
        <p:sp>
          <p:nvSpPr>
            <p:cNvPr id="268" name="Free Form 127">
              <a:extLst>
                <a:ext uri="{FF2B5EF4-FFF2-40B4-BE49-F238E27FC236}">
                  <a16:creationId xmlns:a16="http://schemas.microsoft.com/office/drawing/2014/main" id="{1E571B9F-EB9B-421F-9A88-841B21D9202A}"/>
                </a:ext>
              </a:extLst>
            </p:cNvPr>
            <p:cNvSpPr/>
            <p:nvPr/>
          </p:nvSpPr>
          <p:spPr>
            <a:xfrm>
              <a:off x="3062508" y="4589704"/>
              <a:ext cx="124491" cy="143601"/>
            </a:xfrm>
            <a:custGeom>
              <a:avLst/>
              <a:gdLst/>
              <a:ahLst/>
              <a:cxnLst/>
              <a:rect b="0" l="0" r="0" t="0"/>
              <a:pathLst>
                <a:path h="365940" w="317240">
                  <a:moveTo>
                    <a:pt x="119525" y="322522"/>
                  </a:moveTo>
                  <a:cubicBezTo>
                    <a:pt x="128301" y="335682"/>
                    <a:pt x="131907" y="352719"/>
                    <a:pt x="133012" y="365940"/>
                  </a:cubicBezTo>
                  <a:cubicBezTo>
                    <a:pt x="180322" y="355903"/>
                    <a:pt x="237463" y="343065"/>
                    <a:pt x="239828" y="339127"/>
                  </a:cubicBezTo>
                  <a:cubicBezTo>
                    <a:pt x="241603" y="336160"/>
                    <a:pt x="242625" y="324060"/>
                    <a:pt x="243703" y="311252"/>
                  </a:cubicBezTo>
                  <a:cubicBezTo>
                    <a:pt x="245144" y="294149"/>
                    <a:pt x="246634" y="276465"/>
                    <a:pt x="250194" y="274488"/>
                  </a:cubicBezTo>
                  <a:cubicBezTo>
                    <a:pt x="250645" y="274234"/>
                    <a:pt x="251184" y="274117"/>
                    <a:pt x="251789" y="274117"/>
                  </a:cubicBezTo>
                  <a:cubicBezTo>
                    <a:pt x="256456" y="274117"/>
                    <a:pt x="265358" y="281032"/>
                    <a:pt x="273325" y="287214"/>
                  </a:cubicBezTo>
                  <a:cubicBezTo>
                    <a:pt x="278762" y="291435"/>
                    <a:pt x="283895" y="295421"/>
                    <a:pt x="286746" y="296460"/>
                  </a:cubicBezTo>
                  <a:cubicBezTo>
                    <a:pt x="293676" y="298967"/>
                    <a:pt x="314312" y="296806"/>
                    <a:pt x="317240" y="296487"/>
                  </a:cubicBezTo>
                  <a:cubicBezTo>
                    <a:pt x="314958" y="294102"/>
                    <a:pt x="297287" y="275470"/>
                    <a:pt x="294088" y="267143"/>
                  </a:cubicBezTo>
                  <a:cubicBezTo>
                    <a:pt x="290742" y="258455"/>
                    <a:pt x="306319" y="232396"/>
                    <a:pt x="307757" y="230028"/>
                  </a:cubicBezTo>
                  <a:cubicBezTo>
                    <a:pt x="305226" y="228161"/>
                    <a:pt x="266570" y="199295"/>
                    <a:pt x="248073" y="168242"/>
                  </a:cubicBezTo>
                  <a:cubicBezTo>
                    <a:pt x="236278" y="148447"/>
                    <a:pt x="226476" y="122266"/>
                    <a:pt x="217000" y="96945"/>
                  </a:cubicBezTo>
                  <a:cubicBezTo>
                    <a:pt x="211092" y="81167"/>
                    <a:pt x="204984" y="64849"/>
                    <a:pt x="198597" y="50750"/>
                  </a:cubicBezTo>
                  <a:cubicBezTo>
                    <a:pt x="182572" y="15359"/>
                    <a:pt x="154560" y="616"/>
                    <a:pt x="153431" y="34"/>
                  </a:cubicBezTo>
                  <a:cubicBezTo>
                    <a:pt x="152546" y="731"/>
                    <a:pt x="142002" y="8939"/>
                    <a:pt x="128767" y="16132"/>
                  </a:cubicBezTo>
                  <a:cubicBezTo>
                    <a:pt x="116041" y="23047"/>
                    <a:pt x="98177" y="30389"/>
                    <a:pt x="85346" y="26107"/>
                  </a:cubicBezTo>
                  <a:cubicBezTo>
                    <a:pt x="73705" y="22228"/>
                    <a:pt x="65546" y="16366"/>
                    <a:pt x="58346" y="11189"/>
                  </a:cubicBezTo>
                  <a:cubicBezTo>
                    <a:pt x="50267" y="5388"/>
                    <a:pt x="43288" y="373"/>
                    <a:pt x="33869" y="12"/>
                  </a:cubicBezTo>
                  <a:cubicBezTo>
                    <a:pt x="33676" y="2"/>
                    <a:pt x="33479" y="0"/>
                    <a:pt x="33279" y="0"/>
                  </a:cubicBezTo>
                  <a:cubicBezTo>
                    <a:pt x="31816" y="0"/>
                    <a:pt x="30165" y="212"/>
                    <a:pt x="28390" y="568"/>
                  </a:cubicBezTo>
                  <a:cubicBezTo>
                    <a:pt x="34942" y="15525"/>
                    <a:pt x="37297" y="33113"/>
                    <a:pt x="27373" y="56100"/>
                  </a:cubicBezTo>
                  <a:cubicBezTo>
                    <a:pt x="10038" y="96243"/>
                    <a:pt x="0" y="173801"/>
                    <a:pt x="0" y="208471"/>
                  </a:cubicBezTo>
                  <a:cubicBezTo>
                    <a:pt x="0" y="243142"/>
                    <a:pt x="5476" y="264127"/>
                    <a:pt x="34671" y="276902"/>
                  </a:cubicBezTo>
                  <a:cubicBezTo>
                    <a:pt x="63869" y="289674"/>
                    <a:pt x="106753" y="303363"/>
                    <a:pt x="119525" y="322522"/>
                  </a:cubicBezTo>
                  <a:close/>
                </a:path>
              </a:pathLst>
            </a:custGeom>
            <a:grpFill/>
            <a:ln cap="flat" cmpd="sng" w="0">
              <a:noFill/>
              <a:prstDash val="solid"/>
              <a:miter lim="800000"/>
            </a:ln>
          </p:spPr>
          <p:txBody>
            <a:bodyPr anchor="ctr">
              <a:spAutoFit/>
            </a:bodyPr>
            <a:lstStyle/>
            <a:p>
              <a:pPr algn="ctr"/>
              <a:endParaRPr lang="en-US"/>
            </a:p>
          </p:txBody>
        </p:sp>
        <p:sp>
          <p:nvSpPr>
            <p:cNvPr id="269" name="Free Form 128">
              <a:extLst>
                <a:ext uri="{FF2B5EF4-FFF2-40B4-BE49-F238E27FC236}">
                  <a16:creationId xmlns:a16="http://schemas.microsoft.com/office/drawing/2014/main" id="{151934D0-6D3B-4652-A62E-527B21825DD4}"/>
                </a:ext>
              </a:extLst>
            </p:cNvPr>
            <p:cNvSpPr/>
            <p:nvPr/>
          </p:nvSpPr>
          <p:spPr>
            <a:xfrm>
              <a:off x="2235294" y="3772609"/>
              <a:ext cx="304620" cy="158159"/>
            </a:xfrm>
            <a:custGeom>
              <a:avLst/>
              <a:gdLst/>
              <a:ahLst/>
              <a:cxnLst/>
              <a:rect b="0" l="0" r="0" t="0"/>
              <a:pathLst>
                <a:path h="403038" w="776267">
                  <a:moveTo>
                    <a:pt x="756023" y="116833"/>
                  </a:moveTo>
                  <a:cubicBezTo>
                    <a:pt x="756672" y="98528"/>
                    <a:pt x="757735" y="79925"/>
                    <a:pt x="759412" y="77921"/>
                  </a:cubicBezTo>
                  <a:cubicBezTo>
                    <a:pt x="760380" y="76765"/>
                    <a:pt x="762246" y="75102"/>
                    <a:pt x="764406" y="73176"/>
                  </a:cubicBezTo>
                  <a:cubicBezTo>
                    <a:pt x="769407" y="68714"/>
                    <a:pt x="776267" y="62601"/>
                    <a:pt x="774404" y="60121"/>
                  </a:cubicBezTo>
                  <a:cubicBezTo>
                    <a:pt x="771763" y="56602"/>
                    <a:pt x="745935" y="40267"/>
                    <a:pt x="744572" y="39406"/>
                  </a:cubicBezTo>
                  <a:cubicBezTo>
                    <a:pt x="740342" y="44420"/>
                    <a:pt x="736045" y="47153"/>
                    <a:pt x="731429" y="47743"/>
                  </a:cubicBezTo>
                  <a:cubicBezTo>
                    <a:pt x="726596" y="48353"/>
                    <a:pt x="721429" y="46649"/>
                    <a:pt x="715592" y="42528"/>
                  </a:cubicBezTo>
                  <a:cubicBezTo>
                    <a:pt x="713973" y="41384"/>
                    <a:pt x="711803" y="39753"/>
                    <a:pt x="709291" y="37861"/>
                  </a:cubicBezTo>
                  <a:cubicBezTo>
                    <a:pt x="693741" y="26168"/>
                    <a:pt x="661389" y="1833"/>
                    <a:pt x="635993" y="653"/>
                  </a:cubicBezTo>
                  <a:cubicBezTo>
                    <a:pt x="622018" y="0"/>
                    <a:pt x="561673" y="1665"/>
                    <a:pt x="492515" y="4601"/>
                  </a:cubicBezTo>
                  <a:cubicBezTo>
                    <a:pt x="433135" y="7125"/>
                    <a:pt x="363314" y="10841"/>
                    <a:pt x="345433" y="13703"/>
                  </a:cubicBezTo>
                  <a:cubicBezTo>
                    <a:pt x="329783" y="16205"/>
                    <a:pt x="286650" y="18178"/>
                    <a:pt x="244937" y="20085"/>
                  </a:cubicBezTo>
                  <a:cubicBezTo>
                    <a:pt x="194650" y="22384"/>
                    <a:pt x="142656" y="24761"/>
                    <a:pt x="135952" y="28112"/>
                  </a:cubicBezTo>
                  <a:cubicBezTo>
                    <a:pt x="131437" y="30372"/>
                    <a:pt x="124082" y="36280"/>
                    <a:pt x="115567" y="43120"/>
                  </a:cubicBezTo>
                  <a:cubicBezTo>
                    <a:pt x="100635" y="55112"/>
                    <a:pt x="82057" y="70040"/>
                    <a:pt x="67226" y="74839"/>
                  </a:cubicBezTo>
                  <a:cubicBezTo>
                    <a:pt x="59477" y="77346"/>
                    <a:pt x="49367" y="78182"/>
                    <a:pt x="39343" y="78182"/>
                  </a:cubicBezTo>
                  <a:cubicBezTo>
                    <a:pt x="20933" y="78182"/>
                    <a:pt x="2826" y="75370"/>
                    <a:pt x="0" y="74912"/>
                  </a:cubicBezTo>
                  <a:cubicBezTo>
                    <a:pt x="3360" y="79352"/>
                    <a:pt x="6364" y="87121"/>
                    <a:pt x="9824" y="96111"/>
                  </a:cubicBezTo>
                  <a:cubicBezTo>
                    <a:pt x="13277" y="105077"/>
                    <a:pt x="17190" y="115238"/>
                    <a:pt x="22213" y="123763"/>
                  </a:cubicBezTo>
                  <a:cubicBezTo>
                    <a:pt x="27102" y="132075"/>
                    <a:pt x="39916" y="147820"/>
                    <a:pt x="52308" y="163043"/>
                  </a:cubicBezTo>
                  <a:cubicBezTo>
                    <a:pt x="65095" y="178754"/>
                    <a:pt x="77175" y="193591"/>
                    <a:pt x="77650" y="196932"/>
                  </a:cubicBezTo>
                  <a:cubicBezTo>
                    <a:pt x="78550" y="203223"/>
                    <a:pt x="77682" y="272674"/>
                    <a:pt x="77655" y="274734"/>
                  </a:cubicBezTo>
                  <a:cubicBezTo>
                    <a:pt x="78616" y="275519"/>
                    <a:pt x="114653" y="304787"/>
                    <a:pt x="122695" y="309476"/>
                  </a:cubicBezTo>
                  <a:cubicBezTo>
                    <a:pt x="126128" y="311478"/>
                    <a:pt x="134468" y="311620"/>
                    <a:pt x="143297" y="311771"/>
                  </a:cubicBezTo>
                  <a:cubicBezTo>
                    <a:pt x="155540" y="311983"/>
                    <a:pt x="169420" y="312217"/>
                    <a:pt x="174733" y="317345"/>
                  </a:cubicBezTo>
                  <a:cubicBezTo>
                    <a:pt x="179346" y="321795"/>
                    <a:pt x="180275" y="334533"/>
                    <a:pt x="181173" y="346855"/>
                  </a:cubicBezTo>
                  <a:cubicBezTo>
                    <a:pt x="182068" y="359129"/>
                    <a:pt x="182994" y="371821"/>
                    <a:pt x="187510" y="376332"/>
                  </a:cubicBezTo>
                  <a:cubicBezTo>
                    <a:pt x="196488" y="385311"/>
                    <a:pt x="278733" y="396247"/>
                    <a:pt x="279565" y="396357"/>
                  </a:cubicBezTo>
                  <a:lnTo>
                    <a:pt x="353819" y="403038"/>
                  </a:lnTo>
                  <a:cubicBezTo>
                    <a:pt x="356201" y="390446"/>
                    <a:pt x="354055" y="377869"/>
                    <a:pt x="353190" y="369156"/>
                  </a:cubicBezTo>
                  <a:cubicBezTo>
                    <a:pt x="351819" y="355413"/>
                    <a:pt x="350907" y="318318"/>
                    <a:pt x="382955" y="310076"/>
                  </a:cubicBezTo>
                  <a:cubicBezTo>
                    <a:pt x="415032" y="301839"/>
                    <a:pt x="491218" y="280652"/>
                    <a:pt x="503992" y="270616"/>
                  </a:cubicBezTo>
                  <a:cubicBezTo>
                    <a:pt x="516765" y="260579"/>
                    <a:pt x="512202" y="245980"/>
                    <a:pt x="503992" y="238682"/>
                  </a:cubicBezTo>
                  <a:cubicBezTo>
                    <a:pt x="495780" y="231382"/>
                    <a:pt x="472059" y="230472"/>
                    <a:pt x="465671" y="224996"/>
                  </a:cubicBezTo>
                  <a:cubicBezTo>
                    <a:pt x="459287" y="219521"/>
                    <a:pt x="456548" y="192150"/>
                    <a:pt x="462023" y="184850"/>
                  </a:cubicBezTo>
                  <a:cubicBezTo>
                    <a:pt x="467497" y="177552"/>
                    <a:pt x="489394" y="160215"/>
                    <a:pt x="497604" y="148352"/>
                  </a:cubicBezTo>
                  <a:cubicBezTo>
                    <a:pt x="505819" y="136494"/>
                    <a:pt x="514029" y="118245"/>
                    <a:pt x="521327" y="116421"/>
                  </a:cubicBezTo>
                  <a:cubicBezTo>
                    <a:pt x="528628" y="114595"/>
                    <a:pt x="624315" y="121381"/>
                    <a:pt x="659355" y="121381"/>
                  </a:cubicBezTo>
                  <a:cubicBezTo>
                    <a:pt x="688982" y="121381"/>
                    <a:pt x="733734" y="116006"/>
                    <a:pt x="756023" y="116833"/>
                  </a:cubicBezTo>
                  <a:close/>
                </a:path>
              </a:pathLst>
            </a:custGeom>
            <a:grpFill/>
            <a:ln cap="flat" cmpd="sng" w="0">
              <a:noFill/>
              <a:prstDash val="solid"/>
              <a:miter lim="800000"/>
            </a:ln>
          </p:spPr>
          <p:txBody>
            <a:bodyPr anchor="ctr">
              <a:spAutoFit/>
            </a:bodyPr>
            <a:lstStyle/>
            <a:p>
              <a:pPr algn="ctr"/>
              <a:endParaRPr lang="en-US"/>
            </a:p>
          </p:txBody>
        </p:sp>
        <p:sp>
          <p:nvSpPr>
            <p:cNvPr id="270" name="Free Form 129">
              <a:extLst>
                <a:ext uri="{FF2B5EF4-FFF2-40B4-BE49-F238E27FC236}">
                  <a16:creationId xmlns:a16="http://schemas.microsoft.com/office/drawing/2014/main" id="{B0109149-D959-471A-8600-2E87561ED779}"/>
                </a:ext>
              </a:extLst>
            </p:cNvPr>
            <p:cNvSpPr/>
            <p:nvPr/>
          </p:nvSpPr>
          <p:spPr>
            <a:xfrm>
              <a:off x="1884614" y="3820587"/>
              <a:ext cx="141102" cy="176735"/>
            </a:xfrm>
            <a:custGeom>
              <a:avLst/>
              <a:gdLst/>
              <a:ahLst/>
              <a:cxnLst/>
              <a:rect b="0" l="0" r="0" t="0"/>
              <a:pathLst>
                <a:path h="450374" w="359571">
                  <a:moveTo>
                    <a:pt x="318118" y="360134"/>
                  </a:moveTo>
                  <a:cubicBezTo>
                    <a:pt x="294085" y="326660"/>
                    <a:pt x="266141" y="286441"/>
                    <a:pt x="263347" y="272479"/>
                  </a:cubicBezTo>
                  <a:cubicBezTo>
                    <a:pt x="262593" y="268714"/>
                    <a:pt x="263434" y="256466"/>
                    <a:pt x="264602" y="239511"/>
                  </a:cubicBezTo>
                  <a:cubicBezTo>
                    <a:pt x="267341" y="199685"/>
                    <a:pt x="271669" y="136545"/>
                    <a:pt x="261947" y="97062"/>
                  </a:cubicBezTo>
                  <a:cubicBezTo>
                    <a:pt x="258753" y="89457"/>
                    <a:pt x="256665" y="81505"/>
                    <a:pt x="254873" y="74615"/>
                  </a:cubicBezTo>
                  <a:cubicBezTo>
                    <a:pt x="253137" y="67943"/>
                    <a:pt x="251635" y="62184"/>
                    <a:pt x="249638" y="58987"/>
                  </a:cubicBezTo>
                  <a:cubicBezTo>
                    <a:pt x="248190" y="56668"/>
                    <a:pt x="246446" y="53398"/>
                    <a:pt x="244430" y="49606"/>
                  </a:cubicBezTo>
                  <a:cubicBezTo>
                    <a:pt x="236988" y="35629"/>
                    <a:pt x="225737" y="14506"/>
                    <a:pt x="213345" y="12352"/>
                  </a:cubicBezTo>
                  <a:cubicBezTo>
                    <a:pt x="198478" y="9765"/>
                    <a:pt x="121990" y="0"/>
                    <a:pt x="117962" y="2028"/>
                  </a:cubicBezTo>
                  <a:cubicBezTo>
                    <a:pt x="116448" y="2787"/>
                    <a:pt x="113929" y="9809"/>
                    <a:pt x="111005" y="17946"/>
                  </a:cubicBezTo>
                  <a:cubicBezTo>
                    <a:pt x="106065" y="31708"/>
                    <a:pt x="99915" y="48838"/>
                    <a:pt x="93873" y="50133"/>
                  </a:cubicBezTo>
                  <a:cubicBezTo>
                    <a:pt x="86590" y="51698"/>
                    <a:pt x="76616" y="44705"/>
                    <a:pt x="68611" y="39082"/>
                  </a:cubicBezTo>
                  <a:cubicBezTo>
                    <a:pt x="65990" y="37246"/>
                    <a:pt x="63515" y="35510"/>
                    <a:pt x="61464" y="34313"/>
                  </a:cubicBezTo>
                  <a:cubicBezTo>
                    <a:pt x="53554" y="29697"/>
                    <a:pt x="9304" y="30177"/>
                    <a:pt x="6710" y="30214"/>
                  </a:cubicBezTo>
                  <a:cubicBezTo>
                    <a:pt x="3091" y="39709"/>
                    <a:pt x="9619" y="48321"/>
                    <a:pt x="15932" y="56648"/>
                  </a:cubicBezTo>
                  <a:cubicBezTo>
                    <a:pt x="17756" y="59053"/>
                    <a:pt x="19477" y="61325"/>
                    <a:pt x="20960" y="63610"/>
                  </a:cubicBezTo>
                  <a:cubicBezTo>
                    <a:pt x="22477" y="65958"/>
                    <a:pt x="24093" y="67867"/>
                    <a:pt x="25654" y="69716"/>
                  </a:cubicBezTo>
                  <a:cubicBezTo>
                    <a:pt x="30867" y="75883"/>
                    <a:pt x="35373" y="81206"/>
                    <a:pt x="32179" y="98774"/>
                  </a:cubicBezTo>
                  <a:cubicBezTo>
                    <a:pt x="30672" y="107050"/>
                    <a:pt x="26020" y="126192"/>
                    <a:pt x="20628" y="148357"/>
                  </a:cubicBezTo>
                  <a:cubicBezTo>
                    <a:pt x="11438" y="186142"/>
                    <a:pt x="0" y="233167"/>
                    <a:pt x="0" y="244156"/>
                  </a:cubicBezTo>
                  <a:cubicBezTo>
                    <a:pt x="0" y="250167"/>
                    <a:pt x="5137" y="266139"/>
                    <a:pt x="11806" y="284361"/>
                  </a:cubicBezTo>
                  <a:cubicBezTo>
                    <a:pt x="15096" y="269338"/>
                    <a:pt x="18841" y="265122"/>
                    <a:pt x="26517" y="257443"/>
                  </a:cubicBezTo>
                  <a:cubicBezTo>
                    <a:pt x="36127" y="247809"/>
                    <a:pt x="62242" y="232694"/>
                    <a:pt x="71852" y="239567"/>
                  </a:cubicBezTo>
                  <a:cubicBezTo>
                    <a:pt x="81459" y="246439"/>
                    <a:pt x="89730" y="249175"/>
                    <a:pt x="100023" y="246439"/>
                  </a:cubicBezTo>
                  <a:cubicBezTo>
                    <a:pt x="110315" y="243701"/>
                    <a:pt x="141934" y="246439"/>
                    <a:pt x="148123" y="255361"/>
                  </a:cubicBezTo>
                  <a:cubicBezTo>
                    <a:pt x="154284" y="264317"/>
                    <a:pt x="168622" y="318062"/>
                    <a:pt x="174099" y="324451"/>
                  </a:cubicBezTo>
                  <a:cubicBezTo>
                    <a:pt x="179575" y="330834"/>
                    <a:pt x="237053" y="360946"/>
                    <a:pt x="250740" y="378281"/>
                  </a:cubicBezTo>
                  <a:cubicBezTo>
                    <a:pt x="264424" y="395615"/>
                    <a:pt x="275375" y="420250"/>
                    <a:pt x="288148" y="430289"/>
                  </a:cubicBezTo>
                  <a:cubicBezTo>
                    <a:pt x="300922" y="440326"/>
                    <a:pt x="339242" y="439414"/>
                    <a:pt x="352017" y="445800"/>
                  </a:cubicBezTo>
                  <a:cubicBezTo>
                    <a:pt x="354053" y="446817"/>
                    <a:pt x="356645" y="448416"/>
                    <a:pt x="359571" y="450374"/>
                  </a:cubicBezTo>
                  <a:cubicBezTo>
                    <a:pt x="358659" y="447314"/>
                    <a:pt x="342739" y="394423"/>
                    <a:pt x="318118" y="360134"/>
                  </a:cubicBezTo>
                  <a:close/>
                </a:path>
              </a:pathLst>
            </a:custGeom>
            <a:grpFill/>
            <a:ln cap="flat" cmpd="sng" w="0">
              <a:noFill/>
              <a:prstDash val="solid"/>
              <a:miter lim="800000"/>
            </a:ln>
          </p:spPr>
          <p:txBody>
            <a:bodyPr anchor="ctr">
              <a:spAutoFit/>
            </a:bodyPr>
            <a:lstStyle/>
            <a:p>
              <a:pPr algn="ctr"/>
              <a:endParaRPr lang="en-US"/>
            </a:p>
          </p:txBody>
        </p:sp>
        <p:sp>
          <p:nvSpPr>
            <p:cNvPr id="271" name="Free Form 130">
              <a:extLst>
                <a:ext uri="{FF2B5EF4-FFF2-40B4-BE49-F238E27FC236}">
                  <a16:creationId xmlns:a16="http://schemas.microsoft.com/office/drawing/2014/main" id="{9FD97B13-FD5F-40AB-B107-DFE91AE285AF}"/>
                </a:ext>
              </a:extLst>
            </p:cNvPr>
            <p:cNvSpPr/>
            <p:nvPr/>
          </p:nvSpPr>
          <p:spPr>
            <a:xfrm>
              <a:off x="2697936" y="3752181"/>
              <a:ext cx="239658" cy="328043"/>
            </a:xfrm>
            <a:custGeom>
              <a:avLst/>
              <a:gdLst/>
              <a:ahLst/>
              <a:cxnLst/>
              <a:rect b="0" l="0" r="0" t="0"/>
              <a:pathLst>
                <a:path h="835956" w="610724">
                  <a:moveTo>
                    <a:pt x="410797" y="820848"/>
                  </a:moveTo>
                  <a:cubicBezTo>
                    <a:pt x="412443" y="825786"/>
                    <a:pt x="415886" y="831077"/>
                    <a:pt x="420241" y="835956"/>
                  </a:cubicBezTo>
                  <a:cubicBezTo>
                    <a:pt x="420394" y="833164"/>
                    <a:pt x="423079" y="788700"/>
                    <a:pt x="438017" y="761456"/>
                  </a:cubicBezTo>
                  <a:cubicBezTo>
                    <a:pt x="453598" y="733046"/>
                    <a:pt x="543290" y="591229"/>
                    <a:pt x="552073" y="578049"/>
                  </a:cubicBezTo>
                  <a:cubicBezTo>
                    <a:pt x="559581" y="566796"/>
                    <a:pt x="567883" y="513531"/>
                    <a:pt x="571877" y="487936"/>
                  </a:cubicBezTo>
                  <a:cubicBezTo>
                    <a:pt x="572763" y="482237"/>
                    <a:pt x="573462" y="477738"/>
                    <a:pt x="573945" y="475014"/>
                  </a:cubicBezTo>
                  <a:cubicBezTo>
                    <a:pt x="575189" y="467955"/>
                    <a:pt x="580424" y="460940"/>
                    <a:pt x="588683" y="455256"/>
                  </a:cubicBezTo>
                  <a:cubicBezTo>
                    <a:pt x="595684" y="450438"/>
                    <a:pt x="604074" y="447212"/>
                    <a:pt x="610724" y="446741"/>
                  </a:cubicBezTo>
                  <a:cubicBezTo>
                    <a:pt x="607237" y="444152"/>
                    <a:pt x="570900" y="417061"/>
                    <a:pt x="561361" y="406220"/>
                  </a:cubicBezTo>
                  <a:cubicBezTo>
                    <a:pt x="551110" y="394572"/>
                    <a:pt x="544109" y="364531"/>
                    <a:pt x="566842" y="329527"/>
                  </a:cubicBezTo>
                  <a:cubicBezTo>
                    <a:pt x="576203" y="315109"/>
                    <a:pt x="583848" y="305087"/>
                    <a:pt x="590102" y="298172"/>
                  </a:cubicBezTo>
                  <a:cubicBezTo>
                    <a:pt x="586939" y="296726"/>
                    <a:pt x="548886" y="279204"/>
                    <a:pt x="545316" y="273842"/>
                  </a:cubicBezTo>
                  <a:cubicBezTo>
                    <a:pt x="544370" y="272425"/>
                    <a:pt x="543348" y="270460"/>
                    <a:pt x="542168" y="268187"/>
                  </a:cubicBezTo>
                  <a:cubicBezTo>
                    <a:pt x="538842" y="261781"/>
                    <a:pt x="534285" y="253005"/>
                    <a:pt x="527523" y="249626"/>
                  </a:cubicBezTo>
                  <a:cubicBezTo>
                    <a:pt x="523734" y="247734"/>
                    <a:pt x="506363" y="244213"/>
                    <a:pt x="486253" y="240131"/>
                  </a:cubicBezTo>
                  <a:cubicBezTo>
                    <a:pt x="457785" y="234357"/>
                    <a:pt x="425517" y="227809"/>
                    <a:pt x="419865" y="223503"/>
                  </a:cubicBezTo>
                  <a:cubicBezTo>
                    <a:pt x="414818" y="219660"/>
                    <a:pt x="404267" y="199029"/>
                    <a:pt x="393099" y="177188"/>
                  </a:cubicBezTo>
                  <a:cubicBezTo>
                    <a:pt x="383136" y="157705"/>
                    <a:pt x="372836" y="137562"/>
                    <a:pt x="366710" y="130200"/>
                  </a:cubicBezTo>
                  <a:cubicBezTo>
                    <a:pt x="354104" y="115041"/>
                    <a:pt x="330503" y="119074"/>
                    <a:pt x="330234" y="119115"/>
                  </a:cubicBezTo>
                  <a:cubicBezTo>
                    <a:pt x="329903" y="119188"/>
                    <a:pt x="304324" y="124968"/>
                    <a:pt x="288440" y="115889"/>
                  </a:cubicBezTo>
                  <a:cubicBezTo>
                    <a:pt x="280991" y="111632"/>
                    <a:pt x="257485" y="96241"/>
                    <a:pt x="232598" y="79947"/>
                  </a:cubicBezTo>
                  <a:cubicBezTo>
                    <a:pt x="203613" y="60972"/>
                    <a:pt x="173640" y="41347"/>
                    <a:pt x="164326" y="36200"/>
                  </a:cubicBezTo>
                  <a:cubicBezTo>
                    <a:pt x="151085" y="28882"/>
                    <a:pt x="136394" y="28217"/>
                    <a:pt x="129332" y="27895"/>
                  </a:cubicBezTo>
                  <a:cubicBezTo>
                    <a:pt x="126850" y="27783"/>
                    <a:pt x="125738" y="27724"/>
                    <a:pt x="125387" y="27490"/>
                  </a:cubicBezTo>
                  <a:cubicBezTo>
                    <a:pt x="124833" y="27119"/>
                    <a:pt x="124004" y="23898"/>
                    <a:pt x="122585" y="18241"/>
                  </a:cubicBezTo>
                  <a:cubicBezTo>
                    <a:pt x="120715" y="10785"/>
                    <a:pt x="118157" y="570"/>
                    <a:pt x="116272" y="34"/>
                  </a:cubicBezTo>
                  <a:cubicBezTo>
                    <a:pt x="116167" y="0"/>
                    <a:pt x="115938" y="17"/>
                    <a:pt x="115507" y="287"/>
                  </a:cubicBezTo>
                  <a:cubicBezTo>
                    <a:pt x="110369" y="3538"/>
                    <a:pt x="91652" y="33059"/>
                    <a:pt x="90842" y="37909"/>
                  </a:cubicBezTo>
                  <a:cubicBezTo>
                    <a:pt x="90462" y="40204"/>
                    <a:pt x="99035" y="54710"/>
                    <a:pt x="113773" y="76714"/>
                  </a:cubicBezTo>
                  <a:cubicBezTo>
                    <a:pt x="125960" y="94909"/>
                    <a:pt x="139139" y="113356"/>
                    <a:pt x="142553" y="116996"/>
                  </a:cubicBezTo>
                  <a:cubicBezTo>
                    <a:pt x="148120" y="122934"/>
                    <a:pt x="140047" y="135726"/>
                    <a:pt x="134151" y="145067"/>
                  </a:cubicBezTo>
                  <a:cubicBezTo>
                    <a:pt x="132651" y="147445"/>
                    <a:pt x="131232" y="149693"/>
                    <a:pt x="130212" y="151546"/>
                  </a:cubicBezTo>
                  <a:cubicBezTo>
                    <a:pt x="126026" y="159161"/>
                    <a:pt x="130152" y="178373"/>
                    <a:pt x="132134" y="187608"/>
                  </a:cubicBezTo>
                  <a:cubicBezTo>
                    <a:pt x="132524" y="189412"/>
                    <a:pt x="132829" y="190838"/>
                    <a:pt x="132978" y="191738"/>
                  </a:cubicBezTo>
                  <a:cubicBezTo>
                    <a:pt x="133912" y="197342"/>
                    <a:pt x="115160" y="211901"/>
                    <a:pt x="112724" y="212933"/>
                  </a:cubicBezTo>
                  <a:cubicBezTo>
                    <a:pt x="112700" y="212943"/>
                    <a:pt x="112671" y="212950"/>
                    <a:pt x="112639" y="212950"/>
                  </a:cubicBezTo>
                  <a:cubicBezTo>
                    <a:pt x="111388" y="212950"/>
                    <a:pt x="103861" y="205518"/>
                    <a:pt x="86258" y="187844"/>
                  </a:cubicBezTo>
                  <a:cubicBezTo>
                    <a:pt x="65951" y="167447"/>
                    <a:pt x="40674" y="142063"/>
                    <a:pt x="34747" y="140178"/>
                  </a:cubicBezTo>
                  <a:cubicBezTo>
                    <a:pt x="25044" y="137084"/>
                    <a:pt x="2067" y="154460"/>
                    <a:pt x="1092" y="155204"/>
                  </a:cubicBezTo>
                  <a:cubicBezTo>
                    <a:pt x="1419" y="156316"/>
                    <a:pt x="1243" y="162707"/>
                    <a:pt x="926" y="172933"/>
                  </a:cubicBezTo>
                  <a:cubicBezTo>
                    <a:pt x="514" y="186279"/>
                    <a:pt x="0" y="202887"/>
                    <a:pt x="1072" y="206371"/>
                  </a:cubicBezTo>
                  <a:cubicBezTo>
                    <a:pt x="1999" y="209382"/>
                    <a:pt x="8753" y="215110"/>
                    <a:pt x="15291" y="220653"/>
                  </a:cubicBezTo>
                  <a:cubicBezTo>
                    <a:pt x="21640" y="226042"/>
                    <a:pt x="27641" y="231128"/>
                    <a:pt x="28551" y="233847"/>
                  </a:cubicBezTo>
                  <a:cubicBezTo>
                    <a:pt x="29546" y="236839"/>
                    <a:pt x="23935" y="248553"/>
                    <a:pt x="17988" y="260955"/>
                  </a:cubicBezTo>
                  <a:cubicBezTo>
                    <a:pt x="13038" y="271289"/>
                    <a:pt x="7915" y="281971"/>
                    <a:pt x="7493" y="286192"/>
                  </a:cubicBezTo>
                  <a:cubicBezTo>
                    <a:pt x="7173" y="289352"/>
                    <a:pt x="7134" y="299550"/>
                    <a:pt x="7217" y="311464"/>
                  </a:cubicBezTo>
                  <a:cubicBezTo>
                    <a:pt x="10436" y="308372"/>
                    <a:pt x="13479" y="305168"/>
                    <a:pt x="16234" y="301917"/>
                  </a:cubicBezTo>
                  <a:cubicBezTo>
                    <a:pt x="27926" y="288172"/>
                    <a:pt x="32747" y="279933"/>
                    <a:pt x="45778" y="278565"/>
                  </a:cubicBezTo>
                  <a:cubicBezTo>
                    <a:pt x="58833" y="277168"/>
                    <a:pt x="80135" y="277880"/>
                    <a:pt x="84953" y="281986"/>
                  </a:cubicBezTo>
                  <a:cubicBezTo>
                    <a:pt x="89742" y="286121"/>
                    <a:pt x="176308" y="390534"/>
                    <a:pt x="180441" y="408383"/>
                  </a:cubicBezTo>
                  <a:cubicBezTo>
                    <a:pt x="184577" y="426261"/>
                    <a:pt x="172199" y="437239"/>
                    <a:pt x="180441" y="444108"/>
                  </a:cubicBezTo>
                  <a:cubicBezTo>
                    <a:pt x="188683" y="450979"/>
                    <a:pt x="203108" y="452350"/>
                    <a:pt x="209982" y="470911"/>
                  </a:cubicBezTo>
                  <a:cubicBezTo>
                    <a:pt x="216854" y="489472"/>
                    <a:pt x="215483" y="525170"/>
                    <a:pt x="224410" y="533439"/>
                  </a:cubicBezTo>
                  <a:cubicBezTo>
                    <a:pt x="233332" y="541680"/>
                    <a:pt x="345331" y="666707"/>
                    <a:pt x="351261" y="678143"/>
                  </a:cubicBezTo>
                  <a:cubicBezTo>
                    <a:pt x="357220" y="689603"/>
                    <a:pt x="406235" y="807161"/>
                    <a:pt x="410797" y="820848"/>
                  </a:cubicBezTo>
                  <a:close/>
                </a:path>
              </a:pathLst>
            </a:custGeom>
            <a:grpFill/>
            <a:ln cap="flat" cmpd="sng" w="0">
              <a:noFill/>
              <a:prstDash val="solid"/>
              <a:miter lim="800000"/>
            </a:ln>
          </p:spPr>
          <p:txBody>
            <a:bodyPr anchor="ctr">
              <a:spAutoFit/>
            </a:bodyPr>
            <a:lstStyle/>
            <a:p>
              <a:pPr algn="ctr"/>
              <a:endParaRPr lang="en-US"/>
            </a:p>
          </p:txBody>
        </p:sp>
        <p:sp>
          <p:nvSpPr>
            <p:cNvPr id="272" name="Free Form 131">
              <a:extLst>
                <a:ext uri="{FF2B5EF4-FFF2-40B4-BE49-F238E27FC236}">
                  <a16:creationId xmlns:a16="http://schemas.microsoft.com/office/drawing/2014/main" id="{6C559953-2466-4035-A1C9-022C4D647D50}"/>
                </a:ext>
              </a:extLst>
            </p:cNvPr>
            <p:cNvSpPr/>
            <p:nvPr/>
          </p:nvSpPr>
          <p:spPr>
            <a:xfrm>
              <a:off x="2527564" y="3777389"/>
              <a:ext cx="181821" cy="108632"/>
            </a:xfrm>
            <a:custGeom>
              <a:avLst/>
              <a:gdLst/>
              <a:ahLst/>
              <a:cxnLst/>
              <a:rect b="0" l="0" r="0" t="0"/>
              <a:pathLst>
                <a:path h="276829" w="463337">
                  <a:moveTo>
                    <a:pt x="441311" y="221923"/>
                  </a:moveTo>
                  <a:cubicBezTo>
                    <a:pt x="441742" y="217641"/>
                    <a:pt x="446875" y="206929"/>
                    <a:pt x="451840" y="196571"/>
                  </a:cubicBezTo>
                  <a:cubicBezTo>
                    <a:pt x="457492" y="184777"/>
                    <a:pt x="463337" y="172580"/>
                    <a:pt x="462386" y="169719"/>
                  </a:cubicBezTo>
                  <a:cubicBezTo>
                    <a:pt x="461511" y="167093"/>
                    <a:pt x="455266" y="161797"/>
                    <a:pt x="449228" y="156679"/>
                  </a:cubicBezTo>
                  <a:cubicBezTo>
                    <a:pt x="442657" y="151107"/>
                    <a:pt x="435861" y="145345"/>
                    <a:pt x="434905" y="142236"/>
                  </a:cubicBezTo>
                  <a:cubicBezTo>
                    <a:pt x="433815" y="138696"/>
                    <a:pt x="434330" y="122056"/>
                    <a:pt x="434744" y="108689"/>
                  </a:cubicBezTo>
                  <a:cubicBezTo>
                    <a:pt x="435015" y="99940"/>
                    <a:pt x="435269" y="91681"/>
                    <a:pt x="434915" y="90969"/>
                  </a:cubicBezTo>
                  <a:cubicBezTo>
                    <a:pt x="433942" y="89342"/>
                    <a:pt x="359763" y="30887"/>
                    <a:pt x="320410" y="0"/>
                  </a:cubicBezTo>
                  <a:cubicBezTo>
                    <a:pt x="320459" y="1709"/>
                    <a:pt x="320673" y="9134"/>
                    <a:pt x="320786" y="16507"/>
                  </a:cubicBezTo>
                  <a:cubicBezTo>
                    <a:pt x="321047" y="33549"/>
                    <a:pt x="320549" y="33715"/>
                    <a:pt x="320281" y="33805"/>
                  </a:cubicBezTo>
                  <a:cubicBezTo>
                    <a:pt x="319974" y="33905"/>
                    <a:pt x="314721" y="33966"/>
                    <a:pt x="303822" y="34081"/>
                  </a:cubicBezTo>
                  <a:cubicBezTo>
                    <a:pt x="281605" y="34315"/>
                    <a:pt x="240255" y="34749"/>
                    <a:pt x="238587" y="36178"/>
                  </a:cubicBezTo>
                  <a:cubicBezTo>
                    <a:pt x="237726" y="36917"/>
                    <a:pt x="236512" y="40360"/>
                    <a:pt x="235103" y="44344"/>
                  </a:cubicBezTo>
                  <a:cubicBezTo>
                    <a:pt x="232579" y="51481"/>
                    <a:pt x="229438" y="60365"/>
                    <a:pt x="225520" y="62981"/>
                  </a:cubicBezTo>
                  <a:cubicBezTo>
                    <a:pt x="219248" y="67163"/>
                    <a:pt x="172007" y="74651"/>
                    <a:pt x="166303" y="73312"/>
                  </a:cubicBezTo>
                  <a:cubicBezTo>
                    <a:pt x="160568" y="71962"/>
                    <a:pt x="124928" y="43435"/>
                    <a:pt x="125297" y="40489"/>
                  </a:cubicBezTo>
                  <a:cubicBezTo>
                    <a:pt x="125438" y="39358"/>
                    <a:pt x="127282" y="35566"/>
                    <a:pt x="129415" y="31174"/>
                  </a:cubicBezTo>
                  <a:cubicBezTo>
                    <a:pt x="132436" y="24954"/>
                    <a:pt x="136199" y="17212"/>
                    <a:pt x="135614" y="15847"/>
                  </a:cubicBezTo>
                  <a:cubicBezTo>
                    <a:pt x="134692" y="13694"/>
                    <a:pt x="125701" y="12518"/>
                    <a:pt x="121344" y="12518"/>
                  </a:cubicBezTo>
                  <a:cubicBezTo>
                    <a:pt x="119537" y="12518"/>
                    <a:pt x="110527" y="16961"/>
                    <a:pt x="101810" y="21260"/>
                  </a:cubicBezTo>
                  <a:cubicBezTo>
                    <a:pt x="92295" y="25947"/>
                    <a:pt x="83300" y="30384"/>
                    <a:pt x="81252" y="30384"/>
                  </a:cubicBezTo>
                  <a:cubicBezTo>
                    <a:pt x="81210" y="30384"/>
                    <a:pt x="81176" y="30382"/>
                    <a:pt x="81140" y="30380"/>
                  </a:cubicBezTo>
                  <a:cubicBezTo>
                    <a:pt x="79101" y="30172"/>
                    <a:pt x="75139" y="24669"/>
                    <a:pt x="71311" y="19346"/>
                  </a:cubicBezTo>
                  <a:cubicBezTo>
                    <a:pt x="68619" y="15605"/>
                    <a:pt x="66078" y="12074"/>
                    <a:pt x="64939" y="11528"/>
                  </a:cubicBezTo>
                  <a:cubicBezTo>
                    <a:pt x="62301" y="10265"/>
                    <a:pt x="12023" y="11494"/>
                    <a:pt x="9941" y="11543"/>
                  </a:cubicBezTo>
                  <a:cubicBezTo>
                    <a:pt x="7593" y="16595"/>
                    <a:pt x="4272" y="21835"/>
                    <a:pt x="0" y="26961"/>
                  </a:cubicBezTo>
                  <a:cubicBezTo>
                    <a:pt x="2077" y="28273"/>
                    <a:pt x="27205" y="44164"/>
                    <a:pt x="29885" y="47736"/>
                  </a:cubicBezTo>
                  <a:cubicBezTo>
                    <a:pt x="31933" y="50467"/>
                    <a:pt x="25225" y="56451"/>
                    <a:pt x="19836" y="61255"/>
                  </a:cubicBezTo>
                  <a:cubicBezTo>
                    <a:pt x="17690" y="63171"/>
                    <a:pt x="15832" y="64827"/>
                    <a:pt x="14879" y="65966"/>
                  </a:cubicBezTo>
                  <a:cubicBezTo>
                    <a:pt x="13269" y="67889"/>
                    <a:pt x="12223" y="86419"/>
                    <a:pt x="11582" y="104670"/>
                  </a:cubicBezTo>
                  <a:cubicBezTo>
                    <a:pt x="15498" y="104826"/>
                    <a:pt x="18787" y="105158"/>
                    <a:pt x="21055" y="105780"/>
                  </a:cubicBezTo>
                  <a:cubicBezTo>
                    <a:pt x="36168" y="109886"/>
                    <a:pt x="32033" y="131185"/>
                    <a:pt x="60886" y="132580"/>
                  </a:cubicBezTo>
                  <a:cubicBezTo>
                    <a:pt x="89742" y="133951"/>
                    <a:pt x="111042" y="127762"/>
                    <a:pt x="122046" y="136004"/>
                  </a:cubicBezTo>
                  <a:cubicBezTo>
                    <a:pt x="133024" y="144243"/>
                    <a:pt x="192102" y="201953"/>
                    <a:pt x="204476" y="205403"/>
                  </a:cubicBezTo>
                  <a:cubicBezTo>
                    <a:pt x="216824" y="208824"/>
                    <a:pt x="341880" y="208139"/>
                    <a:pt x="350122" y="210880"/>
                  </a:cubicBezTo>
                  <a:cubicBezTo>
                    <a:pt x="358359" y="213642"/>
                    <a:pt x="374840" y="230124"/>
                    <a:pt x="377576" y="253476"/>
                  </a:cubicBezTo>
                  <a:cubicBezTo>
                    <a:pt x="380344" y="276829"/>
                    <a:pt x="392004" y="276829"/>
                    <a:pt x="407120" y="270640"/>
                  </a:cubicBezTo>
                  <a:cubicBezTo>
                    <a:pt x="418546" y="265992"/>
                    <a:pt x="430731" y="257407"/>
                    <a:pt x="441040" y="247570"/>
                  </a:cubicBezTo>
                  <a:cubicBezTo>
                    <a:pt x="440952" y="235498"/>
                    <a:pt x="440989" y="225120"/>
                    <a:pt x="441311" y="221923"/>
                  </a:cubicBezTo>
                  <a:close/>
                </a:path>
              </a:pathLst>
            </a:custGeom>
            <a:grpFill/>
            <a:ln cap="flat" cmpd="sng" w="0">
              <a:noFill/>
              <a:prstDash val="solid"/>
              <a:miter lim="800000"/>
            </a:ln>
          </p:spPr>
          <p:txBody>
            <a:bodyPr anchor="ctr">
              <a:spAutoFit/>
            </a:bodyPr>
            <a:lstStyle/>
            <a:p>
              <a:pPr algn="ctr"/>
              <a:endParaRPr lang="en-US"/>
            </a:p>
          </p:txBody>
        </p:sp>
        <p:sp>
          <p:nvSpPr>
            <p:cNvPr id="273" name="Free Form 132">
              <a:extLst>
                <a:ext uri="{FF2B5EF4-FFF2-40B4-BE49-F238E27FC236}">
                  <a16:creationId xmlns:a16="http://schemas.microsoft.com/office/drawing/2014/main" id="{D09C6383-0990-44D7-A43E-0F6DB95A1EE7}"/>
                </a:ext>
              </a:extLst>
            </p:cNvPr>
            <p:cNvSpPr/>
            <p:nvPr/>
          </p:nvSpPr>
          <p:spPr>
            <a:xfrm>
              <a:off x="1137291" y="2834448"/>
              <a:ext cx="308570" cy="195727"/>
            </a:xfrm>
            <a:custGeom>
              <a:avLst/>
              <a:gdLst/>
              <a:ahLst/>
              <a:cxnLst/>
              <a:rect b="0" l="0" r="0" t="0"/>
              <a:pathLst>
                <a:path h="498772" w="786332">
                  <a:moveTo>
                    <a:pt x="58872" y="224452"/>
                  </a:moveTo>
                  <a:cubicBezTo>
                    <a:pt x="60725" y="238195"/>
                    <a:pt x="62093" y="252849"/>
                    <a:pt x="62093" y="252849"/>
                  </a:cubicBezTo>
                  <a:lnTo>
                    <a:pt x="79030" y="254220"/>
                  </a:lnTo>
                  <a:cubicBezTo>
                    <a:pt x="79030" y="254220"/>
                    <a:pt x="79486" y="285812"/>
                    <a:pt x="82254" y="297272"/>
                  </a:cubicBezTo>
                  <a:cubicBezTo>
                    <a:pt x="84990" y="308706"/>
                    <a:pt x="88211" y="310559"/>
                    <a:pt x="104236" y="325216"/>
                  </a:cubicBezTo>
                  <a:cubicBezTo>
                    <a:pt x="120261" y="339871"/>
                    <a:pt x="112020" y="357720"/>
                    <a:pt x="117038" y="366871"/>
                  </a:cubicBezTo>
                  <a:cubicBezTo>
                    <a:pt x="122085" y="376054"/>
                    <a:pt x="149571" y="386120"/>
                    <a:pt x="157810" y="391621"/>
                  </a:cubicBezTo>
                  <a:cubicBezTo>
                    <a:pt x="166052" y="397098"/>
                    <a:pt x="164228" y="420477"/>
                    <a:pt x="166052" y="428719"/>
                  </a:cubicBezTo>
                  <a:cubicBezTo>
                    <a:pt x="167876" y="436958"/>
                    <a:pt x="177513" y="439692"/>
                    <a:pt x="188949" y="445198"/>
                  </a:cubicBezTo>
                  <a:cubicBezTo>
                    <a:pt x="200409" y="450701"/>
                    <a:pt x="218258" y="483661"/>
                    <a:pt x="223762" y="490991"/>
                  </a:cubicBezTo>
                  <a:cubicBezTo>
                    <a:pt x="229265" y="498316"/>
                    <a:pt x="246200" y="498772"/>
                    <a:pt x="248026" y="497404"/>
                  </a:cubicBezTo>
                  <a:cubicBezTo>
                    <a:pt x="249879" y="496033"/>
                    <a:pt x="259031" y="478499"/>
                    <a:pt x="263139" y="469918"/>
                  </a:cubicBezTo>
                  <a:cubicBezTo>
                    <a:pt x="267273" y="461362"/>
                    <a:pt x="284207" y="461362"/>
                    <a:pt x="292932" y="461362"/>
                  </a:cubicBezTo>
                  <a:cubicBezTo>
                    <a:pt x="295760" y="461362"/>
                    <a:pt x="297462" y="462530"/>
                    <a:pt x="298455" y="464568"/>
                  </a:cubicBezTo>
                  <a:cubicBezTo>
                    <a:pt x="300866" y="464151"/>
                    <a:pt x="333646" y="458129"/>
                    <a:pt x="364487" y="433845"/>
                  </a:cubicBezTo>
                  <a:cubicBezTo>
                    <a:pt x="393911" y="410682"/>
                    <a:pt x="410190" y="372692"/>
                    <a:pt x="423267" y="342168"/>
                  </a:cubicBezTo>
                  <a:cubicBezTo>
                    <a:pt x="424520" y="339242"/>
                    <a:pt x="425749" y="336382"/>
                    <a:pt x="426951" y="333612"/>
                  </a:cubicBezTo>
                  <a:cubicBezTo>
                    <a:pt x="438287" y="307540"/>
                    <a:pt x="454793" y="276892"/>
                    <a:pt x="482035" y="271284"/>
                  </a:cubicBezTo>
                  <a:cubicBezTo>
                    <a:pt x="500028" y="267572"/>
                    <a:pt x="526518" y="269072"/>
                    <a:pt x="547810" y="270274"/>
                  </a:cubicBezTo>
                  <a:cubicBezTo>
                    <a:pt x="555943" y="270735"/>
                    <a:pt x="563623" y="271169"/>
                    <a:pt x="570005" y="271279"/>
                  </a:cubicBezTo>
                  <a:cubicBezTo>
                    <a:pt x="570080" y="271281"/>
                    <a:pt x="570158" y="271281"/>
                    <a:pt x="570234" y="271281"/>
                  </a:cubicBezTo>
                  <a:cubicBezTo>
                    <a:pt x="582658" y="271281"/>
                    <a:pt x="602306" y="253852"/>
                    <a:pt x="621314" y="236992"/>
                  </a:cubicBezTo>
                  <a:cubicBezTo>
                    <a:pt x="638234" y="221989"/>
                    <a:pt x="655724" y="206473"/>
                    <a:pt x="668877" y="202301"/>
                  </a:cubicBezTo>
                  <a:cubicBezTo>
                    <a:pt x="697243" y="193306"/>
                    <a:pt x="711469" y="193304"/>
                    <a:pt x="727408" y="202316"/>
                  </a:cubicBezTo>
                  <a:cubicBezTo>
                    <a:pt x="742480" y="210833"/>
                    <a:pt x="777493" y="245129"/>
                    <a:pt x="780370" y="247960"/>
                  </a:cubicBezTo>
                  <a:cubicBezTo>
                    <a:pt x="783101" y="230555"/>
                    <a:pt x="786332" y="209253"/>
                    <a:pt x="783635" y="192401"/>
                  </a:cubicBezTo>
                  <a:cubicBezTo>
                    <a:pt x="779810" y="168483"/>
                    <a:pt x="744041" y="91820"/>
                    <a:pt x="732609" y="83025"/>
                  </a:cubicBezTo>
                  <a:cubicBezTo>
                    <a:pt x="720713" y="73871"/>
                    <a:pt x="654322" y="72235"/>
                    <a:pt x="630548" y="75758"/>
                  </a:cubicBezTo>
                  <a:cubicBezTo>
                    <a:pt x="615539" y="77982"/>
                    <a:pt x="604042" y="76082"/>
                    <a:pt x="597298" y="70262"/>
                  </a:cubicBezTo>
                  <a:cubicBezTo>
                    <a:pt x="592592" y="66202"/>
                    <a:pt x="590204" y="60318"/>
                    <a:pt x="590204" y="52779"/>
                  </a:cubicBezTo>
                  <a:cubicBezTo>
                    <a:pt x="590204" y="41416"/>
                    <a:pt x="593055" y="31440"/>
                    <a:pt x="595810" y="21794"/>
                  </a:cubicBezTo>
                  <a:cubicBezTo>
                    <a:pt x="597707" y="15159"/>
                    <a:pt x="599500" y="8895"/>
                    <a:pt x="600246" y="2574"/>
                  </a:cubicBezTo>
                  <a:cubicBezTo>
                    <a:pt x="600334" y="1828"/>
                    <a:pt x="600368" y="946"/>
                    <a:pt x="600380" y="0"/>
                  </a:cubicBezTo>
                  <a:cubicBezTo>
                    <a:pt x="598085" y="290"/>
                    <a:pt x="519335" y="10294"/>
                    <a:pt x="494439" y="10967"/>
                  </a:cubicBezTo>
                  <a:cubicBezTo>
                    <a:pt x="493700" y="10987"/>
                    <a:pt x="492927" y="10997"/>
                    <a:pt x="492125" y="10997"/>
                  </a:cubicBezTo>
                  <a:cubicBezTo>
                    <a:pt x="479825" y="10997"/>
                    <a:pt x="460523" y="8722"/>
                    <a:pt x="441813" y="6517"/>
                  </a:cubicBezTo>
                  <a:cubicBezTo>
                    <a:pt x="420421" y="3996"/>
                    <a:pt x="400226" y="1619"/>
                    <a:pt x="395569" y="3399"/>
                  </a:cubicBezTo>
                  <a:cubicBezTo>
                    <a:pt x="390178" y="5471"/>
                    <a:pt x="386262" y="22528"/>
                    <a:pt x="382470" y="39024"/>
                  </a:cubicBezTo>
                  <a:cubicBezTo>
                    <a:pt x="380027" y="49653"/>
                    <a:pt x="377720" y="59696"/>
                    <a:pt x="375057" y="65824"/>
                  </a:cubicBezTo>
                  <a:cubicBezTo>
                    <a:pt x="371490" y="74029"/>
                    <a:pt x="360846" y="84710"/>
                    <a:pt x="347942" y="93034"/>
                  </a:cubicBezTo>
                  <a:cubicBezTo>
                    <a:pt x="333097" y="102612"/>
                    <a:pt x="317516" y="107847"/>
                    <a:pt x="303919" y="107847"/>
                  </a:cubicBezTo>
                  <a:cubicBezTo>
                    <a:pt x="303532" y="107847"/>
                    <a:pt x="303149" y="107843"/>
                    <a:pt x="302761" y="107833"/>
                  </a:cubicBezTo>
                  <a:cubicBezTo>
                    <a:pt x="287999" y="107506"/>
                    <a:pt x="269177" y="100713"/>
                    <a:pt x="249250" y="93522"/>
                  </a:cubicBezTo>
                  <a:cubicBezTo>
                    <a:pt x="226722" y="85390"/>
                    <a:pt x="203423" y="76980"/>
                    <a:pt x="181158" y="75544"/>
                  </a:cubicBezTo>
                  <a:cubicBezTo>
                    <a:pt x="138245" y="72754"/>
                    <a:pt x="108111" y="87936"/>
                    <a:pt x="73412" y="113295"/>
                  </a:cubicBezTo>
                  <a:cubicBezTo>
                    <a:pt x="38590" y="138747"/>
                    <a:pt x="1338" y="194525"/>
                    <a:pt x="0" y="196537"/>
                  </a:cubicBezTo>
                  <a:cubicBezTo>
                    <a:pt x="7276" y="196727"/>
                    <a:pt x="13601" y="197073"/>
                    <a:pt x="17673" y="197422"/>
                  </a:cubicBezTo>
                  <a:cubicBezTo>
                    <a:pt x="33696" y="198790"/>
                    <a:pt x="57048" y="210709"/>
                    <a:pt x="58872" y="224452"/>
                  </a:cubicBezTo>
                  <a:close/>
                </a:path>
              </a:pathLst>
            </a:custGeom>
            <a:grpFill/>
            <a:ln cap="flat" cmpd="sng" w="0">
              <a:noFill/>
              <a:prstDash val="solid"/>
              <a:miter lim="800000"/>
            </a:ln>
          </p:spPr>
          <p:txBody>
            <a:bodyPr anchor="ctr">
              <a:spAutoFit/>
            </a:bodyPr>
            <a:lstStyle/>
            <a:p>
              <a:pPr algn="ctr"/>
              <a:endParaRPr lang="en-US"/>
            </a:p>
          </p:txBody>
        </p:sp>
        <p:sp>
          <p:nvSpPr>
            <p:cNvPr id="274" name="Free Form 133">
              <a:extLst>
                <a:ext uri="{FF2B5EF4-FFF2-40B4-BE49-F238E27FC236}">
                  <a16:creationId xmlns:a16="http://schemas.microsoft.com/office/drawing/2014/main" id="{5ED70B87-EBB7-41CA-B5E8-8662B99923E1}"/>
                </a:ext>
              </a:extLst>
            </p:cNvPr>
            <p:cNvSpPr/>
            <p:nvPr/>
          </p:nvSpPr>
          <p:spPr>
            <a:xfrm>
              <a:off x="1548159" y="3128577"/>
              <a:ext cx="230956" cy="191127"/>
            </a:xfrm>
            <a:custGeom>
              <a:avLst/>
              <a:gdLst/>
              <a:ahLst/>
              <a:cxnLst/>
              <a:rect b="0" l="0" r="0" t="0"/>
              <a:pathLst>
                <a:path h="487050" w="588549">
                  <a:moveTo>
                    <a:pt x="119267" y="136886"/>
                  </a:moveTo>
                  <a:cubicBezTo>
                    <a:pt x="113946" y="136155"/>
                    <a:pt x="108296" y="133022"/>
                    <a:pt x="102317" y="129705"/>
                  </a:cubicBezTo>
                  <a:cubicBezTo>
                    <a:pt x="93268" y="124687"/>
                    <a:pt x="83037" y="119015"/>
                    <a:pt x="70267" y="119015"/>
                  </a:cubicBezTo>
                  <a:cubicBezTo>
                    <a:pt x="69969" y="119015"/>
                    <a:pt x="69672" y="119018"/>
                    <a:pt x="69372" y="119025"/>
                  </a:cubicBezTo>
                  <a:cubicBezTo>
                    <a:pt x="55024" y="119323"/>
                    <a:pt x="46244" y="124658"/>
                    <a:pt x="37753" y="129817"/>
                  </a:cubicBezTo>
                  <a:cubicBezTo>
                    <a:pt x="33254" y="132551"/>
                    <a:pt x="29002" y="135133"/>
                    <a:pt x="24084" y="136879"/>
                  </a:cubicBezTo>
                  <a:lnTo>
                    <a:pt x="23657" y="137030"/>
                  </a:lnTo>
                  <a:cubicBezTo>
                    <a:pt x="17758" y="139125"/>
                    <a:pt x="12555" y="140959"/>
                    <a:pt x="7034" y="140978"/>
                  </a:cubicBezTo>
                  <a:cubicBezTo>
                    <a:pt x="6761" y="145360"/>
                    <a:pt x="0" y="254773"/>
                    <a:pt x="2674" y="284861"/>
                  </a:cubicBezTo>
                  <a:cubicBezTo>
                    <a:pt x="4423" y="304565"/>
                    <a:pt x="17129" y="325565"/>
                    <a:pt x="27339" y="342439"/>
                  </a:cubicBezTo>
                  <a:cubicBezTo>
                    <a:pt x="32889" y="351614"/>
                    <a:pt x="37683" y="359537"/>
                    <a:pt x="38848" y="364528"/>
                  </a:cubicBezTo>
                  <a:cubicBezTo>
                    <a:pt x="42018" y="378139"/>
                    <a:pt x="38882" y="409382"/>
                    <a:pt x="38851" y="409697"/>
                  </a:cubicBezTo>
                  <a:cubicBezTo>
                    <a:pt x="38848" y="409717"/>
                    <a:pt x="38833" y="409729"/>
                    <a:pt x="38826" y="409743"/>
                  </a:cubicBezTo>
                  <a:cubicBezTo>
                    <a:pt x="46929" y="412589"/>
                    <a:pt x="48197" y="425288"/>
                    <a:pt x="33632" y="431665"/>
                  </a:cubicBezTo>
                  <a:cubicBezTo>
                    <a:pt x="19114" y="438019"/>
                    <a:pt x="23928" y="450182"/>
                    <a:pt x="28041" y="454873"/>
                  </a:cubicBezTo>
                  <a:lnTo>
                    <a:pt x="28102" y="454851"/>
                  </a:lnTo>
                  <a:cubicBezTo>
                    <a:pt x="28122" y="454846"/>
                    <a:pt x="28139" y="454844"/>
                    <a:pt x="28158" y="454844"/>
                  </a:cubicBezTo>
                  <a:cubicBezTo>
                    <a:pt x="29036" y="454844"/>
                    <a:pt x="116067" y="454920"/>
                    <a:pt x="131037" y="461501"/>
                  </a:cubicBezTo>
                  <a:cubicBezTo>
                    <a:pt x="138537" y="464798"/>
                    <a:pt x="144067" y="470394"/>
                    <a:pt x="148949" y="475331"/>
                  </a:cubicBezTo>
                  <a:cubicBezTo>
                    <a:pt x="154058" y="480498"/>
                    <a:pt x="158466" y="484963"/>
                    <a:pt x="163975" y="485995"/>
                  </a:cubicBezTo>
                  <a:cubicBezTo>
                    <a:pt x="169595" y="487050"/>
                    <a:pt x="175479" y="486131"/>
                    <a:pt x="183626" y="484863"/>
                  </a:cubicBezTo>
                  <a:cubicBezTo>
                    <a:pt x="191231" y="483678"/>
                    <a:pt x="200699" y="482205"/>
                    <a:pt x="213401" y="481869"/>
                  </a:cubicBezTo>
                  <a:cubicBezTo>
                    <a:pt x="238485" y="481227"/>
                    <a:pt x="262615" y="486112"/>
                    <a:pt x="264200" y="486441"/>
                  </a:cubicBezTo>
                  <a:cubicBezTo>
                    <a:pt x="266580" y="484507"/>
                    <a:pt x="330412" y="432681"/>
                    <a:pt x="343794" y="414613"/>
                  </a:cubicBezTo>
                  <a:cubicBezTo>
                    <a:pt x="349637" y="406732"/>
                    <a:pt x="352802" y="399361"/>
                    <a:pt x="355867" y="392233"/>
                  </a:cubicBezTo>
                  <a:cubicBezTo>
                    <a:pt x="360005" y="382616"/>
                    <a:pt x="363575" y="374309"/>
                    <a:pt x="372682" y="367179"/>
                  </a:cubicBezTo>
                  <a:cubicBezTo>
                    <a:pt x="388139" y="355082"/>
                    <a:pt x="506636" y="341617"/>
                    <a:pt x="510871" y="341141"/>
                  </a:cubicBezTo>
                  <a:cubicBezTo>
                    <a:pt x="510330" y="337928"/>
                    <a:pt x="509842" y="334585"/>
                    <a:pt x="509374" y="331354"/>
                  </a:cubicBezTo>
                  <a:cubicBezTo>
                    <a:pt x="508472" y="325111"/>
                    <a:pt x="507626" y="319213"/>
                    <a:pt x="506587" y="315843"/>
                  </a:cubicBezTo>
                  <a:cubicBezTo>
                    <a:pt x="505458" y="312171"/>
                    <a:pt x="501144" y="306128"/>
                    <a:pt x="496582" y="299730"/>
                  </a:cubicBezTo>
                  <a:cubicBezTo>
                    <a:pt x="489952" y="290432"/>
                    <a:pt x="483093" y="280815"/>
                    <a:pt x="483910" y="275917"/>
                  </a:cubicBezTo>
                  <a:cubicBezTo>
                    <a:pt x="484795" y="270594"/>
                    <a:pt x="515638" y="244244"/>
                    <a:pt x="540417" y="223072"/>
                  </a:cubicBezTo>
                  <a:cubicBezTo>
                    <a:pt x="553894" y="211560"/>
                    <a:pt x="565533" y="201616"/>
                    <a:pt x="567761" y="198895"/>
                  </a:cubicBezTo>
                  <a:cubicBezTo>
                    <a:pt x="571378" y="194469"/>
                    <a:pt x="570695" y="188763"/>
                    <a:pt x="569832" y="181536"/>
                  </a:cubicBezTo>
                  <a:cubicBezTo>
                    <a:pt x="569222" y="176447"/>
                    <a:pt x="568532" y="170683"/>
                    <a:pt x="569095" y="163950"/>
                  </a:cubicBezTo>
                  <a:cubicBezTo>
                    <a:pt x="569905" y="154255"/>
                    <a:pt x="573572" y="146889"/>
                    <a:pt x="577122" y="139764"/>
                  </a:cubicBezTo>
                  <a:cubicBezTo>
                    <a:pt x="579685" y="134614"/>
                    <a:pt x="582109" y="129749"/>
                    <a:pt x="583528" y="124080"/>
                  </a:cubicBezTo>
                  <a:cubicBezTo>
                    <a:pt x="587405" y="108555"/>
                    <a:pt x="588549" y="87806"/>
                    <a:pt x="580119" y="76134"/>
                  </a:cubicBezTo>
                  <a:cubicBezTo>
                    <a:pt x="574601" y="68497"/>
                    <a:pt x="563075" y="63395"/>
                    <a:pt x="553811" y="59297"/>
                  </a:cubicBezTo>
                  <a:cubicBezTo>
                    <a:pt x="547967" y="56712"/>
                    <a:pt x="542921" y="54478"/>
                    <a:pt x="540298" y="52115"/>
                  </a:cubicBezTo>
                  <a:cubicBezTo>
                    <a:pt x="533599" y="46085"/>
                    <a:pt x="523887" y="3443"/>
                    <a:pt x="523112" y="0"/>
                  </a:cubicBezTo>
                  <a:cubicBezTo>
                    <a:pt x="515280" y="1840"/>
                    <a:pt x="488053" y="29787"/>
                    <a:pt x="469986" y="48336"/>
                  </a:cubicBezTo>
                  <a:cubicBezTo>
                    <a:pt x="463747" y="54744"/>
                    <a:pt x="458819" y="59804"/>
                    <a:pt x="456029" y="62418"/>
                  </a:cubicBezTo>
                  <a:cubicBezTo>
                    <a:pt x="448087" y="69867"/>
                    <a:pt x="438931" y="70542"/>
                    <a:pt x="431577" y="71086"/>
                  </a:cubicBezTo>
                  <a:cubicBezTo>
                    <a:pt x="428692" y="71298"/>
                    <a:pt x="425968" y="71501"/>
                    <a:pt x="423667" y="72076"/>
                  </a:cubicBezTo>
                  <a:cubicBezTo>
                    <a:pt x="416425" y="73885"/>
                    <a:pt x="399875" y="84575"/>
                    <a:pt x="398000" y="88652"/>
                  </a:cubicBezTo>
                  <a:cubicBezTo>
                    <a:pt x="397839" y="89001"/>
                    <a:pt x="397805" y="89274"/>
                    <a:pt x="397902" y="89464"/>
                  </a:cubicBezTo>
                  <a:cubicBezTo>
                    <a:pt x="398446" y="90557"/>
                    <a:pt x="401675" y="91788"/>
                    <a:pt x="405413" y="93212"/>
                  </a:cubicBezTo>
                  <a:cubicBezTo>
                    <a:pt x="410607" y="95197"/>
                    <a:pt x="417073" y="97660"/>
                    <a:pt x="418965" y="100905"/>
                  </a:cubicBezTo>
                  <a:cubicBezTo>
                    <a:pt x="420111" y="102873"/>
                    <a:pt x="420055" y="105729"/>
                    <a:pt x="418812" y="108742"/>
                  </a:cubicBezTo>
                  <a:cubicBezTo>
                    <a:pt x="416693" y="113868"/>
                    <a:pt x="410660" y="120342"/>
                    <a:pt x="400082" y="123144"/>
                  </a:cubicBezTo>
                  <a:cubicBezTo>
                    <a:pt x="388381" y="126240"/>
                    <a:pt x="342334" y="126240"/>
                    <a:pt x="311866" y="126240"/>
                  </a:cubicBezTo>
                  <a:cubicBezTo>
                    <a:pt x="301698" y="126240"/>
                    <a:pt x="293671" y="126240"/>
                    <a:pt x="289206" y="126355"/>
                  </a:cubicBezTo>
                  <a:cubicBezTo>
                    <a:pt x="283727" y="126482"/>
                    <a:pt x="275595" y="125728"/>
                    <a:pt x="266185" y="124843"/>
                  </a:cubicBezTo>
                  <a:cubicBezTo>
                    <a:pt x="245307" y="122878"/>
                    <a:pt x="216720" y="120183"/>
                    <a:pt x="196737" y="125892"/>
                  </a:cubicBezTo>
                  <a:cubicBezTo>
                    <a:pt x="169468" y="133677"/>
                    <a:pt x="133256" y="138822"/>
                    <a:pt x="119267" y="136886"/>
                  </a:cubicBezTo>
                  <a:close/>
                </a:path>
              </a:pathLst>
            </a:custGeom>
            <a:grpFill/>
            <a:ln cap="flat" cmpd="sng" w="0">
              <a:noFill/>
              <a:prstDash val="solid"/>
              <a:miter lim="800000"/>
            </a:ln>
          </p:spPr>
          <p:txBody>
            <a:bodyPr anchor="ctr">
              <a:spAutoFit/>
            </a:bodyPr>
            <a:lstStyle/>
            <a:p>
              <a:pPr algn="ctr"/>
              <a:endParaRPr lang="en-US"/>
            </a:p>
          </p:txBody>
        </p:sp>
        <p:sp>
          <p:nvSpPr>
            <p:cNvPr id="275" name="Free Form 134">
              <a:extLst>
                <a:ext uri="{FF2B5EF4-FFF2-40B4-BE49-F238E27FC236}">
                  <a16:creationId xmlns:a16="http://schemas.microsoft.com/office/drawing/2014/main" id="{9402B969-2DCC-4709-88F4-F90DC0C5CB3C}"/>
                </a:ext>
              </a:extLst>
            </p:cNvPr>
            <p:cNvSpPr/>
            <p:nvPr/>
          </p:nvSpPr>
          <p:spPr>
            <a:xfrm>
              <a:off x="1979681" y="3458657"/>
              <a:ext cx="176138" cy="272443"/>
            </a:xfrm>
            <a:custGeom>
              <a:avLst/>
              <a:gdLst/>
              <a:ahLst/>
              <a:cxnLst/>
              <a:rect b="0" l="0" r="0" t="0"/>
              <a:pathLst>
                <a:path h="694271" w="448853">
                  <a:moveTo>
                    <a:pt x="25488" y="414303"/>
                  </a:moveTo>
                  <a:cubicBezTo>
                    <a:pt x="31745" y="419000"/>
                    <a:pt x="57175" y="418505"/>
                    <a:pt x="75748" y="418146"/>
                  </a:cubicBezTo>
                  <a:cubicBezTo>
                    <a:pt x="81469" y="418029"/>
                    <a:pt x="86412" y="417939"/>
                    <a:pt x="89964" y="418010"/>
                  </a:cubicBezTo>
                  <a:cubicBezTo>
                    <a:pt x="99025" y="418192"/>
                    <a:pt x="116021" y="424620"/>
                    <a:pt x="129678" y="429787"/>
                  </a:cubicBezTo>
                  <a:cubicBezTo>
                    <a:pt x="138310" y="433052"/>
                    <a:pt x="145791" y="435885"/>
                    <a:pt x="148171" y="435885"/>
                  </a:cubicBezTo>
                  <a:cubicBezTo>
                    <a:pt x="148235" y="435885"/>
                    <a:pt x="148291" y="435883"/>
                    <a:pt x="148344" y="435878"/>
                  </a:cubicBezTo>
                  <a:cubicBezTo>
                    <a:pt x="150181" y="435751"/>
                    <a:pt x="154062" y="432964"/>
                    <a:pt x="158566" y="429736"/>
                  </a:cubicBezTo>
                  <a:cubicBezTo>
                    <a:pt x="167247" y="423508"/>
                    <a:pt x="179144" y="414991"/>
                    <a:pt x="185547" y="419107"/>
                  </a:cubicBezTo>
                  <a:cubicBezTo>
                    <a:pt x="191351" y="422840"/>
                    <a:pt x="199224" y="439867"/>
                    <a:pt x="206166" y="454890"/>
                  </a:cubicBezTo>
                  <a:cubicBezTo>
                    <a:pt x="210755" y="464829"/>
                    <a:pt x="214723" y="473410"/>
                    <a:pt x="217183" y="476134"/>
                  </a:cubicBezTo>
                  <a:cubicBezTo>
                    <a:pt x="221601" y="481032"/>
                    <a:pt x="235863" y="479162"/>
                    <a:pt x="248448" y="477524"/>
                  </a:cubicBezTo>
                  <a:cubicBezTo>
                    <a:pt x="253313" y="476890"/>
                    <a:pt x="257909" y="476287"/>
                    <a:pt x="261701" y="476097"/>
                  </a:cubicBezTo>
                  <a:cubicBezTo>
                    <a:pt x="268121" y="475758"/>
                    <a:pt x="274602" y="479052"/>
                    <a:pt x="279072" y="484853"/>
                  </a:cubicBezTo>
                  <a:cubicBezTo>
                    <a:pt x="283949" y="491181"/>
                    <a:pt x="285478" y="499291"/>
                    <a:pt x="283171" y="506550"/>
                  </a:cubicBezTo>
                  <a:cubicBezTo>
                    <a:pt x="279845" y="516994"/>
                    <a:pt x="271481" y="523636"/>
                    <a:pt x="259906" y="532826"/>
                  </a:cubicBezTo>
                  <a:cubicBezTo>
                    <a:pt x="254581" y="537052"/>
                    <a:pt x="248546" y="541844"/>
                    <a:pt x="241901" y="547847"/>
                  </a:cubicBezTo>
                  <a:cubicBezTo>
                    <a:pt x="219134" y="568408"/>
                    <a:pt x="208983" y="585479"/>
                    <a:pt x="208983" y="603191"/>
                  </a:cubicBezTo>
                  <a:cubicBezTo>
                    <a:pt x="208983" y="621094"/>
                    <a:pt x="225030" y="632286"/>
                    <a:pt x="226637" y="633362"/>
                  </a:cubicBezTo>
                  <a:cubicBezTo>
                    <a:pt x="227778" y="631950"/>
                    <a:pt x="238546" y="618646"/>
                    <a:pt x="243710" y="612187"/>
                  </a:cubicBezTo>
                  <a:cubicBezTo>
                    <a:pt x="247148" y="607890"/>
                    <a:pt x="255607" y="603221"/>
                    <a:pt x="264507" y="603026"/>
                  </a:cubicBezTo>
                  <a:cubicBezTo>
                    <a:pt x="264705" y="603021"/>
                    <a:pt x="264900" y="603018"/>
                    <a:pt x="265095" y="603018"/>
                  </a:cubicBezTo>
                  <a:cubicBezTo>
                    <a:pt x="272554" y="603018"/>
                    <a:pt x="279255" y="606176"/>
                    <a:pt x="284510" y="612179"/>
                  </a:cubicBezTo>
                  <a:cubicBezTo>
                    <a:pt x="291079" y="619687"/>
                    <a:pt x="297943" y="632038"/>
                    <a:pt x="303344" y="646066"/>
                  </a:cubicBezTo>
                  <a:cubicBezTo>
                    <a:pt x="308282" y="658877"/>
                    <a:pt x="311344" y="671469"/>
                    <a:pt x="311344" y="678933"/>
                  </a:cubicBezTo>
                  <a:cubicBezTo>
                    <a:pt x="311344" y="683890"/>
                    <a:pt x="312451" y="687250"/>
                    <a:pt x="314829" y="689501"/>
                  </a:cubicBezTo>
                  <a:cubicBezTo>
                    <a:pt x="319864" y="694271"/>
                    <a:pt x="330781" y="694053"/>
                    <a:pt x="346886" y="693188"/>
                  </a:cubicBezTo>
                  <a:cubicBezTo>
                    <a:pt x="371478" y="691859"/>
                    <a:pt x="445188" y="655688"/>
                    <a:pt x="448853" y="653883"/>
                  </a:cubicBezTo>
                  <a:cubicBezTo>
                    <a:pt x="444712" y="648265"/>
                    <a:pt x="439653" y="641650"/>
                    <a:pt x="434369" y="634747"/>
                  </a:cubicBezTo>
                  <a:cubicBezTo>
                    <a:pt x="419165" y="614884"/>
                    <a:pt x="401933" y="592370"/>
                    <a:pt x="396203" y="580309"/>
                  </a:cubicBezTo>
                  <a:cubicBezTo>
                    <a:pt x="386735" y="560378"/>
                    <a:pt x="377917" y="533968"/>
                    <a:pt x="393918" y="506411"/>
                  </a:cubicBezTo>
                  <a:cubicBezTo>
                    <a:pt x="399968" y="495994"/>
                    <a:pt x="406017" y="487687"/>
                    <a:pt x="410880" y="481010"/>
                  </a:cubicBezTo>
                  <a:cubicBezTo>
                    <a:pt x="419548" y="469104"/>
                    <a:pt x="425278" y="461237"/>
                    <a:pt x="424123" y="452018"/>
                  </a:cubicBezTo>
                  <a:cubicBezTo>
                    <a:pt x="423452" y="446651"/>
                    <a:pt x="421377" y="440584"/>
                    <a:pt x="419370" y="434722"/>
                  </a:cubicBezTo>
                  <a:cubicBezTo>
                    <a:pt x="415856" y="424457"/>
                    <a:pt x="412226" y="413845"/>
                    <a:pt x="415435" y="405679"/>
                  </a:cubicBezTo>
                  <a:cubicBezTo>
                    <a:pt x="417227" y="401107"/>
                    <a:pt x="420965" y="397312"/>
                    <a:pt x="424925" y="393291"/>
                  </a:cubicBezTo>
                  <a:cubicBezTo>
                    <a:pt x="429614" y="388522"/>
                    <a:pt x="434656" y="383282"/>
                    <a:pt x="436924" y="376069"/>
                  </a:cubicBezTo>
                  <a:cubicBezTo>
                    <a:pt x="436912" y="376042"/>
                    <a:pt x="436866" y="376032"/>
                    <a:pt x="436871" y="375998"/>
                  </a:cubicBezTo>
                  <a:cubicBezTo>
                    <a:pt x="436878" y="375950"/>
                    <a:pt x="436934" y="375952"/>
                    <a:pt x="436968" y="375925"/>
                  </a:cubicBezTo>
                  <a:cubicBezTo>
                    <a:pt x="438063" y="372365"/>
                    <a:pt x="438543" y="368364"/>
                    <a:pt x="437865" y="363631"/>
                  </a:cubicBezTo>
                  <a:cubicBezTo>
                    <a:pt x="435459" y="346796"/>
                    <a:pt x="418534" y="327264"/>
                    <a:pt x="387556" y="305582"/>
                  </a:cubicBezTo>
                  <a:cubicBezTo>
                    <a:pt x="376957" y="298160"/>
                    <a:pt x="364374" y="295846"/>
                    <a:pt x="354262" y="293988"/>
                  </a:cubicBezTo>
                  <a:cubicBezTo>
                    <a:pt x="347035" y="292659"/>
                    <a:pt x="341327" y="291610"/>
                    <a:pt x="338983" y="289072"/>
                  </a:cubicBezTo>
                  <a:cubicBezTo>
                    <a:pt x="335767" y="285585"/>
                    <a:pt x="334211" y="279365"/>
                    <a:pt x="335206" y="273942"/>
                  </a:cubicBezTo>
                  <a:cubicBezTo>
                    <a:pt x="335970" y="269752"/>
                    <a:pt x="338142" y="266573"/>
                    <a:pt x="341322" y="264983"/>
                  </a:cubicBezTo>
                  <a:cubicBezTo>
                    <a:pt x="343763" y="263764"/>
                    <a:pt x="346569" y="263183"/>
                    <a:pt x="349283" y="262627"/>
                  </a:cubicBezTo>
                  <a:cubicBezTo>
                    <a:pt x="353168" y="261832"/>
                    <a:pt x="356835" y="261079"/>
                    <a:pt x="358417" y="258492"/>
                  </a:cubicBezTo>
                  <a:cubicBezTo>
                    <a:pt x="359483" y="256761"/>
                    <a:pt x="359554" y="254303"/>
                    <a:pt x="358637" y="250984"/>
                  </a:cubicBezTo>
                  <a:cubicBezTo>
                    <a:pt x="356591" y="243564"/>
                    <a:pt x="347223" y="226668"/>
                    <a:pt x="338961" y="211760"/>
                  </a:cubicBezTo>
                  <a:cubicBezTo>
                    <a:pt x="332370" y="199868"/>
                    <a:pt x="326674" y="189597"/>
                    <a:pt x="325662" y="185952"/>
                  </a:cubicBezTo>
                  <a:cubicBezTo>
                    <a:pt x="323441" y="177956"/>
                    <a:pt x="321839" y="172180"/>
                    <a:pt x="329396" y="166984"/>
                  </a:cubicBezTo>
                  <a:cubicBezTo>
                    <a:pt x="334255" y="163643"/>
                    <a:pt x="340820" y="158595"/>
                    <a:pt x="341710" y="153358"/>
                  </a:cubicBezTo>
                  <a:cubicBezTo>
                    <a:pt x="342027" y="151466"/>
                    <a:pt x="341571" y="149664"/>
                    <a:pt x="340344" y="147991"/>
                  </a:cubicBezTo>
                  <a:cubicBezTo>
                    <a:pt x="339020" y="146184"/>
                    <a:pt x="336977" y="144172"/>
                    <a:pt x="334614" y="141841"/>
                  </a:cubicBezTo>
                  <a:cubicBezTo>
                    <a:pt x="328220" y="135533"/>
                    <a:pt x="319464" y="126899"/>
                    <a:pt x="318784" y="115385"/>
                  </a:cubicBezTo>
                  <a:cubicBezTo>
                    <a:pt x="318330" y="107626"/>
                    <a:pt x="319686" y="101708"/>
                    <a:pt x="322941" y="97294"/>
                  </a:cubicBezTo>
                  <a:cubicBezTo>
                    <a:pt x="326060" y="93063"/>
                    <a:pt x="331037" y="90084"/>
                    <a:pt x="338152" y="88184"/>
                  </a:cubicBezTo>
                  <a:cubicBezTo>
                    <a:pt x="342236" y="87094"/>
                    <a:pt x="346616" y="86602"/>
                    <a:pt x="350854" y="86124"/>
                  </a:cubicBezTo>
                  <a:cubicBezTo>
                    <a:pt x="361027" y="84975"/>
                    <a:pt x="371548" y="83790"/>
                    <a:pt x="380205" y="74495"/>
                  </a:cubicBezTo>
                  <a:cubicBezTo>
                    <a:pt x="392153" y="61659"/>
                    <a:pt x="389756" y="37541"/>
                    <a:pt x="375172" y="23901"/>
                  </a:cubicBezTo>
                  <a:cubicBezTo>
                    <a:pt x="369088" y="18209"/>
                    <a:pt x="354723" y="12489"/>
                    <a:pt x="340049" y="7368"/>
                  </a:cubicBezTo>
                  <a:cubicBezTo>
                    <a:pt x="331000" y="19438"/>
                    <a:pt x="323297" y="24886"/>
                    <a:pt x="315090" y="25017"/>
                  </a:cubicBezTo>
                  <a:cubicBezTo>
                    <a:pt x="314985" y="25020"/>
                    <a:pt x="314880" y="25020"/>
                    <a:pt x="314775" y="25020"/>
                  </a:cubicBezTo>
                  <a:cubicBezTo>
                    <a:pt x="307045" y="25020"/>
                    <a:pt x="298723" y="20489"/>
                    <a:pt x="287033" y="12696"/>
                  </a:cubicBezTo>
                  <a:cubicBezTo>
                    <a:pt x="267982" y="0"/>
                    <a:pt x="262591" y="2394"/>
                    <a:pt x="248185" y="8807"/>
                  </a:cubicBezTo>
                  <a:cubicBezTo>
                    <a:pt x="245539" y="9985"/>
                    <a:pt x="242542" y="11321"/>
                    <a:pt x="239114" y="12713"/>
                  </a:cubicBezTo>
                  <a:cubicBezTo>
                    <a:pt x="225505" y="18246"/>
                    <a:pt x="214054" y="33574"/>
                    <a:pt x="205693" y="44769"/>
                  </a:cubicBezTo>
                  <a:cubicBezTo>
                    <a:pt x="200412" y="51840"/>
                    <a:pt x="196239" y="57421"/>
                    <a:pt x="193077" y="58741"/>
                  </a:cubicBezTo>
                  <a:cubicBezTo>
                    <a:pt x="188663" y="60577"/>
                    <a:pt x="181858" y="55556"/>
                    <a:pt x="173255" y="49189"/>
                  </a:cubicBezTo>
                  <a:cubicBezTo>
                    <a:pt x="165472" y="43425"/>
                    <a:pt x="156655" y="36892"/>
                    <a:pt x="146923" y="33325"/>
                  </a:cubicBezTo>
                  <a:cubicBezTo>
                    <a:pt x="139413" y="30575"/>
                    <a:pt x="133092" y="30928"/>
                    <a:pt x="128142" y="34383"/>
                  </a:cubicBezTo>
                  <a:cubicBezTo>
                    <a:pt x="121103" y="39297"/>
                    <a:pt x="117228" y="50240"/>
                    <a:pt x="117228" y="65195"/>
                  </a:cubicBezTo>
                  <a:cubicBezTo>
                    <a:pt x="117228" y="70669"/>
                    <a:pt x="117486" y="75719"/>
                    <a:pt x="117740" y="80598"/>
                  </a:cubicBezTo>
                  <a:cubicBezTo>
                    <a:pt x="118533" y="96024"/>
                    <a:pt x="119162" y="108208"/>
                    <a:pt x="110810" y="120037"/>
                  </a:cubicBezTo>
                  <a:cubicBezTo>
                    <a:pt x="108299" y="123592"/>
                    <a:pt x="104960" y="127464"/>
                    <a:pt x="101422" y="131561"/>
                  </a:cubicBezTo>
                  <a:cubicBezTo>
                    <a:pt x="89550" y="145316"/>
                    <a:pt x="73293" y="164150"/>
                    <a:pt x="69779" y="192953"/>
                  </a:cubicBezTo>
                  <a:cubicBezTo>
                    <a:pt x="68006" y="207500"/>
                    <a:pt x="68167" y="224028"/>
                    <a:pt x="68321" y="240011"/>
                  </a:cubicBezTo>
                  <a:cubicBezTo>
                    <a:pt x="68577" y="265870"/>
                    <a:pt x="68816" y="290301"/>
                    <a:pt x="61554" y="307053"/>
                  </a:cubicBezTo>
                  <a:cubicBezTo>
                    <a:pt x="53871" y="324790"/>
                    <a:pt x="26512" y="346569"/>
                    <a:pt x="0" y="366642"/>
                  </a:cubicBezTo>
                  <a:cubicBezTo>
                    <a:pt x="643" y="368178"/>
                    <a:pt x="17493" y="408307"/>
                    <a:pt x="25488" y="414303"/>
                  </a:cubicBezTo>
                  <a:close/>
                </a:path>
              </a:pathLst>
            </a:custGeom>
            <a:grpFill/>
            <a:ln cap="flat" cmpd="sng" w="0">
              <a:noFill/>
              <a:prstDash val="solid"/>
              <a:miter lim="800000"/>
            </a:ln>
          </p:spPr>
          <p:txBody>
            <a:bodyPr anchor="ctr">
              <a:spAutoFit/>
            </a:bodyPr>
            <a:lstStyle/>
            <a:p>
              <a:pPr algn="ctr"/>
              <a:endParaRPr lang="en-US"/>
            </a:p>
          </p:txBody>
        </p:sp>
        <p:sp>
          <p:nvSpPr>
            <p:cNvPr id="276" name="Free Form 135">
              <a:extLst>
                <a:ext uri="{FF2B5EF4-FFF2-40B4-BE49-F238E27FC236}">
                  <a16:creationId xmlns:a16="http://schemas.microsoft.com/office/drawing/2014/main" id="{96755446-7F02-4BA9-9D9A-704AC5818F8D}"/>
                </a:ext>
              </a:extLst>
            </p:cNvPr>
            <p:cNvSpPr/>
            <p:nvPr/>
          </p:nvSpPr>
          <p:spPr>
            <a:xfrm>
              <a:off x="1572266" y="3259845"/>
              <a:ext cx="257215" cy="367283"/>
            </a:xfrm>
            <a:custGeom>
              <a:avLst/>
              <a:gdLst/>
              <a:ahLst/>
              <a:cxnLst/>
              <a:rect b="0" l="0" r="0" t="0"/>
              <a:pathLst>
                <a:path h="935953" w="655463">
                  <a:moveTo>
                    <a:pt x="486663" y="835776"/>
                  </a:moveTo>
                  <a:cubicBezTo>
                    <a:pt x="491023" y="840570"/>
                    <a:pt x="492017" y="848075"/>
                    <a:pt x="489623" y="858085"/>
                  </a:cubicBezTo>
                  <a:cubicBezTo>
                    <a:pt x="487509" y="866929"/>
                    <a:pt x="482822" y="877521"/>
                    <a:pt x="475692" y="889564"/>
                  </a:cubicBezTo>
                  <a:cubicBezTo>
                    <a:pt x="464144" y="909079"/>
                    <a:pt x="460426" y="925926"/>
                    <a:pt x="462793" y="931871"/>
                  </a:cubicBezTo>
                  <a:cubicBezTo>
                    <a:pt x="463293" y="933124"/>
                    <a:pt x="464056" y="933907"/>
                    <a:pt x="465058" y="934192"/>
                  </a:cubicBezTo>
                  <a:cubicBezTo>
                    <a:pt x="471176" y="935953"/>
                    <a:pt x="560575" y="928376"/>
                    <a:pt x="567152" y="927813"/>
                  </a:cubicBezTo>
                  <a:lnTo>
                    <a:pt x="566613" y="927391"/>
                  </a:lnTo>
                  <a:cubicBezTo>
                    <a:pt x="557101" y="919930"/>
                    <a:pt x="544070" y="909713"/>
                    <a:pt x="544070" y="894970"/>
                  </a:cubicBezTo>
                  <a:cubicBezTo>
                    <a:pt x="544070" y="887480"/>
                    <a:pt x="550337" y="817419"/>
                    <a:pt x="556823" y="747479"/>
                  </a:cubicBezTo>
                  <a:cubicBezTo>
                    <a:pt x="556823" y="747472"/>
                    <a:pt x="556815" y="747474"/>
                    <a:pt x="556815" y="747467"/>
                  </a:cubicBezTo>
                  <a:cubicBezTo>
                    <a:pt x="556815" y="747459"/>
                    <a:pt x="556825" y="747459"/>
                    <a:pt x="556825" y="747450"/>
                  </a:cubicBezTo>
                  <a:cubicBezTo>
                    <a:pt x="563250" y="678194"/>
                    <a:pt x="569888" y="609061"/>
                    <a:pt x="570866" y="600919"/>
                  </a:cubicBezTo>
                  <a:cubicBezTo>
                    <a:pt x="572733" y="585347"/>
                    <a:pt x="579137" y="501018"/>
                    <a:pt x="577044" y="471798"/>
                  </a:cubicBezTo>
                  <a:cubicBezTo>
                    <a:pt x="574013" y="429353"/>
                    <a:pt x="578288" y="395393"/>
                    <a:pt x="590114" y="367981"/>
                  </a:cubicBezTo>
                  <a:cubicBezTo>
                    <a:pt x="602001" y="340420"/>
                    <a:pt x="623862" y="324899"/>
                    <a:pt x="638321" y="314629"/>
                  </a:cubicBezTo>
                  <a:cubicBezTo>
                    <a:pt x="642179" y="311888"/>
                    <a:pt x="645515" y="309525"/>
                    <a:pt x="647863" y="307465"/>
                  </a:cubicBezTo>
                  <a:cubicBezTo>
                    <a:pt x="652942" y="303024"/>
                    <a:pt x="655463" y="297555"/>
                    <a:pt x="654951" y="292071"/>
                  </a:cubicBezTo>
                  <a:cubicBezTo>
                    <a:pt x="654369" y="285797"/>
                    <a:pt x="649909" y="279896"/>
                    <a:pt x="642394" y="275456"/>
                  </a:cubicBezTo>
                  <a:cubicBezTo>
                    <a:pt x="638492" y="273152"/>
                    <a:pt x="633189" y="270277"/>
                    <a:pt x="627575" y="267234"/>
                  </a:cubicBezTo>
                  <a:cubicBezTo>
                    <a:pt x="610946" y="258224"/>
                    <a:pt x="590246" y="247007"/>
                    <a:pt x="582587" y="238324"/>
                  </a:cubicBezTo>
                  <a:cubicBezTo>
                    <a:pt x="570778" y="224947"/>
                    <a:pt x="551773" y="199100"/>
                    <a:pt x="557125" y="176342"/>
                  </a:cubicBezTo>
                  <a:cubicBezTo>
                    <a:pt x="558737" y="169502"/>
                    <a:pt x="560549" y="163424"/>
                    <a:pt x="562299" y="157545"/>
                  </a:cubicBezTo>
                  <a:cubicBezTo>
                    <a:pt x="566518" y="143377"/>
                    <a:pt x="569851" y="132188"/>
                    <a:pt x="567432" y="120083"/>
                  </a:cubicBezTo>
                  <a:cubicBezTo>
                    <a:pt x="565599" y="110915"/>
                    <a:pt x="561107" y="101542"/>
                    <a:pt x="557142" y="93268"/>
                  </a:cubicBezTo>
                  <a:cubicBezTo>
                    <a:pt x="553816" y="86324"/>
                    <a:pt x="550939" y="80320"/>
                    <a:pt x="550939" y="76770"/>
                  </a:cubicBezTo>
                  <a:cubicBezTo>
                    <a:pt x="550939" y="74141"/>
                    <a:pt x="552036" y="65076"/>
                    <a:pt x="553299" y="54581"/>
                  </a:cubicBezTo>
                  <a:cubicBezTo>
                    <a:pt x="555669" y="34947"/>
                    <a:pt x="558912" y="8058"/>
                    <a:pt x="557152" y="5415"/>
                  </a:cubicBezTo>
                  <a:cubicBezTo>
                    <a:pt x="554450" y="1363"/>
                    <a:pt x="542909" y="0"/>
                    <a:pt x="538059" y="0"/>
                  </a:cubicBezTo>
                  <a:cubicBezTo>
                    <a:pt x="535333" y="0"/>
                    <a:pt x="526560" y="7371"/>
                    <a:pt x="518077" y="14503"/>
                  </a:cubicBezTo>
                  <a:cubicBezTo>
                    <a:pt x="511812" y="19768"/>
                    <a:pt x="505899" y="24740"/>
                    <a:pt x="502422" y="26768"/>
                  </a:cubicBezTo>
                  <a:cubicBezTo>
                    <a:pt x="497787" y="29472"/>
                    <a:pt x="485819" y="29580"/>
                    <a:pt x="476990" y="28851"/>
                  </a:cubicBezTo>
                  <a:cubicBezTo>
                    <a:pt x="468106" y="28117"/>
                    <a:pt x="456785" y="26039"/>
                    <a:pt x="454110" y="22601"/>
                  </a:cubicBezTo>
                  <a:cubicBezTo>
                    <a:pt x="452079" y="19987"/>
                    <a:pt x="450660" y="13833"/>
                    <a:pt x="449497" y="6966"/>
                  </a:cubicBezTo>
                  <a:cubicBezTo>
                    <a:pt x="445554" y="7410"/>
                    <a:pt x="326862" y="20882"/>
                    <a:pt x="311459" y="32937"/>
                  </a:cubicBezTo>
                  <a:cubicBezTo>
                    <a:pt x="302422" y="40011"/>
                    <a:pt x="298864" y="48280"/>
                    <a:pt x="294748" y="57858"/>
                  </a:cubicBezTo>
                  <a:cubicBezTo>
                    <a:pt x="291678" y="65002"/>
                    <a:pt x="288501" y="72391"/>
                    <a:pt x="282639" y="80306"/>
                  </a:cubicBezTo>
                  <a:cubicBezTo>
                    <a:pt x="273130" y="93142"/>
                    <a:pt x="238265" y="122939"/>
                    <a:pt x="217929" y="139881"/>
                  </a:cubicBezTo>
                  <a:cubicBezTo>
                    <a:pt x="218678" y="140539"/>
                    <a:pt x="223554" y="145089"/>
                    <a:pt x="229850" y="156984"/>
                  </a:cubicBezTo>
                  <a:cubicBezTo>
                    <a:pt x="236124" y="168839"/>
                    <a:pt x="245090" y="190595"/>
                    <a:pt x="252162" y="226905"/>
                  </a:cubicBezTo>
                  <a:cubicBezTo>
                    <a:pt x="260074" y="267526"/>
                    <a:pt x="253891" y="310052"/>
                    <a:pt x="249499" y="331788"/>
                  </a:cubicBezTo>
                  <a:cubicBezTo>
                    <a:pt x="243286" y="362555"/>
                    <a:pt x="233866" y="386669"/>
                    <a:pt x="228348" y="392206"/>
                  </a:cubicBezTo>
                  <a:cubicBezTo>
                    <a:pt x="222413" y="398166"/>
                    <a:pt x="184679" y="403998"/>
                    <a:pt x="148186" y="409641"/>
                  </a:cubicBezTo>
                  <a:cubicBezTo>
                    <a:pt x="118047" y="414298"/>
                    <a:pt x="89579" y="418700"/>
                    <a:pt x="84987" y="422457"/>
                  </a:cubicBezTo>
                  <a:cubicBezTo>
                    <a:pt x="79816" y="426683"/>
                    <a:pt x="79399" y="435512"/>
                    <a:pt x="78994" y="444049"/>
                  </a:cubicBezTo>
                  <a:cubicBezTo>
                    <a:pt x="78604" y="452189"/>
                    <a:pt x="78240" y="459874"/>
                    <a:pt x="74003" y="463671"/>
                  </a:cubicBezTo>
                  <a:cubicBezTo>
                    <a:pt x="69240" y="467931"/>
                    <a:pt x="59523" y="466112"/>
                    <a:pt x="50135" y="464354"/>
                  </a:cubicBezTo>
                  <a:cubicBezTo>
                    <a:pt x="42023" y="462837"/>
                    <a:pt x="34369" y="461403"/>
                    <a:pt x="29999" y="463698"/>
                  </a:cubicBezTo>
                  <a:cubicBezTo>
                    <a:pt x="20848" y="468489"/>
                    <a:pt x="1463" y="502742"/>
                    <a:pt x="0" y="505343"/>
                  </a:cubicBezTo>
                  <a:cubicBezTo>
                    <a:pt x="10309" y="506421"/>
                    <a:pt x="20265" y="507079"/>
                    <a:pt x="29285" y="507079"/>
                  </a:cubicBezTo>
                  <a:cubicBezTo>
                    <a:pt x="32147" y="507079"/>
                    <a:pt x="34910" y="507014"/>
                    <a:pt x="37570" y="506877"/>
                  </a:cubicBezTo>
                  <a:cubicBezTo>
                    <a:pt x="66251" y="505392"/>
                    <a:pt x="92022" y="499879"/>
                    <a:pt x="112734" y="495448"/>
                  </a:cubicBezTo>
                  <a:cubicBezTo>
                    <a:pt x="130344" y="491678"/>
                    <a:pt x="144258" y="488704"/>
                    <a:pt x="153468" y="489540"/>
                  </a:cubicBezTo>
                  <a:cubicBezTo>
                    <a:pt x="173326" y="491347"/>
                    <a:pt x="275846" y="509608"/>
                    <a:pt x="291040" y="516053"/>
                  </a:cubicBezTo>
                  <a:cubicBezTo>
                    <a:pt x="299279" y="519549"/>
                    <a:pt x="304100" y="529315"/>
                    <a:pt x="309201" y="539654"/>
                  </a:cubicBezTo>
                  <a:cubicBezTo>
                    <a:pt x="313702" y="548781"/>
                    <a:pt x="318362" y="558218"/>
                    <a:pt x="325899" y="565550"/>
                  </a:cubicBezTo>
                  <a:cubicBezTo>
                    <a:pt x="334314" y="573731"/>
                    <a:pt x="345721" y="580136"/>
                    <a:pt x="354887" y="585284"/>
                  </a:cubicBezTo>
                  <a:cubicBezTo>
                    <a:pt x="364057" y="590434"/>
                    <a:pt x="371295" y="594501"/>
                    <a:pt x="373114" y="598583"/>
                  </a:cubicBezTo>
                  <a:cubicBezTo>
                    <a:pt x="375698" y="604403"/>
                    <a:pt x="366915" y="631260"/>
                    <a:pt x="347006" y="678409"/>
                  </a:cubicBezTo>
                  <a:cubicBezTo>
                    <a:pt x="338476" y="698611"/>
                    <a:pt x="369878" y="740005"/>
                    <a:pt x="382699" y="754250"/>
                  </a:cubicBezTo>
                  <a:cubicBezTo>
                    <a:pt x="392114" y="764711"/>
                    <a:pt x="398183" y="793072"/>
                    <a:pt x="401806" y="810016"/>
                  </a:cubicBezTo>
                  <a:cubicBezTo>
                    <a:pt x="403001" y="815608"/>
                    <a:pt x="403947" y="820026"/>
                    <a:pt x="404720" y="822560"/>
                  </a:cubicBezTo>
                  <a:cubicBezTo>
                    <a:pt x="406315" y="827797"/>
                    <a:pt x="425622" y="828556"/>
                    <a:pt x="444293" y="829287"/>
                  </a:cubicBezTo>
                  <a:cubicBezTo>
                    <a:pt x="462886" y="830016"/>
                    <a:pt x="482113" y="830770"/>
                    <a:pt x="486663" y="835776"/>
                  </a:cubicBezTo>
                  <a:close/>
                </a:path>
              </a:pathLst>
            </a:custGeom>
            <a:grpFill/>
            <a:ln cap="flat" cmpd="sng" w="0">
              <a:noFill/>
              <a:prstDash val="solid"/>
              <a:miter lim="800000"/>
            </a:ln>
          </p:spPr>
          <p:txBody>
            <a:bodyPr anchor="ctr">
              <a:spAutoFit/>
            </a:bodyPr>
            <a:lstStyle/>
            <a:p>
              <a:pPr algn="ctr"/>
              <a:endParaRPr lang="en-US"/>
            </a:p>
          </p:txBody>
        </p:sp>
        <p:sp>
          <p:nvSpPr>
            <p:cNvPr id="277" name="Free Form 136">
              <a:extLst>
                <a:ext uri="{FF2B5EF4-FFF2-40B4-BE49-F238E27FC236}">
                  <a16:creationId xmlns:a16="http://schemas.microsoft.com/office/drawing/2014/main" id="{65887A5A-9A23-4AAF-98FF-A546634B4D38}"/>
                </a:ext>
              </a:extLst>
            </p:cNvPr>
            <p:cNvSpPr/>
            <p:nvPr/>
          </p:nvSpPr>
          <p:spPr>
            <a:xfrm>
              <a:off x="1877798" y="2506354"/>
              <a:ext cx="322181" cy="208684"/>
            </a:xfrm>
            <a:custGeom>
              <a:avLst/>
              <a:gdLst/>
              <a:ahLst/>
              <a:cxnLst/>
              <a:rect b="0" l="0" r="0" t="0"/>
              <a:pathLst>
                <a:path h="531793" w="821019">
                  <a:moveTo>
                    <a:pt x="781699" y="271308"/>
                  </a:moveTo>
                  <a:cubicBezTo>
                    <a:pt x="751193" y="250969"/>
                    <a:pt x="688501" y="246702"/>
                    <a:pt x="641284" y="246702"/>
                  </a:cubicBezTo>
                  <a:cubicBezTo>
                    <a:pt x="605618" y="246702"/>
                    <a:pt x="587837" y="242859"/>
                    <a:pt x="581833" y="233852"/>
                  </a:cubicBezTo>
                  <a:cubicBezTo>
                    <a:pt x="579124" y="229787"/>
                    <a:pt x="577739" y="221489"/>
                    <a:pt x="576406" y="213464"/>
                  </a:cubicBezTo>
                  <a:cubicBezTo>
                    <a:pt x="575050" y="205337"/>
                    <a:pt x="573650" y="196934"/>
                    <a:pt x="570897" y="193721"/>
                  </a:cubicBezTo>
                  <a:cubicBezTo>
                    <a:pt x="568768" y="191241"/>
                    <a:pt x="562790" y="187532"/>
                    <a:pt x="555864" y="183236"/>
                  </a:cubicBezTo>
                  <a:cubicBezTo>
                    <a:pt x="544965" y="176474"/>
                    <a:pt x="532609" y="168812"/>
                    <a:pt x="529810" y="162660"/>
                  </a:cubicBezTo>
                  <a:cubicBezTo>
                    <a:pt x="528125" y="158944"/>
                    <a:pt x="525809" y="143458"/>
                    <a:pt x="522873" y="123851"/>
                  </a:cubicBezTo>
                  <a:cubicBezTo>
                    <a:pt x="518025" y="91410"/>
                    <a:pt x="511383" y="46980"/>
                    <a:pt x="504022" y="35859"/>
                  </a:cubicBezTo>
                  <a:cubicBezTo>
                    <a:pt x="498569" y="27622"/>
                    <a:pt x="488228" y="18680"/>
                    <a:pt x="475653" y="11326"/>
                  </a:cubicBezTo>
                  <a:cubicBezTo>
                    <a:pt x="463525" y="4233"/>
                    <a:pt x="451581" y="0"/>
                    <a:pt x="443710" y="0"/>
                  </a:cubicBezTo>
                  <a:cubicBezTo>
                    <a:pt x="427675" y="0"/>
                    <a:pt x="370556" y="21762"/>
                    <a:pt x="359998" y="29504"/>
                  </a:cubicBezTo>
                  <a:cubicBezTo>
                    <a:pt x="355009" y="33164"/>
                    <a:pt x="350624" y="40784"/>
                    <a:pt x="346386" y="48155"/>
                  </a:cubicBezTo>
                  <a:cubicBezTo>
                    <a:pt x="341802" y="56124"/>
                    <a:pt x="337474" y="63649"/>
                    <a:pt x="332497" y="66363"/>
                  </a:cubicBezTo>
                  <a:cubicBezTo>
                    <a:pt x="327162" y="69272"/>
                    <a:pt x="311408" y="68855"/>
                    <a:pt x="296163" y="68455"/>
                  </a:cubicBezTo>
                  <a:cubicBezTo>
                    <a:pt x="284222" y="68143"/>
                    <a:pt x="272944" y="67841"/>
                    <a:pt x="269282" y="69372"/>
                  </a:cubicBezTo>
                  <a:cubicBezTo>
                    <a:pt x="264971" y="71167"/>
                    <a:pt x="260562" y="76690"/>
                    <a:pt x="256297" y="82027"/>
                  </a:cubicBezTo>
                  <a:cubicBezTo>
                    <a:pt x="252459" y="86836"/>
                    <a:pt x="248490" y="91805"/>
                    <a:pt x="244569" y="94092"/>
                  </a:cubicBezTo>
                  <a:cubicBezTo>
                    <a:pt x="236200" y="98972"/>
                    <a:pt x="198468" y="97570"/>
                    <a:pt x="190143" y="94102"/>
                  </a:cubicBezTo>
                  <a:cubicBezTo>
                    <a:pt x="185203" y="92044"/>
                    <a:pt x="180978" y="83366"/>
                    <a:pt x="177581" y="76395"/>
                  </a:cubicBezTo>
                  <a:cubicBezTo>
                    <a:pt x="175238" y="71584"/>
                    <a:pt x="173214" y="67431"/>
                    <a:pt x="171582" y="66617"/>
                  </a:cubicBezTo>
                  <a:cubicBezTo>
                    <a:pt x="168815" y="65249"/>
                    <a:pt x="161970" y="70101"/>
                    <a:pt x="154038" y="75736"/>
                  </a:cubicBezTo>
                  <a:cubicBezTo>
                    <a:pt x="150427" y="78304"/>
                    <a:pt x="146694" y="80957"/>
                    <a:pt x="142899" y="83354"/>
                  </a:cubicBezTo>
                  <a:cubicBezTo>
                    <a:pt x="130639" y="91103"/>
                    <a:pt x="114141" y="90011"/>
                    <a:pt x="113946" y="89994"/>
                  </a:cubicBezTo>
                  <a:cubicBezTo>
                    <a:pt x="113324" y="90003"/>
                    <a:pt x="70028" y="90764"/>
                    <a:pt x="66007" y="96784"/>
                  </a:cubicBezTo>
                  <a:cubicBezTo>
                    <a:pt x="64137" y="99594"/>
                    <a:pt x="63847" y="107684"/>
                    <a:pt x="63539" y="116253"/>
                  </a:cubicBezTo>
                  <a:cubicBezTo>
                    <a:pt x="63186" y="126187"/>
                    <a:pt x="62815" y="136465"/>
                    <a:pt x="59784" y="138735"/>
                  </a:cubicBezTo>
                  <a:cubicBezTo>
                    <a:pt x="54539" y="142668"/>
                    <a:pt x="5815" y="154684"/>
                    <a:pt x="0" y="156111"/>
                  </a:cubicBezTo>
                  <a:cubicBezTo>
                    <a:pt x="2848" y="157769"/>
                    <a:pt x="5418" y="159481"/>
                    <a:pt x="7576" y="161129"/>
                  </a:cubicBezTo>
                  <a:cubicBezTo>
                    <a:pt x="11075" y="163806"/>
                    <a:pt x="14764" y="167654"/>
                    <a:pt x="18668" y="171731"/>
                  </a:cubicBezTo>
                  <a:cubicBezTo>
                    <a:pt x="27870" y="181331"/>
                    <a:pt x="38302" y="192216"/>
                    <a:pt x="50757" y="192699"/>
                  </a:cubicBezTo>
                  <a:cubicBezTo>
                    <a:pt x="51694" y="192733"/>
                    <a:pt x="52620" y="192770"/>
                    <a:pt x="53532" y="192804"/>
                  </a:cubicBezTo>
                  <a:cubicBezTo>
                    <a:pt x="70033" y="193411"/>
                    <a:pt x="83061" y="193891"/>
                    <a:pt x="94824" y="203035"/>
                  </a:cubicBezTo>
                  <a:cubicBezTo>
                    <a:pt x="100476" y="207437"/>
                    <a:pt x="107045" y="216632"/>
                    <a:pt x="114000" y="226371"/>
                  </a:cubicBezTo>
                  <a:cubicBezTo>
                    <a:pt x="122215" y="237870"/>
                    <a:pt x="131519" y="250906"/>
                    <a:pt x="140854" y="257997"/>
                  </a:cubicBezTo>
                  <a:cubicBezTo>
                    <a:pt x="156013" y="269521"/>
                    <a:pt x="183335" y="287572"/>
                    <a:pt x="227383" y="308128"/>
                  </a:cubicBezTo>
                  <a:cubicBezTo>
                    <a:pt x="249085" y="318257"/>
                    <a:pt x="268645" y="325004"/>
                    <a:pt x="282927" y="329932"/>
                  </a:cubicBezTo>
                  <a:cubicBezTo>
                    <a:pt x="296131" y="334485"/>
                    <a:pt x="304853" y="337496"/>
                    <a:pt x="307806" y="340449"/>
                  </a:cubicBezTo>
                  <a:cubicBezTo>
                    <a:pt x="310861" y="343502"/>
                    <a:pt x="311103" y="351692"/>
                    <a:pt x="311356" y="360366"/>
                  </a:cubicBezTo>
                  <a:cubicBezTo>
                    <a:pt x="311615" y="369129"/>
                    <a:pt x="311881" y="378193"/>
                    <a:pt x="315350" y="380970"/>
                  </a:cubicBezTo>
                  <a:cubicBezTo>
                    <a:pt x="318138" y="383199"/>
                    <a:pt x="321271" y="384406"/>
                    <a:pt x="324902" y="385803"/>
                  </a:cubicBezTo>
                  <a:cubicBezTo>
                    <a:pt x="330054" y="387786"/>
                    <a:pt x="336467" y="390253"/>
                    <a:pt x="344206" y="396774"/>
                  </a:cubicBezTo>
                  <a:cubicBezTo>
                    <a:pt x="358574" y="408870"/>
                    <a:pt x="376676" y="427641"/>
                    <a:pt x="381360" y="448392"/>
                  </a:cubicBezTo>
                  <a:cubicBezTo>
                    <a:pt x="382477" y="453340"/>
                    <a:pt x="383406" y="459082"/>
                    <a:pt x="384391" y="465156"/>
                  </a:cubicBezTo>
                  <a:cubicBezTo>
                    <a:pt x="387656" y="485361"/>
                    <a:pt x="391363" y="508260"/>
                    <a:pt x="403950" y="515604"/>
                  </a:cubicBezTo>
                  <a:cubicBezTo>
                    <a:pt x="420082" y="525014"/>
                    <a:pt x="478345" y="531617"/>
                    <a:pt x="479903" y="531793"/>
                  </a:cubicBezTo>
                  <a:cubicBezTo>
                    <a:pt x="509969" y="512441"/>
                    <a:pt x="540032" y="492905"/>
                    <a:pt x="556274" y="481264"/>
                  </a:cubicBezTo>
                  <a:cubicBezTo>
                    <a:pt x="562792" y="476595"/>
                    <a:pt x="572433" y="469640"/>
                    <a:pt x="583599" y="461591"/>
                  </a:cubicBezTo>
                  <a:cubicBezTo>
                    <a:pt x="644795" y="417461"/>
                    <a:pt x="758703" y="335319"/>
                    <a:pt x="772026" y="330108"/>
                  </a:cubicBezTo>
                  <a:cubicBezTo>
                    <a:pt x="780261" y="326882"/>
                    <a:pt x="802075" y="328906"/>
                    <a:pt x="821019" y="331571"/>
                  </a:cubicBezTo>
                  <a:cubicBezTo>
                    <a:pt x="820809" y="330439"/>
                    <a:pt x="819017" y="321268"/>
                    <a:pt x="813669" y="309737"/>
                  </a:cubicBezTo>
                  <a:cubicBezTo>
                    <a:pt x="808429" y="298438"/>
                    <a:pt x="798629" y="282595"/>
                    <a:pt x="781699" y="271308"/>
                  </a:cubicBezTo>
                  <a:close/>
                </a:path>
              </a:pathLst>
            </a:custGeom>
            <a:grpFill/>
            <a:ln cap="flat" cmpd="sng" w="0">
              <a:noFill/>
              <a:prstDash val="solid"/>
              <a:miter lim="800000"/>
            </a:ln>
          </p:spPr>
          <p:txBody>
            <a:bodyPr anchor="ctr">
              <a:spAutoFit/>
            </a:bodyPr>
            <a:lstStyle/>
            <a:p>
              <a:pPr algn="ctr"/>
              <a:endParaRPr lang="en-US"/>
            </a:p>
          </p:txBody>
        </p:sp>
        <p:sp>
          <p:nvSpPr>
            <p:cNvPr id="278" name="Free Form 137">
              <a:extLst>
                <a:ext uri="{FF2B5EF4-FFF2-40B4-BE49-F238E27FC236}">
                  <a16:creationId xmlns:a16="http://schemas.microsoft.com/office/drawing/2014/main" id="{669FB277-4C90-4DC9-9E0E-1325BB362DE7}"/>
                </a:ext>
              </a:extLst>
            </p:cNvPr>
            <p:cNvSpPr/>
            <p:nvPr/>
          </p:nvSpPr>
          <p:spPr>
            <a:xfrm>
              <a:off x="2128132" y="3497069"/>
              <a:ext cx="387627" cy="218123"/>
            </a:xfrm>
            <a:custGeom>
              <a:avLst/>
              <a:gdLst/>
              <a:ahLst/>
              <a:cxnLst/>
              <a:rect b="0" l="0" r="0" t="0"/>
              <a:pathLst>
                <a:path h="555845" w="987795">
                  <a:moveTo>
                    <a:pt x="96221" y="535631"/>
                  </a:moveTo>
                  <a:cubicBezTo>
                    <a:pt x="98669" y="530632"/>
                    <a:pt x="98784" y="522419"/>
                    <a:pt x="98906" y="513719"/>
                  </a:cubicBezTo>
                  <a:cubicBezTo>
                    <a:pt x="99060" y="502861"/>
                    <a:pt x="99216" y="491635"/>
                    <a:pt x="103790" y="484773"/>
                  </a:cubicBezTo>
                  <a:cubicBezTo>
                    <a:pt x="106782" y="480284"/>
                    <a:pt x="109966" y="477141"/>
                    <a:pt x="113039" y="474100"/>
                  </a:cubicBezTo>
                  <a:cubicBezTo>
                    <a:pt x="118486" y="468721"/>
                    <a:pt x="123631" y="463637"/>
                    <a:pt x="127125" y="451845"/>
                  </a:cubicBezTo>
                  <a:cubicBezTo>
                    <a:pt x="129154" y="444998"/>
                    <a:pt x="129786" y="438214"/>
                    <a:pt x="130344" y="432230"/>
                  </a:cubicBezTo>
                  <a:cubicBezTo>
                    <a:pt x="131305" y="421926"/>
                    <a:pt x="132136" y="413023"/>
                    <a:pt x="139556" y="407785"/>
                  </a:cubicBezTo>
                  <a:cubicBezTo>
                    <a:pt x="145335" y="403706"/>
                    <a:pt x="167101" y="396895"/>
                    <a:pt x="186110" y="391950"/>
                  </a:cubicBezTo>
                  <a:cubicBezTo>
                    <a:pt x="203835" y="387344"/>
                    <a:pt x="226766" y="382404"/>
                    <a:pt x="233047" y="383679"/>
                  </a:cubicBezTo>
                  <a:cubicBezTo>
                    <a:pt x="233864" y="383840"/>
                    <a:pt x="234371" y="384101"/>
                    <a:pt x="234605" y="384479"/>
                  </a:cubicBezTo>
                  <a:cubicBezTo>
                    <a:pt x="236534" y="387561"/>
                    <a:pt x="233442" y="392704"/>
                    <a:pt x="229531" y="399214"/>
                  </a:cubicBezTo>
                  <a:cubicBezTo>
                    <a:pt x="226344" y="404515"/>
                    <a:pt x="222379" y="411114"/>
                    <a:pt x="220197" y="418283"/>
                  </a:cubicBezTo>
                  <a:cubicBezTo>
                    <a:pt x="215269" y="434474"/>
                    <a:pt x="212738" y="454729"/>
                    <a:pt x="217432" y="462106"/>
                  </a:cubicBezTo>
                  <a:cubicBezTo>
                    <a:pt x="219121" y="464763"/>
                    <a:pt x="225615" y="468058"/>
                    <a:pt x="238770" y="469326"/>
                  </a:cubicBezTo>
                  <a:cubicBezTo>
                    <a:pt x="249514" y="470372"/>
                    <a:pt x="259106" y="469394"/>
                    <a:pt x="263222" y="466858"/>
                  </a:cubicBezTo>
                  <a:cubicBezTo>
                    <a:pt x="266300" y="464968"/>
                    <a:pt x="268111" y="462130"/>
                    <a:pt x="270025" y="459128"/>
                  </a:cubicBezTo>
                  <a:cubicBezTo>
                    <a:pt x="273571" y="453578"/>
                    <a:pt x="277253" y="447834"/>
                    <a:pt x="289425" y="448287"/>
                  </a:cubicBezTo>
                  <a:cubicBezTo>
                    <a:pt x="297448" y="448585"/>
                    <a:pt x="303212" y="451523"/>
                    <a:pt x="309315" y="454637"/>
                  </a:cubicBezTo>
                  <a:cubicBezTo>
                    <a:pt x="317279" y="458699"/>
                    <a:pt x="325511" y="462886"/>
                    <a:pt x="339549" y="461340"/>
                  </a:cubicBezTo>
                  <a:cubicBezTo>
                    <a:pt x="353470" y="459792"/>
                    <a:pt x="368420" y="451301"/>
                    <a:pt x="380434" y="444476"/>
                  </a:cubicBezTo>
                  <a:cubicBezTo>
                    <a:pt x="388873" y="439682"/>
                    <a:pt x="395705" y="435798"/>
                    <a:pt x="399636" y="435798"/>
                  </a:cubicBezTo>
                  <a:cubicBezTo>
                    <a:pt x="400041" y="435798"/>
                    <a:pt x="400412" y="435839"/>
                    <a:pt x="400753" y="435924"/>
                  </a:cubicBezTo>
                  <a:cubicBezTo>
                    <a:pt x="404125" y="436768"/>
                    <a:pt x="411006" y="441243"/>
                    <a:pt x="418970" y="446424"/>
                  </a:cubicBezTo>
                  <a:cubicBezTo>
                    <a:pt x="430433" y="453876"/>
                    <a:pt x="444693" y="463149"/>
                    <a:pt x="453642" y="464776"/>
                  </a:cubicBezTo>
                  <a:cubicBezTo>
                    <a:pt x="469014" y="467570"/>
                    <a:pt x="561387" y="474802"/>
                    <a:pt x="567601" y="473025"/>
                  </a:cubicBezTo>
                  <a:cubicBezTo>
                    <a:pt x="570622" y="472164"/>
                    <a:pt x="575001" y="467777"/>
                    <a:pt x="579239" y="463537"/>
                  </a:cubicBezTo>
                  <a:cubicBezTo>
                    <a:pt x="583926" y="458843"/>
                    <a:pt x="588346" y="454412"/>
                    <a:pt x="590604" y="455163"/>
                  </a:cubicBezTo>
                  <a:cubicBezTo>
                    <a:pt x="592470" y="455788"/>
                    <a:pt x="595028" y="458989"/>
                    <a:pt x="597990" y="462698"/>
                  </a:cubicBezTo>
                  <a:cubicBezTo>
                    <a:pt x="601575" y="467185"/>
                    <a:pt x="605637" y="472269"/>
                    <a:pt x="608907" y="473022"/>
                  </a:cubicBezTo>
                  <a:cubicBezTo>
                    <a:pt x="609417" y="473139"/>
                    <a:pt x="609943" y="473271"/>
                    <a:pt x="610480" y="473405"/>
                  </a:cubicBezTo>
                  <a:cubicBezTo>
                    <a:pt x="616178" y="474832"/>
                    <a:pt x="623269" y="476587"/>
                    <a:pt x="626566" y="466268"/>
                  </a:cubicBezTo>
                  <a:cubicBezTo>
                    <a:pt x="630353" y="454437"/>
                    <a:pt x="640406" y="434920"/>
                    <a:pt x="650916" y="428573"/>
                  </a:cubicBezTo>
                  <a:cubicBezTo>
                    <a:pt x="655644" y="425712"/>
                    <a:pt x="664003" y="419100"/>
                    <a:pt x="672852" y="412099"/>
                  </a:cubicBezTo>
                  <a:cubicBezTo>
                    <a:pt x="683517" y="403660"/>
                    <a:pt x="694548" y="394933"/>
                    <a:pt x="699479" y="392655"/>
                  </a:cubicBezTo>
                  <a:cubicBezTo>
                    <a:pt x="704385" y="390390"/>
                    <a:pt x="714926" y="390797"/>
                    <a:pt x="725116" y="391192"/>
                  </a:cubicBezTo>
                  <a:cubicBezTo>
                    <a:pt x="733539" y="391514"/>
                    <a:pt x="741500" y="391824"/>
                    <a:pt x="745528" y="390587"/>
                  </a:cubicBezTo>
                  <a:cubicBezTo>
                    <a:pt x="749664" y="389314"/>
                    <a:pt x="754419" y="381580"/>
                    <a:pt x="759922" y="372624"/>
                  </a:cubicBezTo>
                  <a:cubicBezTo>
                    <a:pt x="766130" y="362521"/>
                    <a:pt x="773170" y="351068"/>
                    <a:pt x="781212" y="345952"/>
                  </a:cubicBezTo>
                  <a:cubicBezTo>
                    <a:pt x="790436" y="340088"/>
                    <a:pt x="798683" y="341341"/>
                    <a:pt x="805957" y="342451"/>
                  </a:cubicBezTo>
                  <a:cubicBezTo>
                    <a:pt x="810621" y="343165"/>
                    <a:pt x="815018" y="343838"/>
                    <a:pt x="819034" y="342497"/>
                  </a:cubicBezTo>
                  <a:cubicBezTo>
                    <a:pt x="823320" y="341068"/>
                    <a:pt x="826181" y="338752"/>
                    <a:pt x="827534" y="335606"/>
                  </a:cubicBezTo>
                  <a:cubicBezTo>
                    <a:pt x="829190" y="331761"/>
                    <a:pt x="828607" y="326760"/>
                    <a:pt x="825803" y="320749"/>
                  </a:cubicBezTo>
                  <a:cubicBezTo>
                    <a:pt x="820090" y="308516"/>
                    <a:pt x="822645" y="298496"/>
                    <a:pt x="834086" y="288262"/>
                  </a:cubicBezTo>
                  <a:cubicBezTo>
                    <a:pt x="840131" y="282854"/>
                    <a:pt x="852454" y="278509"/>
                    <a:pt x="868782" y="276026"/>
                  </a:cubicBezTo>
                  <a:cubicBezTo>
                    <a:pt x="883629" y="273764"/>
                    <a:pt x="899474" y="273444"/>
                    <a:pt x="911169" y="275166"/>
                  </a:cubicBezTo>
                  <a:cubicBezTo>
                    <a:pt x="933775" y="278492"/>
                    <a:pt x="969161" y="303432"/>
                    <a:pt x="971102" y="304809"/>
                  </a:cubicBezTo>
                  <a:cubicBezTo>
                    <a:pt x="977695" y="295921"/>
                    <a:pt x="984508" y="289311"/>
                    <a:pt x="987795" y="288947"/>
                  </a:cubicBezTo>
                  <a:cubicBezTo>
                    <a:pt x="986225" y="286572"/>
                    <a:pt x="962360" y="250430"/>
                    <a:pt x="958398" y="243822"/>
                  </a:cubicBezTo>
                  <a:cubicBezTo>
                    <a:pt x="955579" y="239126"/>
                    <a:pt x="951834" y="226858"/>
                    <a:pt x="948825" y="217000"/>
                  </a:cubicBezTo>
                  <a:cubicBezTo>
                    <a:pt x="947420" y="212394"/>
                    <a:pt x="946206" y="208417"/>
                    <a:pt x="945331" y="206010"/>
                  </a:cubicBezTo>
                  <a:cubicBezTo>
                    <a:pt x="943616" y="201302"/>
                    <a:pt x="935497" y="201509"/>
                    <a:pt x="926092" y="201765"/>
                  </a:cubicBezTo>
                  <a:cubicBezTo>
                    <a:pt x="920625" y="201909"/>
                    <a:pt x="914973" y="202065"/>
                    <a:pt x="909745" y="201311"/>
                  </a:cubicBezTo>
                  <a:cubicBezTo>
                    <a:pt x="900228" y="199953"/>
                    <a:pt x="895538" y="183865"/>
                    <a:pt x="891401" y="169668"/>
                  </a:cubicBezTo>
                  <a:cubicBezTo>
                    <a:pt x="889274" y="162375"/>
                    <a:pt x="887270" y="155487"/>
                    <a:pt x="884892" y="152002"/>
                  </a:cubicBezTo>
                  <a:cubicBezTo>
                    <a:pt x="880486" y="145538"/>
                    <a:pt x="868816" y="143041"/>
                    <a:pt x="857531" y="140624"/>
                  </a:cubicBezTo>
                  <a:cubicBezTo>
                    <a:pt x="851177" y="139266"/>
                    <a:pt x="845181" y="137984"/>
                    <a:pt x="840318" y="136038"/>
                  </a:cubicBezTo>
                  <a:cubicBezTo>
                    <a:pt x="826578" y="130544"/>
                    <a:pt x="822382" y="120403"/>
                    <a:pt x="818914" y="84373"/>
                  </a:cubicBezTo>
                  <a:cubicBezTo>
                    <a:pt x="815603" y="49923"/>
                    <a:pt x="826442" y="14491"/>
                    <a:pt x="827107" y="12367"/>
                  </a:cubicBezTo>
                  <a:cubicBezTo>
                    <a:pt x="823157" y="12287"/>
                    <a:pt x="816783" y="9916"/>
                    <a:pt x="809387" y="7151"/>
                  </a:cubicBezTo>
                  <a:cubicBezTo>
                    <a:pt x="800404" y="3789"/>
                    <a:pt x="790280" y="0"/>
                    <a:pt x="783011" y="0"/>
                  </a:cubicBezTo>
                  <a:cubicBezTo>
                    <a:pt x="782667" y="0"/>
                    <a:pt x="782331" y="9"/>
                    <a:pt x="781999" y="26"/>
                  </a:cubicBezTo>
                  <a:cubicBezTo>
                    <a:pt x="776854" y="299"/>
                    <a:pt x="764550" y="4172"/>
                    <a:pt x="750298" y="8658"/>
                  </a:cubicBezTo>
                  <a:cubicBezTo>
                    <a:pt x="733916" y="13818"/>
                    <a:pt x="715914" y="19487"/>
                    <a:pt x="704185" y="21165"/>
                  </a:cubicBezTo>
                  <a:cubicBezTo>
                    <a:pt x="703817" y="22959"/>
                    <a:pt x="699281" y="44471"/>
                    <a:pt x="691437" y="53191"/>
                  </a:cubicBezTo>
                  <a:cubicBezTo>
                    <a:pt x="688231" y="56751"/>
                    <a:pt x="684541" y="59972"/>
                    <a:pt x="680976" y="63088"/>
                  </a:cubicBezTo>
                  <a:cubicBezTo>
                    <a:pt x="675448" y="67914"/>
                    <a:pt x="670677" y="72081"/>
                    <a:pt x="669577" y="75934"/>
                  </a:cubicBezTo>
                  <a:cubicBezTo>
                    <a:pt x="669055" y="77750"/>
                    <a:pt x="668058" y="84163"/>
                    <a:pt x="666795" y="92278"/>
                  </a:cubicBezTo>
                  <a:cubicBezTo>
                    <a:pt x="663639" y="112546"/>
                    <a:pt x="658360" y="146464"/>
                    <a:pt x="653140" y="156257"/>
                  </a:cubicBezTo>
                  <a:cubicBezTo>
                    <a:pt x="649414" y="163241"/>
                    <a:pt x="641377" y="171192"/>
                    <a:pt x="632662" y="176513"/>
                  </a:cubicBezTo>
                  <a:cubicBezTo>
                    <a:pt x="626788" y="180095"/>
                    <a:pt x="615683" y="185447"/>
                    <a:pt x="607285" y="180963"/>
                  </a:cubicBezTo>
                  <a:cubicBezTo>
                    <a:pt x="598278" y="176162"/>
                    <a:pt x="594442" y="165262"/>
                    <a:pt x="590729" y="154726"/>
                  </a:cubicBezTo>
                  <a:cubicBezTo>
                    <a:pt x="588776" y="149178"/>
                    <a:pt x="586927" y="143936"/>
                    <a:pt x="584408" y="139844"/>
                  </a:cubicBezTo>
                  <a:cubicBezTo>
                    <a:pt x="581870" y="135716"/>
                    <a:pt x="577481" y="133102"/>
                    <a:pt x="571721" y="132288"/>
                  </a:cubicBezTo>
                  <a:cubicBezTo>
                    <a:pt x="563043" y="131059"/>
                    <a:pt x="552617" y="134180"/>
                    <a:pt x="546352" y="139883"/>
                  </a:cubicBezTo>
                  <a:cubicBezTo>
                    <a:pt x="541663" y="144143"/>
                    <a:pt x="538935" y="152148"/>
                    <a:pt x="536294" y="159890"/>
                  </a:cubicBezTo>
                  <a:cubicBezTo>
                    <a:pt x="533336" y="168569"/>
                    <a:pt x="530276" y="177544"/>
                    <a:pt x="524421" y="180960"/>
                  </a:cubicBezTo>
                  <a:cubicBezTo>
                    <a:pt x="519288" y="183957"/>
                    <a:pt x="494056" y="191392"/>
                    <a:pt x="461635" y="199463"/>
                  </a:cubicBezTo>
                  <a:cubicBezTo>
                    <a:pt x="434871" y="206130"/>
                    <a:pt x="400121" y="213906"/>
                    <a:pt x="382870" y="215739"/>
                  </a:cubicBezTo>
                  <a:cubicBezTo>
                    <a:pt x="351341" y="219095"/>
                    <a:pt x="323312" y="215235"/>
                    <a:pt x="307877" y="205410"/>
                  </a:cubicBezTo>
                  <a:cubicBezTo>
                    <a:pt x="297331" y="198700"/>
                    <a:pt x="296428" y="191075"/>
                    <a:pt x="295477" y="183004"/>
                  </a:cubicBezTo>
                  <a:cubicBezTo>
                    <a:pt x="295065" y="179519"/>
                    <a:pt x="294639" y="175913"/>
                    <a:pt x="293378" y="172348"/>
                  </a:cubicBezTo>
                  <a:cubicBezTo>
                    <a:pt x="291539" y="167132"/>
                    <a:pt x="285148" y="162726"/>
                    <a:pt x="277102" y="161122"/>
                  </a:cubicBezTo>
                  <a:cubicBezTo>
                    <a:pt x="267063" y="159108"/>
                    <a:pt x="257599" y="161797"/>
                    <a:pt x="251762" y="168283"/>
                  </a:cubicBezTo>
                  <a:cubicBezTo>
                    <a:pt x="247329" y="173211"/>
                    <a:pt x="241326" y="182826"/>
                    <a:pt x="234374" y="193957"/>
                  </a:cubicBezTo>
                  <a:cubicBezTo>
                    <a:pt x="221918" y="213911"/>
                    <a:pt x="207798" y="236527"/>
                    <a:pt x="196752" y="241830"/>
                  </a:cubicBezTo>
                  <a:cubicBezTo>
                    <a:pt x="187708" y="246171"/>
                    <a:pt x="176218" y="248646"/>
                    <a:pt x="165106" y="251040"/>
                  </a:cubicBezTo>
                  <a:cubicBezTo>
                    <a:pt x="155099" y="253198"/>
                    <a:pt x="144750" y="255427"/>
                    <a:pt x="136291" y="259006"/>
                  </a:cubicBezTo>
                  <a:cubicBezTo>
                    <a:pt x="125033" y="263769"/>
                    <a:pt x="119764" y="270774"/>
                    <a:pt x="115914" y="275887"/>
                  </a:cubicBezTo>
                  <a:cubicBezTo>
                    <a:pt x="113622" y="278933"/>
                    <a:pt x="111815" y="281335"/>
                    <a:pt x="109498" y="282364"/>
                  </a:cubicBezTo>
                  <a:cubicBezTo>
                    <a:pt x="108433" y="282837"/>
                    <a:pt x="106272" y="283034"/>
                    <a:pt x="103419" y="283034"/>
                  </a:cubicBezTo>
                  <a:cubicBezTo>
                    <a:pt x="90089" y="283034"/>
                    <a:pt x="61696" y="278760"/>
                    <a:pt x="58945" y="278343"/>
                  </a:cubicBezTo>
                  <a:cubicBezTo>
                    <a:pt x="56651" y="285592"/>
                    <a:pt x="51581" y="290854"/>
                    <a:pt x="46870" y="295648"/>
                  </a:cubicBezTo>
                  <a:cubicBezTo>
                    <a:pt x="42937" y="299640"/>
                    <a:pt x="39226" y="303412"/>
                    <a:pt x="37453" y="307918"/>
                  </a:cubicBezTo>
                  <a:cubicBezTo>
                    <a:pt x="34296" y="315967"/>
                    <a:pt x="37904" y="326518"/>
                    <a:pt x="41399" y="336723"/>
                  </a:cubicBezTo>
                  <a:cubicBezTo>
                    <a:pt x="43410" y="342604"/>
                    <a:pt x="45490" y="348686"/>
                    <a:pt x="46166" y="354092"/>
                  </a:cubicBezTo>
                  <a:cubicBezTo>
                    <a:pt x="47336" y="363443"/>
                    <a:pt x="41577" y="371353"/>
                    <a:pt x="32857" y="383328"/>
                  </a:cubicBezTo>
                  <a:cubicBezTo>
                    <a:pt x="27748" y="390346"/>
                    <a:pt x="21957" y="398298"/>
                    <a:pt x="15917" y="408697"/>
                  </a:cubicBezTo>
                  <a:cubicBezTo>
                    <a:pt x="0" y="436115"/>
                    <a:pt x="8785" y="462420"/>
                    <a:pt x="18217" y="482276"/>
                  </a:cubicBezTo>
                  <a:cubicBezTo>
                    <a:pt x="23928" y="494302"/>
                    <a:pt x="41150" y="516801"/>
                    <a:pt x="56344" y="536650"/>
                  </a:cubicBezTo>
                  <a:cubicBezTo>
                    <a:pt x="61645" y="543577"/>
                    <a:pt x="66719" y="550215"/>
                    <a:pt x="70869" y="555845"/>
                  </a:cubicBezTo>
                  <a:cubicBezTo>
                    <a:pt x="72222" y="555211"/>
                    <a:pt x="90984" y="546323"/>
                    <a:pt x="96221" y="535631"/>
                  </a:cubicBezTo>
                  <a:close/>
                </a:path>
              </a:pathLst>
            </a:custGeom>
            <a:grpFill/>
            <a:ln cap="flat" cmpd="sng" w="0">
              <a:noFill/>
              <a:prstDash val="solid"/>
              <a:miter lim="800000"/>
            </a:ln>
          </p:spPr>
          <p:txBody>
            <a:bodyPr anchor="ctr">
              <a:spAutoFit/>
            </a:bodyPr>
            <a:lstStyle/>
            <a:p>
              <a:pPr algn="ctr"/>
              <a:endParaRPr lang="en-US"/>
            </a:p>
          </p:txBody>
        </p:sp>
        <p:sp>
          <p:nvSpPr>
            <p:cNvPr id="279" name="Free Form 138">
              <a:extLst>
                <a:ext uri="{FF2B5EF4-FFF2-40B4-BE49-F238E27FC236}">
                  <a16:creationId xmlns:a16="http://schemas.microsoft.com/office/drawing/2014/main" id="{A38E172F-3BAA-4776-86B6-B00FCDD0728A}"/>
                </a:ext>
              </a:extLst>
            </p:cNvPr>
            <p:cNvSpPr/>
            <p:nvPr/>
          </p:nvSpPr>
          <p:spPr>
            <a:xfrm>
              <a:off x="2211349" y="2773698"/>
              <a:ext cx="204981" cy="294184"/>
            </a:xfrm>
            <a:custGeom>
              <a:avLst/>
              <a:gdLst/>
              <a:ahLst/>
              <a:cxnLst/>
              <a:rect b="0" l="0" r="0" t="0"/>
              <a:pathLst>
                <a:path h="749673" w="522354">
                  <a:moveTo>
                    <a:pt x="504836" y="390497"/>
                  </a:moveTo>
                  <a:cubicBezTo>
                    <a:pt x="499740" y="386557"/>
                    <a:pt x="494470" y="382477"/>
                    <a:pt x="494875" y="379237"/>
                  </a:cubicBezTo>
                  <a:cubicBezTo>
                    <a:pt x="495319" y="375684"/>
                    <a:pt x="501654" y="367393"/>
                    <a:pt x="507243" y="360076"/>
                  </a:cubicBezTo>
                  <a:cubicBezTo>
                    <a:pt x="510376" y="355979"/>
                    <a:pt x="513334" y="352107"/>
                    <a:pt x="514821" y="349629"/>
                  </a:cubicBezTo>
                  <a:cubicBezTo>
                    <a:pt x="518772" y="343043"/>
                    <a:pt x="519691" y="329259"/>
                    <a:pt x="512810" y="324441"/>
                  </a:cubicBezTo>
                  <a:cubicBezTo>
                    <a:pt x="509101" y="321844"/>
                    <a:pt x="498145" y="323124"/>
                    <a:pt x="488479" y="324251"/>
                  </a:cubicBezTo>
                  <a:cubicBezTo>
                    <a:pt x="480272" y="325204"/>
                    <a:pt x="473178" y="326036"/>
                    <a:pt x="471564" y="324424"/>
                  </a:cubicBezTo>
                  <a:cubicBezTo>
                    <a:pt x="471276" y="324134"/>
                    <a:pt x="470738" y="323607"/>
                    <a:pt x="469991" y="322883"/>
                  </a:cubicBezTo>
                  <a:cubicBezTo>
                    <a:pt x="451594" y="304987"/>
                    <a:pt x="429772" y="282000"/>
                    <a:pt x="430297" y="274139"/>
                  </a:cubicBezTo>
                  <a:cubicBezTo>
                    <a:pt x="430614" y="269384"/>
                    <a:pt x="442732" y="260755"/>
                    <a:pt x="456768" y="250767"/>
                  </a:cubicBezTo>
                  <a:cubicBezTo>
                    <a:pt x="457053" y="250565"/>
                    <a:pt x="457343" y="250357"/>
                    <a:pt x="457634" y="250153"/>
                  </a:cubicBezTo>
                  <a:cubicBezTo>
                    <a:pt x="456912" y="247802"/>
                    <a:pt x="442345" y="200490"/>
                    <a:pt x="431738" y="192538"/>
                  </a:cubicBezTo>
                  <a:cubicBezTo>
                    <a:pt x="423632" y="186454"/>
                    <a:pt x="416076" y="192731"/>
                    <a:pt x="405610" y="201411"/>
                  </a:cubicBezTo>
                  <a:cubicBezTo>
                    <a:pt x="402036" y="204374"/>
                    <a:pt x="398334" y="207442"/>
                    <a:pt x="394157" y="210402"/>
                  </a:cubicBezTo>
                  <a:cubicBezTo>
                    <a:pt x="376742" y="222740"/>
                    <a:pt x="358176" y="213462"/>
                    <a:pt x="352075" y="210414"/>
                  </a:cubicBezTo>
                  <a:cubicBezTo>
                    <a:pt x="343651" y="206200"/>
                    <a:pt x="317504" y="186781"/>
                    <a:pt x="310791" y="177386"/>
                  </a:cubicBezTo>
                  <a:cubicBezTo>
                    <a:pt x="306272" y="171056"/>
                    <a:pt x="303000" y="154972"/>
                    <a:pt x="300610" y="143229"/>
                  </a:cubicBezTo>
                  <a:cubicBezTo>
                    <a:pt x="299391" y="137238"/>
                    <a:pt x="298428" y="132505"/>
                    <a:pt x="297731" y="131346"/>
                  </a:cubicBezTo>
                  <a:cubicBezTo>
                    <a:pt x="295329" y="127343"/>
                    <a:pt x="260560" y="74319"/>
                    <a:pt x="255900" y="72103"/>
                  </a:cubicBezTo>
                  <a:cubicBezTo>
                    <a:pt x="253810" y="71111"/>
                    <a:pt x="249623" y="68243"/>
                    <a:pt x="244776" y="64927"/>
                  </a:cubicBezTo>
                  <a:cubicBezTo>
                    <a:pt x="238473" y="60616"/>
                    <a:pt x="231331" y="55729"/>
                    <a:pt x="227049" y="53786"/>
                  </a:cubicBezTo>
                  <a:cubicBezTo>
                    <a:pt x="224074" y="52432"/>
                    <a:pt x="222211" y="46319"/>
                    <a:pt x="219846" y="38582"/>
                  </a:cubicBezTo>
                  <a:cubicBezTo>
                    <a:pt x="216056" y="26178"/>
                    <a:pt x="211343" y="10741"/>
                    <a:pt x="199575" y="5693"/>
                  </a:cubicBezTo>
                  <a:cubicBezTo>
                    <a:pt x="190358" y="1748"/>
                    <a:pt x="173126" y="970"/>
                    <a:pt x="156457" y="219"/>
                  </a:cubicBezTo>
                  <a:cubicBezTo>
                    <a:pt x="154870" y="148"/>
                    <a:pt x="153294" y="73"/>
                    <a:pt x="151727" y="0"/>
                  </a:cubicBezTo>
                  <a:cubicBezTo>
                    <a:pt x="151370" y="1572"/>
                    <a:pt x="144989" y="28763"/>
                    <a:pt x="130369" y="41391"/>
                  </a:cubicBezTo>
                  <a:cubicBezTo>
                    <a:pt x="125616" y="45495"/>
                    <a:pt x="121393" y="48475"/>
                    <a:pt x="117311" y="51357"/>
                  </a:cubicBezTo>
                  <a:cubicBezTo>
                    <a:pt x="108489" y="57585"/>
                    <a:pt x="100866" y="62964"/>
                    <a:pt x="91930" y="77077"/>
                  </a:cubicBezTo>
                  <a:cubicBezTo>
                    <a:pt x="83015" y="91152"/>
                    <a:pt x="84378" y="109296"/>
                    <a:pt x="85700" y="126843"/>
                  </a:cubicBezTo>
                  <a:cubicBezTo>
                    <a:pt x="86312" y="134982"/>
                    <a:pt x="86892" y="142670"/>
                    <a:pt x="86460" y="149815"/>
                  </a:cubicBezTo>
                  <a:cubicBezTo>
                    <a:pt x="85778" y="161068"/>
                    <a:pt x="74015" y="197939"/>
                    <a:pt x="57590" y="234893"/>
                  </a:cubicBezTo>
                  <a:cubicBezTo>
                    <a:pt x="45941" y="261103"/>
                    <a:pt x="22994" y="307321"/>
                    <a:pt x="0" y="322939"/>
                  </a:cubicBezTo>
                  <a:cubicBezTo>
                    <a:pt x="1762" y="324502"/>
                    <a:pt x="34778" y="353972"/>
                    <a:pt x="51399" y="381231"/>
                  </a:cubicBezTo>
                  <a:cubicBezTo>
                    <a:pt x="60838" y="396713"/>
                    <a:pt x="64373" y="415500"/>
                    <a:pt x="65678" y="428534"/>
                  </a:cubicBezTo>
                  <a:cubicBezTo>
                    <a:pt x="67204" y="443822"/>
                    <a:pt x="66226" y="457163"/>
                    <a:pt x="64468" y="462440"/>
                  </a:cubicBezTo>
                  <a:cubicBezTo>
                    <a:pt x="62781" y="467499"/>
                    <a:pt x="51879" y="482659"/>
                    <a:pt x="41335" y="497321"/>
                  </a:cubicBezTo>
                  <a:cubicBezTo>
                    <a:pt x="30258" y="512722"/>
                    <a:pt x="18804" y="528647"/>
                    <a:pt x="17758" y="533185"/>
                  </a:cubicBezTo>
                  <a:cubicBezTo>
                    <a:pt x="16781" y="537411"/>
                    <a:pt x="19446" y="542068"/>
                    <a:pt x="22818" y="547967"/>
                  </a:cubicBezTo>
                  <a:cubicBezTo>
                    <a:pt x="26541" y="554470"/>
                    <a:pt x="31172" y="562563"/>
                    <a:pt x="33164" y="573645"/>
                  </a:cubicBezTo>
                  <a:cubicBezTo>
                    <a:pt x="34852" y="583036"/>
                    <a:pt x="33262" y="593994"/>
                    <a:pt x="31723" y="604589"/>
                  </a:cubicBezTo>
                  <a:cubicBezTo>
                    <a:pt x="29782" y="617944"/>
                    <a:pt x="27951" y="630560"/>
                    <a:pt x="33137" y="637941"/>
                  </a:cubicBezTo>
                  <a:cubicBezTo>
                    <a:pt x="37924" y="644751"/>
                    <a:pt x="48055" y="648775"/>
                    <a:pt x="58360" y="647926"/>
                  </a:cubicBezTo>
                  <a:cubicBezTo>
                    <a:pt x="68448" y="647105"/>
                    <a:pt x="76568" y="641799"/>
                    <a:pt x="80635" y="633369"/>
                  </a:cubicBezTo>
                  <a:cubicBezTo>
                    <a:pt x="83522" y="627393"/>
                    <a:pt x="85268" y="622294"/>
                    <a:pt x="86955" y="617366"/>
                  </a:cubicBezTo>
                  <a:cubicBezTo>
                    <a:pt x="90798" y="606142"/>
                    <a:pt x="94119" y="596447"/>
                    <a:pt x="109530" y="582480"/>
                  </a:cubicBezTo>
                  <a:cubicBezTo>
                    <a:pt x="119793" y="573182"/>
                    <a:pt x="130483" y="573089"/>
                    <a:pt x="137647" y="574652"/>
                  </a:cubicBezTo>
                  <a:cubicBezTo>
                    <a:pt x="150924" y="577549"/>
                    <a:pt x="161885" y="587959"/>
                    <a:pt x="165450" y="596281"/>
                  </a:cubicBezTo>
                  <a:cubicBezTo>
                    <a:pt x="167800" y="601772"/>
                    <a:pt x="169780" y="609826"/>
                    <a:pt x="171687" y="617612"/>
                  </a:cubicBezTo>
                  <a:cubicBezTo>
                    <a:pt x="174752" y="630104"/>
                    <a:pt x="177922" y="643020"/>
                    <a:pt x="182511" y="644271"/>
                  </a:cubicBezTo>
                  <a:cubicBezTo>
                    <a:pt x="183092" y="644430"/>
                    <a:pt x="183955" y="644659"/>
                    <a:pt x="185069" y="644954"/>
                  </a:cubicBezTo>
                  <a:cubicBezTo>
                    <a:pt x="226556" y="656007"/>
                    <a:pt x="252296" y="665032"/>
                    <a:pt x="261569" y="671776"/>
                  </a:cubicBezTo>
                  <a:cubicBezTo>
                    <a:pt x="269323" y="677416"/>
                    <a:pt x="270962" y="684980"/>
                    <a:pt x="272542" y="692293"/>
                  </a:cubicBezTo>
                  <a:cubicBezTo>
                    <a:pt x="274059" y="699291"/>
                    <a:pt x="275490" y="705902"/>
                    <a:pt x="282174" y="710244"/>
                  </a:cubicBezTo>
                  <a:cubicBezTo>
                    <a:pt x="291142" y="716077"/>
                    <a:pt x="296221" y="712466"/>
                    <a:pt x="302649" y="707891"/>
                  </a:cubicBezTo>
                  <a:cubicBezTo>
                    <a:pt x="305916" y="705570"/>
                    <a:pt x="309615" y="702939"/>
                    <a:pt x="314312" y="701296"/>
                  </a:cubicBezTo>
                  <a:cubicBezTo>
                    <a:pt x="327777" y="696565"/>
                    <a:pt x="351210" y="745696"/>
                    <a:pt x="353080" y="749673"/>
                  </a:cubicBezTo>
                  <a:cubicBezTo>
                    <a:pt x="353424" y="749400"/>
                    <a:pt x="353758" y="749122"/>
                    <a:pt x="354111" y="748854"/>
                  </a:cubicBezTo>
                  <a:cubicBezTo>
                    <a:pt x="370392" y="736504"/>
                    <a:pt x="387742" y="733029"/>
                    <a:pt x="405691" y="738520"/>
                  </a:cubicBezTo>
                  <a:cubicBezTo>
                    <a:pt x="409997" y="733387"/>
                    <a:pt x="414791" y="729132"/>
                    <a:pt x="418648" y="725733"/>
                  </a:cubicBezTo>
                  <a:cubicBezTo>
                    <a:pt x="420938" y="723717"/>
                    <a:pt x="422918" y="721973"/>
                    <a:pt x="424157" y="720578"/>
                  </a:cubicBezTo>
                  <a:cubicBezTo>
                    <a:pt x="426451" y="717999"/>
                    <a:pt x="427429" y="710720"/>
                    <a:pt x="426654" y="702029"/>
                  </a:cubicBezTo>
                  <a:cubicBezTo>
                    <a:pt x="425861" y="693185"/>
                    <a:pt x="422942" y="681284"/>
                    <a:pt x="417307" y="676858"/>
                  </a:cubicBezTo>
                  <a:cubicBezTo>
                    <a:pt x="407463" y="669126"/>
                    <a:pt x="374650" y="634032"/>
                    <a:pt x="374650" y="626576"/>
                  </a:cubicBezTo>
                  <a:cubicBezTo>
                    <a:pt x="374650" y="618936"/>
                    <a:pt x="393957" y="596895"/>
                    <a:pt x="409078" y="587271"/>
                  </a:cubicBezTo>
                  <a:cubicBezTo>
                    <a:pt x="416393" y="582619"/>
                    <a:pt x="425703" y="578576"/>
                    <a:pt x="433915" y="575013"/>
                  </a:cubicBezTo>
                  <a:cubicBezTo>
                    <a:pt x="442830" y="571141"/>
                    <a:pt x="450530" y="567796"/>
                    <a:pt x="453703" y="564626"/>
                  </a:cubicBezTo>
                  <a:cubicBezTo>
                    <a:pt x="457499" y="560829"/>
                    <a:pt x="457358" y="554736"/>
                    <a:pt x="457197" y="547679"/>
                  </a:cubicBezTo>
                  <a:cubicBezTo>
                    <a:pt x="457100" y="543370"/>
                    <a:pt x="456997" y="538918"/>
                    <a:pt x="457777" y="534489"/>
                  </a:cubicBezTo>
                  <a:cubicBezTo>
                    <a:pt x="458972" y="527718"/>
                    <a:pt x="479747" y="499747"/>
                    <a:pt x="498079" y="475066"/>
                  </a:cubicBezTo>
                  <a:cubicBezTo>
                    <a:pt x="510561" y="458258"/>
                    <a:pt x="522354" y="442381"/>
                    <a:pt x="522354" y="440401"/>
                  </a:cubicBezTo>
                  <a:cubicBezTo>
                    <a:pt x="522354" y="435698"/>
                    <a:pt x="516143" y="403977"/>
                    <a:pt x="513441" y="398575"/>
                  </a:cubicBezTo>
                  <a:cubicBezTo>
                    <a:pt x="512283" y="396257"/>
                    <a:pt x="508667" y="393457"/>
                    <a:pt x="504836" y="390497"/>
                  </a:cubicBezTo>
                  <a:close/>
                </a:path>
              </a:pathLst>
            </a:custGeom>
            <a:grpFill/>
            <a:ln cap="flat" cmpd="sng" w="0">
              <a:noFill/>
              <a:prstDash val="solid"/>
              <a:miter lim="800000"/>
            </a:ln>
          </p:spPr>
          <p:txBody>
            <a:bodyPr anchor="ctr">
              <a:spAutoFit/>
            </a:bodyPr>
            <a:lstStyle/>
            <a:p>
              <a:pPr algn="ctr"/>
              <a:endParaRPr lang="en-US"/>
            </a:p>
          </p:txBody>
        </p:sp>
        <p:sp>
          <p:nvSpPr>
            <p:cNvPr id="280" name="Free Form 139">
              <a:extLst>
                <a:ext uri="{FF2B5EF4-FFF2-40B4-BE49-F238E27FC236}">
                  <a16:creationId xmlns:a16="http://schemas.microsoft.com/office/drawing/2014/main" id="{1D86F7CB-212D-4251-B3C9-61F381F43E72}"/>
                </a:ext>
              </a:extLst>
            </p:cNvPr>
            <p:cNvSpPr/>
            <p:nvPr/>
          </p:nvSpPr>
          <p:spPr>
            <a:xfrm>
              <a:off x="2358504" y="2946584"/>
              <a:ext cx="194595" cy="212364"/>
            </a:xfrm>
            <a:custGeom>
              <a:avLst/>
              <a:gdLst/>
              <a:ahLst/>
              <a:cxnLst/>
              <a:rect b="0" l="0" r="0" t="0"/>
              <a:pathLst>
                <a:path h="541171" w="495890">
                  <a:moveTo>
                    <a:pt x="336962" y="202979"/>
                  </a:moveTo>
                  <a:cubicBezTo>
                    <a:pt x="333897" y="207576"/>
                    <a:pt x="331249" y="211548"/>
                    <a:pt x="328303" y="213628"/>
                  </a:cubicBezTo>
                  <a:cubicBezTo>
                    <a:pt x="326821" y="214674"/>
                    <a:pt x="325167" y="215203"/>
                    <a:pt x="323417" y="215203"/>
                  </a:cubicBezTo>
                  <a:cubicBezTo>
                    <a:pt x="322351" y="215203"/>
                    <a:pt x="321254" y="215008"/>
                    <a:pt x="320135" y="214615"/>
                  </a:cubicBezTo>
                  <a:cubicBezTo>
                    <a:pt x="313492" y="212284"/>
                    <a:pt x="307067" y="203413"/>
                    <a:pt x="303766" y="192006"/>
                  </a:cubicBezTo>
                  <a:cubicBezTo>
                    <a:pt x="298440" y="173606"/>
                    <a:pt x="293220" y="160902"/>
                    <a:pt x="282286" y="150407"/>
                  </a:cubicBezTo>
                  <a:cubicBezTo>
                    <a:pt x="270998" y="139569"/>
                    <a:pt x="274678" y="128050"/>
                    <a:pt x="281359" y="107135"/>
                  </a:cubicBezTo>
                  <a:lnTo>
                    <a:pt x="281783" y="105807"/>
                  </a:lnTo>
                  <a:cubicBezTo>
                    <a:pt x="288696" y="84149"/>
                    <a:pt x="286255" y="78867"/>
                    <a:pt x="273612" y="70737"/>
                  </a:cubicBezTo>
                  <a:cubicBezTo>
                    <a:pt x="270616" y="68811"/>
                    <a:pt x="267816" y="68194"/>
                    <a:pt x="265044" y="68848"/>
                  </a:cubicBezTo>
                  <a:cubicBezTo>
                    <a:pt x="258280" y="70447"/>
                    <a:pt x="253025" y="79316"/>
                    <a:pt x="247463" y="88706"/>
                  </a:cubicBezTo>
                  <a:cubicBezTo>
                    <a:pt x="246507" y="90315"/>
                    <a:pt x="245522" y="91978"/>
                    <a:pt x="244542" y="93583"/>
                  </a:cubicBezTo>
                  <a:cubicBezTo>
                    <a:pt x="240077" y="100869"/>
                    <a:pt x="234076" y="104736"/>
                    <a:pt x="228495" y="103868"/>
                  </a:cubicBezTo>
                  <a:cubicBezTo>
                    <a:pt x="222101" y="102900"/>
                    <a:pt x="216951" y="95977"/>
                    <a:pt x="213998" y="84373"/>
                  </a:cubicBezTo>
                  <a:cubicBezTo>
                    <a:pt x="211782" y="75668"/>
                    <a:pt x="211367" y="66631"/>
                    <a:pt x="210965" y="57892"/>
                  </a:cubicBezTo>
                  <a:cubicBezTo>
                    <a:pt x="210212" y="41369"/>
                    <a:pt x="209495" y="25761"/>
                    <a:pt x="196652" y="15313"/>
                  </a:cubicBezTo>
                  <a:cubicBezTo>
                    <a:pt x="178488" y="524"/>
                    <a:pt x="151583" y="0"/>
                    <a:pt x="147940" y="0"/>
                  </a:cubicBezTo>
                  <a:cubicBezTo>
                    <a:pt x="147767" y="0"/>
                    <a:pt x="147725" y="2"/>
                    <a:pt x="147659" y="2"/>
                  </a:cubicBezTo>
                  <a:cubicBezTo>
                    <a:pt x="147242" y="2535"/>
                    <a:pt x="136684" y="16756"/>
                    <a:pt x="123356" y="34700"/>
                  </a:cubicBezTo>
                  <a:cubicBezTo>
                    <a:pt x="105955" y="58131"/>
                    <a:pt x="84302" y="87289"/>
                    <a:pt x="83120" y="93980"/>
                  </a:cubicBezTo>
                  <a:cubicBezTo>
                    <a:pt x="82344" y="98374"/>
                    <a:pt x="82447" y="102810"/>
                    <a:pt x="82544" y="107104"/>
                  </a:cubicBezTo>
                  <a:cubicBezTo>
                    <a:pt x="82708" y="114239"/>
                    <a:pt x="82849" y="120398"/>
                    <a:pt x="78950" y="124299"/>
                  </a:cubicBezTo>
                  <a:cubicBezTo>
                    <a:pt x="75729" y="127518"/>
                    <a:pt x="68002" y="130873"/>
                    <a:pt x="59053" y="134758"/>
                  </a:cubicBezTo>
                  <a:cubicBezTo>
                    <a:pt x="50852" y="138318"/>
                    <a:pt x="41560" y="142356"/>
                    <a:pt x="34266" y="146994"/>
                  </a:cubicBezTo>
                  <a:cubicBezTo>
                    <a:pt x="19214" y="156574"/>
                    <a:pt x="0" y="178449"/>
                    <a:pt x="0" y="186008"/>
                  </a:cubicBezTo>
                  <a:cubicBezTo>
                    <a:pt x="0" y="193389"/>
                    <a:pt x="32711" y="228312"/>
                    <a:pt x="42525" y="236022"/>
                  </a:cubicBezTo>
                  <a:cubicBezTo>
                    <a:pt x="48243" y="240516"/>
                    <a:pt x="51203" y="252518"/>
                    <a:pt x="51998" y="261433"/>
                  </a:cubicBezTo>
                  <a:cubicBezTo>
                    <a:pt x="52793" y="270345"/>
                    <a:pt x="51806" y="277553"/>
                    <a:pt x="49416" y="280237"/>
                  </a:cubicBezTo>
                  <a:cubicBezTo>
                    <a:pt x="48163" y="281649"/>
                    <a:pt x="46178" y="283398"/>
                    <a:pt x="43879" y="285424"/>
                  </a:cubicBezTo>
                  <a:cubicBezTo>
                    <a:pt x="35873" y="292473"/>
                    <a:pt x="23779" y="303127"/>
                    <a:pt x="20604" y="317945"/>
                  </a:cubicBezTo>
                  <a:cubicBezTo>
                    <a:pt x="16564" y="336794"/>
                    <a:pt x="25195" y="474468"/>
                    <a:pt x="25410" y="477909"/>
                  </a:cubicBezTo>
                  <a:cubicBezTo>
                    <a:pt x="25703" y="478260"/>
                    <a:pt x="28019" y="480864"/>
                    <a:pt x="33306" y="482198"/>
                  </a:cubicBezTo>
                  <a:cubicBezTo>
                    <a:pt x="38524" y="483517"/>
                    <a:pt x="47792" y="483822"/>
                    <a:pt x="62276" y="477816"/>
                  </a:cubicBezTo>
                  <a:cubicBezTo>
                    <a:pt x="65407" y="476519"/>
                    <a:pt x="68494" y="475227"/>
                    <a:pt x="71523" y="473966"/>
                  </a:cubicBezTo>
                  <a:cubicBezTo>
                    <a:pt x="96331" y="463608"/>
                    <a:pt x="115931" y="455432"/>
                    <a:pt x="121493" y="457894"/>
                  </a:cubicBezTo>
                  <a:cubicBezTo>
                    <a:pt x="124699" y="459321"/>
                    <a:pt x="129179" y="467831"/>
                    <a:pt x="133507" y="476063"/>
                  </a:cubicBezTo>
                  <a:cubicBezTo>
                    <a:pt x="137623" y="483883"/>
                    <a:pt x="141878" y="491969"/>
                    <a:pt x="144862" y="493624"/>
                  </a:cubicBezTo>
                  <a:cubicBezTo>
                    <a:pt x="147528" y="495109"/>
                    <a:pt x="158293" y="494353"/>
                    <a:pt x="170751" y="493478"/>
                  </a:cubicBezTo>
                  <a:cubicBezTo>
                    <a:pt x="187174" y="492327"/>
                    <a:pt x="207610" y="490901"/>
                    <a:pt x="220382" y="493607"/>
                  </a:cubicBezTo>
                  <a:cubicBezTo>
                    <a:pt x="237378" y="497214"/>
                    <a:pt x="267170" y="521617"/>
                    <a:pt x="281486" y="533343"/>
                  </a:cubicBezTo>
                  <a:cubicBezTo>
                    <a:pt x="286314" y="537301"/>
                    <a:pt x="289808" y="540164"/>
                    <a:pt x="290464" y="540327"/>
                  </a:cubicBezTo>
                  <a:cubicBezTo>
                    <a:pt x="290498" y="540337"/>
                    <a:pt x="290537" y="540342"/>
                    <a:pt x="290579" y="540342"/>
                  </a:cubicBezTo>
                  <a:cubicBezTo>
                    <a:pt x="292071" y="540342"/>
                    <a:pt x="297682" y="534894"/>
                    <a:pt x="303115" y="529622"/>
                  </a:cubicBezTo>
                  <a:cubicBezTo>
                    <a:pt x="308994" y="523914"/>
                    <a:pt x="315072" y="518011"/>
                    <a:pt x="317840" y="516974"/>
                  </a:cubicBezTo>
                  <a:cubicBezTo>
                    <a:pt x="318079" y="516884"/>
                    <a:pt x="318396" y="516840"/>
                    <a:pt x="318781" y="516840"/>
                  </a:cubicBezTo>
                  <a:cubicBezTo>
                    <a:pt x="322812" y="516840"/>
                    <a:pt x="334550" y="521554"/>
                    <a:pt x="347959" y="526940"/>
                  </a:cubicBezTo>
                  <a:cubicBezTo>
                    <a:pt x="362782" y="532892"/>
                    <a:pt x="379583" y="539642"/>
                    <a:pt x="387300" y="540337"/>
                  </a:cubicBezTo>
                  <a:cubicBezTo>
                    <a:pt x="396654" y="541171"/>
                    <a:pt x="405340" y="536021"/>
                    <a:pt x="415418" y="530052"/>
                  </a:cubicBezTo>
                  <a:cubicBezTo>
                    <a:pt x="421609" y="526384"/>
                    <a:pt x="428012" y="522590"/>
                    <a:pt x="435312" y="519723"/>
                  </a:cubicBezTo>
                  <a:cubicBezTo>
                    <a:pt x="446129" y="515472"/>
                    <a:pt x="471013" y="509169"/>
                    <a:pt x="495890" y="503088"/>
                  </a:cubicBezTo>
                  <a:cubicBezTo>
                    <a:pt x="494668" y="499923"/>
                    <a:pt x="477621" y="456273"/>
                    <a:pt x="457907" y="429989"/>
                  </a:cubicBezTo>
                  <a:cubicBezTo>
                    <a:pt x="456090" y="427571"/>
                    <a:pt x="454198" y="425064"/>
                    <a:pt x="452240" y="422479"/>
                  </a:cubicBezTo>
                  <a:cubicBezTo>
                    <a:pt x="432418" y="396274"/>
                    <a:pt x="405279" y="360385"/>
                    <a:pt x="393994" y="322768"/>
                  </a:cubicBezTo>
                  <a:cubicBezTo>
                    <a:pt x="386952" y="299298"/>
                    <a:pt x="395332" y="279152"/>
                    <a:pt x="403443" y="259670"/>
                  </a:cubicBezTo>
                  <a:cubicBezTo>
                    <a:pt x="409553" y="244976"/>
                    <a:pt x="415871" y="229782"/>
                    <a:pt x="415279" y="213494"/>
                  </a:cubicBezTo>
                  <a:cubicBezTo>
                    <a:pt x="414681" y="197003"/>
                    <a:pt x="410358" y="180266"/>
                    <a:pt x="404576" y="165262"/>
                  </a:cubicBezTo>
                  <a:cubicBezTo>
                    <a:pt x="402718" y="165867"/>
                    <a:pt x="373455" y="175438"/>
                    <a:pt x="358042" y="182043"/>
                  </a:cubicBezTo>
                  <a:cubicBezTo>
                    <a:pt x="348069" y="186315"/>
                    <a:pt x="341910" y="195557"/>
                    <a:pt x="336962" y="202979"/>
                  </a:cubicBezTo>
                  <a:close/>
                </a:path>
              </a:pathLst>
            </a:custGeom>
            <a:grpFill/>
            <a:ln cap="flat" cmpd="sng" w="0">
              <a:noFill/>
              <a:prstDash val="solid"/>
              <a:miter lim="800000"/>
            </a:ln>
          </p:spPr>
          <p:txBody>
            <a:bodyPr anchor="ctr">
              <a:spAutoFit/>
            </a:bodyPr>
            <a:lstStyle/>
            <a:p>
              <a:pPr algn="ctr"/>
              <a:endParaRPr lang="en-US"/>
            </a:p>
          </p:txBody>
        </p:sp>
        <p:sp>
          <p:nvSpPr>
            <p:cNvPr id="281" name="Free Form 140">
              <a:extLst>
                <a:ext uri="{FF2B5EF4-FFF2-40B4-BE49-F238E27FC236}">
                  <a16:creationId xmlns:a16="http://schemas.microsoft.com/office/drawing/2014/main" id="{459B4230-366A-49A4-A911-53078D32F1E5}"/>
                </a:ext>
              </a:extLst>
            </p:cNvPr>
            <p:cNvSpPr/>
            <p:nvPr/>
          </p:nvSpPr>
          <p:spPr>
            <a:xfrm>
              <a:off x="2448307" y="3486438"/>
              <a:ext cx="253516" cy="150254"/>
            </a:xfrm>
            <a:custGeom>
              <a:avLst/>
              <a:gdLst/>
              <a:ahLst/>
              <a:cxnLst/>
              <a:rect b="0" l="0" r="0" t="0"/>
              <a:pathLst>
                <a:path h="382892" w="646037">
                  <a:moveTo>
                    <a:pt x="188076" y="324041"/>
                  </a:moveTo>
                  <a:cubicBezTo>
                    <a:pt x="196908" y="329713"/>
                    <a:pt x="206922" y="336140"/>
                    <a:pt x="215659" y="337294"/>
                  </a:cubicBezTo>
                  <a:cubicBezTo>
                    <a:pt x="223464" y="338310"/>
                    <a:pt x="228904" y="335201"/>
                    <a:pt x="233703" y="332449"/>
                  </a:cubicBezTo>
                  <a:cubicBezTo>
                    <a:pt x="238490" y="329700"/>
                    <a:pt x="242620" y="327330"/>
                    <a:pt x="247821" y="329752"/>
                  </a:cubicBezTo>
                  <a:cubicBezTo>
                    <a:pt x="251496" y="331463"/>
                    <a:pt x="254673" y="334680"/>
                    <a:pt x="257748" y="337789"/>
                  </a:cubicBezTo>
                  <a:cubicBezTo>
                    <a:pt x="263478" y="343582"/>
                    <a:pt x="268892" y="349047"/>
                    <a:pt x="277221" y="345550"/>
                  </a:cubicBezTo>
                  <a:cubicBezTo>
                    <a:pt x="282691" y="343243"/>
                    <a:pt x="285665" y="339442"/>
                    <a:pt x="288818" y="335416"/>
                  </a:cubicBezTo>
                  <a:cubicBezTo>
                    <a:pt x="293034" y="330032"/>
                    <a:pt x="297389" y="324465"/>
                    <a:pt x="308177" y="322868"/>
                  </a:cubicBezTo>
                  <a:cubicBezTo>
                    <a:pt x="326750" y="320118"/>
                    <a:pt x="359125" y="316026"/>
                    <a:pt x="367349" y="319442"/>
                  </a:cubicBezTo>
                  <a:cubicBezTo>
                    <a:pt x="370766" y="320869"/>
                    <a:pt x="376625" y="326140"/>
                    <a:pt x="382828" y="331722"/>
                  </a:cubicBezTo>
                  <a:cubicBezTo>
                    <a:pt x="391509" y="339535"/>
                    <a:pt x="401365" y="348374"/>
                    <a:pt x="405725" y="347598"/>
                  </a:cubicBezTo>
                  <a:cubicBezTo>
                    <a:pt x="409458" y="346918"/>
                    <a:pt x="415727" y="341695"/>
                    <a:pt x="421789" y="336645"/>
                  </a:cubicBezTo>
                  <a:cubicBezTo>
                    <a:pt x="427885" y="331563"/>
                    <a:pt x="434193" y="326311"/>
                    <a:pt x="438012" y="325616"/>
                  </a:cubicBezTo>
                  <a:cubicBezTo>
                    <a:pt x="441725" y="324941"/>
                    <a:pt x="454873" y="324748"/>
                    <a:pt x="468541" y="325526"/>
                  </a:cubicBezTo>
                  <a:cubicBezTo>
                    <a:pt x="478128" y="326077"/>
                    <a:pt x="495056" y="327538"/>
                    <a:pt x="500649" y="331134"/>
                  </a:cubicBezTo>
                  <a:cubicBezTo>
                    <a:pt x="505672" y="334360"/>
                    <a:pt x="509115" y="347233"/>
                    <a:pt x="512449" y="359681"/>
                  </a:cubicBezTo>
                  <a:cubicBezTo>
                    <a:pt x="515480" y="370987"/>
                    <a:pt x="518338" y="381668"/>
                    <a:pt x="521902" y="382638"/>
                  </a:cubicBezTo>
                  <a:cubicBezTo>
                    <a:pt x="522532" y="382811"/>
                    <a:pt x="523214" y="382892"/>
                    <a:pt x="523943" y="382892"/>
                  </a:cubicBezTo>
                  <a:cubicBezTo>
                    <a:pt x="532136" y="382892"/>
                    <a:pt x="545974" y="372602"/>
                    <a:pt x="551948" y="364838"/>
                  </a:cubicBezTo>
                  <a:cubicBezTo>
                    <a:pt x="558949" y="355735"/>
                    <a:pt x="611684" y="338774"/>
                    <a:pt x="622055" y="338671"/>
                  </a:cubicBezTo>
                  <a:cubicBezTo>
                    <a:pt x="622616" y="337713"/>
                    <a:pt x="635768" y="315194"/>
                    <a:pt x="637097" y="307209"/>
                  </a:cubicBezTo>
                  <a:cubicBezTo>
                    <a:pt x="638558" y="298457"/>
                    <a:pt x="646037" y="200819"/>
                    <a:pt x="641250" y="193289"/>
                  </a:cubicBezTo>
                  <a:cubicBezTo>
                    <a:pt x="636588" y="185969"/>
                    <a:pt x="620999" y="169498"/>
                    <a:pt x="609009" y="161739"/>
                  </a:cubicBezTo>
                  <a:cubicBezTo>
                    <a:pt x="603679" y="158291"/>
                    <a:pt x="585164" y="157466"/>
                    <a:pt x="565562" y="156594"/>
                  </a:cubicBezTo>
                  <a:cubicBezTo>
                    <a:pt x="542502" y="155567"/>
                    <a:pt x="516362" y="154404"/>
                    <a:pt x="506428" y="148691"/>
                  </a:cubicBezTo>
                  <a:cubicBezTo>
                    <a:pt x="499579" y="144753"/>
                    <a:pt x="492720" y="138896"/>
                    <a:pt x="486085" y="133236"/>
                  </a:cubicBezTo>
                  <a:cubicBezTo>
                    <a:pt x="474610" y="123441"/>
                    <a:pt x="463771" y="114192"/>
                    <a:pt x="452923" y="113907"/>
                  </a:cubicBezTo>
                  <a:cubicBezTo>
                    <a:pt x="448102" y="113780"/>
                    <a:pt x="440713" y="113724"/>
                    <a:pt x="432167" y="113658"/>
                  </a:cubicBezTo>
                  <a:cubicBezTo>
                    <a:pt x="410609" y="113495"/>
                    <a:pt x="381082" y="113273"/>
                    <a:pt x="374113" y="111612"/>
                  </a:cubicBezTo>
                  <a:cubicBezTo>
                    <a:pt x="369527" y="110522"/>
                    <a:pt x="361090" y="104999"/>
                    <a:pt x="352934" y="99662"/>
                  </a:cubicBezTo>
                  <a:cubicBezTo>
                    <a:pt x="343855" y="93722"/>
                    <a:pt x="334468" y="87580"/>
                    <a:pt x="330176" y="87343"/>
                  </a:cubicBezTo>
                  <a:cubicBezTo>
                    <a:pt x="328120" y="87226"/>
                    <a:pt x="324336" y="87426"/>
                    <a:pt x="319545" y="87682"/>
                  </a:cubicBezTo>
                  <a:cubicBezTo>
                    <a:pt x="304839" y="88462"/>
                    <a:pt x="282620" y="89630"/>
                    <a:pt x="273308" y="84112"/>
                  </a:cubicBezTo>
                  <a:cubicBezTo>
                    <a:pt x="265417" y="79438"/>
                    <a:pt x="247843" y="58875"/>
                    <a:pt x="232338" y="40738"/>
                  </a:cubicBezTo>
                  <a:cubicBezTo>
                    <a:pt x="223689" y="30623"/>
                    <a:pt x="215522" y="21067"/>
                    <a:pt x="210529" y="16073"/>
                  </a:cubicBezTo>
                  <a:cubicBezTo>
                    <a:pt x="197361" y="2909"/>
                    <a:pt x="174735" y="0"/>
                    <a:pt x="146808" y="7876"/>
                  </a:cubicBezTo>
                  <a:cubicBezTo>
                    <a:pt x="137757" y="10429"/>
                    <a:pt x="128876" y="13681"/>
                    <a:pt x="120286" y="16829"/>
                  </a:cubicBezTo>
                  <a:cubicBezTo>
                    <a:pt x="104780" y="22511"/>
                    <a:pt x="90069" y="27900"/>
                    <a:pt x="77453" y="27900"/>
                  </a:cubicBezTo>
                  <a:cubicBezTo>
                    <a:pt x="76495" y="27900"/>
                    <a:pt x="75551" y="27868"/>
                    <a:pt x="74615" y="27805"/>
                  </a:cubicBezTo>
                  <a:cubicBezTo>
                    <a:pt x="55814" y="26507"/>
                    <a:pt x="32474" y="8522"/>
                    <a:pt x="30065" y="6630"/>
                  </a:cubicBezTo>
                  <a:cubicBezTo>
                    <a:pt x="29104" y="9868"/>
                    <a:pt x="20170" y="39150"/>
                    <a:pt x="11560" y="39458"/>
                  </a:cubicBezTo>
                  <a:cubicBezTo>
                    <a:pt x="11180" y="40660"/>
                    <a:pt x="0" y="76570"/>
                    <a:pt x="3352" y="111430"/>
                  </a:cubicBezTo>
                  <a:cubicBezTo>
                    <a:pt x="6800" y="147291"/>
                    <a:pt x="10958" y="157376"/>
                    <a:pt x="24540" y="162809"/>
                  </a:cubicBezTo>
                  <a:cubicBezTo>
                    <a:pt x="29375" y="164743"/>
                    <a:pt x="35359" y="166023"/>
                    <a:pt x="41696" y="167379"/>
                  </a:cubicBezTo>
                  <a:cubicBezTo>
                    <a:pt x="53049" y="169810"/>
                    <a:pt x="64788" y="172321"/>
                    <a:pt x="69272" y="178900"/>
                  </a:cubicBezTo>
                  <a:cubicBezTo>
                    <a:pt x="71679" y="182428"/>
                    <a:pt x="73693" y="189341"/>
                    <a:pt x="75826" y="196661"/>
                  </a:cubicBezTo>
                  <a:cubicBezTo>
                    <a:pt x="79933" y="210758"/>
                    <a:pt x="84590" y="226734"/>
                    <a:pt x="93888" y="228061"/>
                  </a:cubicBezTo>
                  <a:cubicBezTo>
                    <a:pt x="99086" y="228804"/>
                    <a:pt x="104719" y="228656"/>
                    <a:pt x="110176" y="228512"/>
                  </a:cubicBezTo>
                  <a:cubicBezTo>
                    <a:pt x="119715" y="228258"/>
                    <a:pt x="127950" y="228039"/>
                    <a:pt x="129747" y="232984"/>
                  </a:cubicBezTo>
                  <a:cubicBezTo>
                    <a:pt x="130625" y="235395"/>
                    <a:pt x="131841" y="239380"/>
                    <a:pt x="133251" y="243991"/>
                  </a:cubicBezTo>
                  <a:cubicBezTo>
                    <a:pt x="136250" y="253830"/>
                    <a:pt x="139988" y="266075"/>
                    <a:pt x="142785" y="270737"/>
                  </a:cubicBezTo>
                  <a:cubicBezTo>
                    <a:pt x="146828" y="277470"/>
                    <a:pt x="171621" y="315012"/>
                    <a:pt x="172277" y="316006"/>
                  </a:cubicBezTo>
                  <a:cubicBezTo>
                    <a:pt x="175655" y="316075"/>
                    <a:pt x="181412" y="319764"/>
                    <a:pt x="188076" y="324041"/>
                  </a:cubicBezTo>
                  <a:close/>
                </a:path>
              </a:pathLst>
            </a:custGeom>
            <a:grpFill/>
            <a:ln cap="flat" cmpd="sng" w="0">
              <a:noFill/>
              <a:prstDash val="solid"/>
              <a:miter lim="800000"/>
            </a:ln>
          </p:spPr>
          <p:txBody>
            <a:bodyPr anchor="ctr">
              <a:spAutoFit/>
            </a:bodyPr>
            <a:lstStyle/>
            <a:p>
              <a:pPr algn="ctr"/>
              <a:endParaRPr lang="en-US"/>
            </a:p>
          </p:txBody>
        </p:sp>
        <p:sp>
          <p:nvSpPr>
            <p:cNvPr id="282" name="Free Form 141">
              <a:extLst>
                <a:ext uri="{FF2B5EF4-FFF2-40B4-BE49-F238E27FC236}">
                  <a16:creationId xmlns:a16="http://schemas.microsoft.com/office/drawing/2014/main" id="{61423641-AF5D-4CBF-B0A6-7EE7E250BAB8}"/>
                </a:ext>
              </a:extLst>
            </p:cNvPr>
            <p:cNvSpPr/>
            <p:nvPr/>
          </p:nvSpPr>
          <p:spPr>
            <a:xfrm>
              <a:off x="2559630" y="3131363"/>
              <a:ext cx="301678" cy="293381"/>
            </a:xfrm>
            <a:custGeom>
              <a:avLst/>
              <a:gdLst/>
              <a:ahLst/>
              <a:cxnLst/>
              <a:rect b="0" l="0" r="0" t="0"/>
              <a:pathLst>
                <a:path h="747625" w="768771">
                  <a:moveTo>
                    <a:pt x="692927" y="33986"/>
                  </a:moveTo>
                  <a:cubicBezTo>
                    <a:pt x="682912" y="37412"/>
                    <a:pt x="666141" y="43154"/>
                    <a:pt x="661459" y="38134"/>
                  </a:cubicBezTo>
                  <a:cubicBezTo>
                    <a:pt x="655483" y="31733"/>
                    <a:pt x="642635" y="3623"/>
                    <a:pt x="640991" y="0"/>
                  </a:cubicBezTo>
                  <a:cubicBezTo>
                    <a:pt x="639802" y="3218"/>
                    <a:pt x="632121" y="23640"/>
                    <a:pt x="628236" y="25803"/>
                  </a:cubicBezTo>
                  <a:cubicBezTo>
                    <a:pt x="625517" y="27310"/>
                    <a:pt x="615349" y="26676"/>
                    <a:pt x="607178" y="26166"/>
                  </a:cubicBezTo>
                  <a:cubicBezTo>
                    <a:pt x="602833" y="25895"/>
                    <a:pt x="599083" y="25659"/>
                    <a:pt x="597483" y="25822"/>
                  </a:cubicBezTo>
                  <a:cubicBezTo>
                    <a:pt x="592709" y="26300"/>
                    <a:pt x="526016" y="57860"/>
                    <a:pt x="515114" y="64271"/>
                  </a:cubicBezTo>
                  <a:cubicBezTo>
                    <a:pt x="508243" y="68311"/>
                    <a:pt x="501437" y="83766"/>
                    <a:pt x="495434" y="97399"/>
                  </a:cubicBezTo>
                  <a:cubicBezTo>
                    <a:pt x="491205" y="106999"/>
                    <a:pt x="487214" y="116067"/>
                    <a:pt x="483561" y="120564"/>
                  </a:cubicBezTo>
                  <a:cubicBezTo>
                    <a:pt x="476314" y="129476"/>
                    <a:pt x="457899" y="133882"/>
                    <a:pt x="443101" y="137418"/>
                  </a:cubicBezTo>
                  <a:cubicBezTo>
                    <a:pt x="439572" y="138264"/>
                    <a:pt x="436237" y="139059"/>
                    <a:pt x="433323" y="139854"/>
                  </a:cubicBezTo>
                  <a:cubicBezTo>
                    <a:pt x="418417" y="143921"/>
                    <a:pt x="397188" y="161629"/>
                    <a:pt x="396976" y="161807"/>
                  </a:cubicBezTo>
                  <a:cubicBezTo>
                    <a:pt x="396969" y="161812"/>
                    <a:pt x="396959" y="161809"/>
                    <a:pt x="396949" y="161812"/>
                  </a:cubicBezTo>
                  <a:cubicBezTo>
                    <a:pt x="396947" y="161814"/>
                    <a:pt x="396949" y="161824"/>
                    <a:pt x="396947" y="161826"/>
                  </a:cubicBezTo>
                  <a:cubicBezTo>
                    <a:pt x="396076" y="162292"/>
                    <a:pt x="309845" y="208675"/>
                    <a:pt x="299908" y="221777"/>
                  </a:cubicBezTo>
                  <a:cubicBezTo>
                    <a:pt x="292078" y="232096"/>
                    <a:pt x="287562" y="254422"/>
                    <a:pt x="283578" y="274120"/>
                  </a:cubicBezTo>
                  <a:cubicBezTo>
                    <a:pt x="282434" y="279764"/>
                    <a:pt x="281357" y="285097"/>
                    <a:pt x="280245" y="289950"/>
                  </a:cubicBezTo>
                  <a:cubicBezTo>
                    <a:pt x="275427" y="310969"/>
                    <a:pt x="254773" y="348708"/>
                    <a:pt x="232077" y="362421"/>
                  </a:cubicBezTo>
                  <a:cubicBezTo>
                    <a:pt x="214557" y="373009"/>
                    <a:pt x="203243" y="373733"/>
                    <a:pt x="194979" y="374265"/>
                  </a:cubicBezTo>
                  <a:cubicBezTo>
                    <a:pt x="192845" y="374401"/>
                    <a:pt x="190829" y="374530"/>
                    <a:pt x="188961" y="374811"/>
                  </a:cubicBezTo>
                  <a:cubicBezTo>
                    <a:pt x="180912" y="376018"/>
                    <a:pt x="152787" y="397366"/>
                    <a:pt x="146335" y="408488"/>
                  </a:cubicBezTo>
                  <a:cubicBezTo>
                    <a:pt x="145082" y="410653"/>
                    <a:pt x="144675" y="412343"/>
                    <a:pt x="145128" y="413508"/>
                  </a:cubicBezTo>
                  <a:cubicBezTo>
                    <a:pt x="146499" y="417029"/>
                    <a:pt x="154982" y="424084"/>
                    <a:pt x="163962" y="431548"/>
                  </a:cubicBezTo>
                  <a:cubicBezTo>
                    <a:pt x="176328" y="441828"/>
                    <a:pt x="189110" y="452454"/>
                    <a:pt x="189110" y="457994"/>
                  </a:cubicBezTo>
                  <a:cubicBezTo>
                    <a:pt x="189110" y="467738"/>
                    <a:pt x="164828" y="486058"/>
                    <a:pt x="154516" y="489303"/>
                  </a:cubicBezTo>
                  <a:cubicBezTo>
                    <a:pt x="149525" y="490866"/>
                    <a:pt x="134931" y="488360"/>
                    <a:pt x="119484" y="485700"/>
                  </a:cubicBezTo>
                  <a:cubicBezTo>
                    <a:pt x="103502" y="482949"/>
                    <a:pt x="86980" y="480096"/>
                    <a:pt x="81362" y="481974"/>
                  </a:cubicBezTo>
                  <a:cubicBezTo>
                    <a:pt x="75417" y="483954"/>
                    <a:pt x="69840" y="493312"/>
                    <a:pt x="64444" y="502361"/>
                  </a:cubicBezTo>
                  <a:cubicBezTo>
                    <a:pt x="59882" y="510018"/>
                    <a:pt x="55568" y="517245"/>
                    <a:pt x="51172" y="519971"/>
                  </a:cubicBezTo>
                  <a:cubicBezTo>
                    <a:pt x="46266" y="523007"/>
                    <a:pt x="19248" y="524982"/>
                    <a:pt x="0" y="526033"/>
                  </a:cubicBezTo>
                  <a:cubicBezTo>
                    <a:pt x="943" y="528411"/>
                    <a:pt x="16203" y="566181"/>
                    <a:pt x="45259" y="599858"/>
                  </a:cubicBezTo>
                  <a:cubicBezTo>
                    <a:pt x="58609" y="615335"/>
                    <a:pt x="79033" y="632952"/>
                    <a:pt x="102771" y="649467"/>
                  </a:cubicBezTo>
                  <a:cubicBezTo>
                    <a:pt x="122112" y="662922"/>
                    <a:pt x="142429" y="674715"/>
                    <a:pt x="154528" y="679501"/>
                  </a:cubicBezTo>
                  <a:cubicBezTo>
                    <a:pt x="176991" y="688392"/>
                    <a:pt x="184869" y="709630"/>
                    <a:pt x="180624" y="720944"/>
                  </a:cubicBezTo>
                  <a:cubicBezTo>
                    <a:pt x="180212" y="722046"/>
                    <a:pt x="179317" y="723890"/>
                    <a:pt x="178073" y="726265"/>
                  </a:cubicBezTo>
                  <a:cubicBezTo>
                    <a:pt x="243954" y="747625"/>
                    <a:pt x="317004" y="731700"/>
                    <a:pt x="333104" y="726223"/>
                  </a:cubicBezTo>
                  <a:cubicBezTo>
                    <a:pt x="326374" y="718908"/>
                    <a:pt x="327306" y="708930"/>
                    <a:pt x="335041" y="701649"/>
                  </a:cubicBezTo>
                  <a:cubicBezTo>
                    <a:pt x="342826" y="694319"/>
                    <a:pt x="360219" y="691554"/>
                    <a:pt x="375784" y="690186"/>
                  </a:cubicBezTo>
                  <a:cubicBezTo>
                    <a:pt x="391382" y="688816"/>
                    <a:pt x="418839" y="657226"/>
                    <a:pt x="420692" y="653091"/>
                  </a:cubicBezTo>
                  <a:cubicBezTo>
                    <a:pt x="422518" y="648985"/>
                    <a:pt x="422062" y="636610"/>
                    <a:pt x="423886" y="629738"/>
                  </a:cubicBezTo>
                  <a:cubicBezTo>
                    <a:pt x="425712" y="622869"/>
                    <a:pt x="434893" y="615083"/>
                    <a:pt x="438997" y="614172"/>
                  </a:cubicBezTo>
                  <a:cubicBezTo>
                    <a:pt x="443132" y="613257"/>
                    <a:pt x="470589" y="611889"/>
                    <a:pt x="479313" y="611889"/>
                  </a:cubicBezTo>
                  <a:cubicBezTo>
                    <a:pt x="488011" y="611889"/>
                    <a:pt x="511593" y="589649"/>
                    <a:pt x="515726" y="586227"/>
                  </a:cubicBezTo>
                  <a:cubicBezTo>
                    <a:pt x="519832" y="582809"/>
                    <a:pt x="527386" y="591390"/>
                    <a:pt x="534602" y="595837"/>
                  </a:cubicBezTo>
                  <a:cubicBezTo>
                    <a:pt x="541814" y="600314"/>
                    <a:pt x="548001" y="592075"/>
                    <a:pt x="548688" y="587254"/>
                  </a:cubicBezTo>
                  <a:cubicBezTo>
                    <a:pt x="549371" y="582465"/>
                    <a:pt x="551080" y="565957"/>
                    <a:pt x="547659" y="560824"/>
                  </a:cubicBezTo>
                  <a:cubicBezTo>
                    <a:pt x="544211" y="555662"/>
                    <a:pt x="538393" y="556347"/>
                    <a:pt x="538050" y="550161"/>
                  </a:cubicBezTo>
                  <a:cubicBezTo>
                    <a:pt x="537708" y="543972"/>
                    <a:pt x="550398" y="543972"/>
                    <a:pt x="555901" y="539525"/>
                  </a:cubicBezTo>
                  <a:cubicBezTo>
                    <a:pt x="561405" y="535050"/>
                    <a:pt x="562429" y="518225"/>
                    <a:pt x="566903" y="512724"/>
                  </a:cubicBezTo>
                  <a:cubicBezTo>
                    <a:pt x="571356" y="507221"/>
                    <a:pt x="588546" y="513407"/>
                    <a:pt x="592655" y="512724"/>
                  </a:cubicBezTo>
                  <a:cubicBezTo>
                    <a:pt x="596788" y="512039"/>
                    <a:pt x="605369" y="497952"/>
                    <a:pt x="601577" y="489372"/>
                  </a:cubicBezTo>
                  <a:cubicBezTo>
                    <a:pt x="597812" y="480789"/>
                    <a:pt x="587834" y="483183"/>
                    <a:pt x="584757" y="472864"/>
                  </a:cubicBezTo>
                  <a:cubicBezTo>
                    <a:pt x="581677" y="462569"/>
                    <a:pt x="584069" y="436478"/>
                    <a:pt x="585437" y="425132"/>
                  </a:cubicBezTo>
                  <a:cubicBezTo>
                    <a:pt x="586808" y="413784"/>
                    <a:pt x="585096" y="410363"/>
                    <a:pt x="565879" y="404518"/>
                  </a:cubicBezTo>
                  <a:cubicBezTo>
                    <a:pt x="546635" y="398673"/>
                    <a:pt x="537023" y="379456"/>
                    <a:pt x="535970" y="369476"/>
                  </a:cubicBezTo>
                  <a:cubicBezTo>
                    <a:pt x="534943" y="359525"/>
                    <a:pt x="537023" y="296653"/>
                    <a:pt x="538393" y="289440"/>
                  </a:cubicBezTo>
                  <a:cubicBezTo>
                    <a:pt x="539761" y="282227"/>
                    <a:pt x="548688" y="281542"/>
                    <a:pt x="555901" y="288413"/>
                  </a:cubicBezTo>
                  <a:cubicBezTo>
                    <a:pt x="563114" y="295287"/>
                    <a:pt x="567247" y="304582"/>
                    <a:pt x="588546" y="307318"/>
                  </a:cubicBezTo>
                  <a:cubicBezTo>
                    <a:pt x="609846" y="310054"/>
                    <a:pt x="631345" y="301359"/>
                    <a:pt x="636849" y="296767"/>
                  </a:cubicBezTo>
                  <a:cubicBezTo>
                    <a:pt x="642350" y="292205"/>
                    <a:pt x="637761" y="268855"/>
                    <a:pt x="642806" y="264720"/>
                  </a:cubicBezTo>
                  <a:cubicBezTo>
                    <a:pt x="643662" y="264022"/>
                    <a:pt x="644515" y="263747"/>
                    <a:pt x="645359" y="263737"/>
                  </a:cubicBezTo>
                  <a:cubicBezTo>
                    <a:pt x="645385" y="261457"/>
                    <a:pt x="645871" y="237073"/>
                    <a:pt x="654583" y="227054"/>
                  </a:cubicBezTo>
                  <a:cubicBezTo>
                    <a:pt x="660201" y="220597"/>
                    <a:pt x="680689" y="210048"/>
                    <a:pt x="698769" y="200746"/>
                  </a:cubicBezTo>
                  <a:cubicBezTo>
                    <a:pt x="710235" y="194845"/>
                    <a:pt x="720137" y="189746"/>
                    <a:pt x="724226" y="186725"/>
                  </a:cubicBezTo>
                  <a:cubicBezTo>
                    <a:pt x="732112" y="180897"/>
                    <a:pt x="735916" y="160315"/>
                    <a:pt x="738432" y="146694"/>
                  </a:cubicBezTo>
                  <a:cubicBezTo>
                    <a:pt x="739259" y="142219"/>
                    <a:pt x="739971" y="138357"/>
                    <a:pt x="740649" y="135979"/>
                  </a:cubicBezTo>
                  <a:cubicBezTo>
                    <a:pt x="742212" y="130517"/>
                    <a:pt x="751188" y="119679"/>
                    <a:pt x="758400" y="110969"/>
                  </a:cubicBezTo>
                  <a:cubicBezTo>
                    <a:pt x="763733" y="104526"/>
                    <a:pt x="768771" y="98443"/>
                    <a:pt x="768583" y="97121"/>
                  </a:cubicBezTo>
                  <a:cubicBezTo>
                    <a:pt x="768391" y="95770"/>
                    <a:pt x="755048" y="82237"/>
                    <a:pt x="735375" y="63444"/>
                  </a:cubicBezTo>
                  <a:cubicBezTo>
                    <a:pt x="716684" y="45590"/>
                    <a:pt x="701686" y="31974"/>
                    <a:pt x="700488" y="31774"/>
                  </a:cubicBezTo>
                  <a:cubicBezTo>
                    <a:pt x="699750" y="31657"/>
                    <a:pt x="696738" y="32681"/>
                    <a:pt x="692927" y="33986"/>
                  </a:cubicBezTo>
                  <a:close/>
                </a:path>
              </a:pathLst>
            </a:custGeom>
            <a:grpFill/>
            <a:ln cap="flat" cmpd="sng" w="0">
              <a:noFill/>
              <a:prstDash val="solid"/>
              <a:miter lim="800000"/>
            </a:ln>
          </p:spPr>
          <p:txBody>
            <a:bodyPr anchor="ctr">
              <a:spAutoFit/>
            </a:bodyPr>
            <a:lstStyle/>
            <a:p>
              <a:pPr algn="ctr"/>
              <a:endParaRPr lang="en-US"/>
            </a:p>
          </p:txBody>
        </p:sp>
        <p:sp>
          <p:nvSpPr>
            <p:cNvPr id="283" name="Free Form 142">
              <a:extLst>
                <a:ext uri="{FF2B5EF4-FFF2-40B4-BE49-F238E27FC236}">
                  <a16:creationId xmlns:a16="http://schemas.microsoft.com/office/drawing/2014/main" id="{59C851FE-3613-4601-8786-212D66A1DF63}"/>
                </a:ext>
              </a:extLst>
            </p:cNvPr>
            <p:cNvSpPr/>
            <p:nvPr/>
          </p:nvSpPr>
          <p:spPr>
            <a:xfrm>
              <a:off x="1536026" y="3451753"/>
              <a:ext cx="209465" cy="329245"/>
            </a:xfrm>
            <a:custGeom>
              <a:avLst/>
              <a:gdLst/>
              <a:ahLst/>
              <a:cxnLst/>
              <a:rect b="0" l="0" r="0" t="0"/>
              <a:pathLst>
                <a:path h="839019" w="533782">
                  <a:moveTo>
                    <a:pt x="21526" y="680272"/>
                  </a:moveTo>
                  <a:cubicBezTo>
                    <a:pt x="18868" y="690852"/>
                    <a:pt x="18380" y="699238"/>
                    <a:pt x="9312" y="706219"/>
                  </a:cubicBezTo>
                  <a:cubicBezTo>
                    <a:pt x="10146" y="706845"/>
                    <a:pt x="22974" y="716428"/>
                    <a:pt x="34154" y="719718"/>
                  </a:cubicBezTo>
                  <a:cubicBezTo>
                    <a:pt x="38787" y="721081"/>
                    <a:pt x="45415" y="720708"/>
                    <a:pt x="53086" y="720276"/>
                  </a:cubicBezTo>
                  <a:cubicBezTo>
                    <a:pt x="64741" y="719618"/>
                    <a:pt x="77948" y="718876"/>
                    <a:pt x="89135" y="723848"/>
                  </a:cubicBezTo>
                  <a:cubicBezTo>
                    <a:pt x="99208" y="728325"/>
                    <a:pt x="143390" y="761904"/>
                    <a:pt x="182370" y="791533"/>
                  </a:cubicBezTo>
                  <a:cubicBezTo>
                    <a:pt x="214496" y="815954"/>
                    <a:pt x="244844" y="839019"/>
                    <a:pt x="247302" y="839019"/>
                  </a:cubicBezTo>
                  <a:cubicBezTo>
                    <a:pt x="250048" y="839019"/>
                    <a:pt x="253327" y="836151"/>
                    <a:pt x="257482" y="832523"/>
                  </a:cubicBezTo>
                  <a:cubicBezTo>
                    <a:pt x="261435" y="829070"/>
                    <a:pt x="266348" y="824779"/>
                    <a:pt x="272413" y="821633"/>
                  </a:cubicBezTo>
                  <a:cubicBezTo>
                    <a:pt x="277487" y="819002"/>
                    <a:pt x="290364" y="819207"/>
                    <a:pt x="305277" y="819426"/>
                  </a:cubicBezTo>
                  <a:cubicBezTo>
                    <a:pt x="327077" y="819765"/>
                    <a:pt x="351775" y="820138"/>
                    <a:pt x="361229" y="812040"/>
                  </a:cubicBezTo>
                  <a:cubicBezTo>
                    <a:pt x="369719" y="804764"/>
                    <a:pt x="393955" y="771273"/>
                    <a:pt x="414211" y="741312"/>
                  </a:cubicBezTo>
                  <a:cubicBezTo>
                    <a:pt x="433169" y="713271"/>
                    <a:pt x="456804" y="676124"/>
                    <a:pt x="461020" y="663725"/>
                  </a:cubicBezTo>
                  <a:cubicBezTo>
                    <a:pt x="465280" y="651199"/>
                    <a:pt x="467941" y="616312"/>
                    <a:pt x="470518" y="582572"/>
                  </a:cubicBezTo>
                  <a:cubicBezTo>
                    <a:pt x="472649" y="554645"/>
                    <a:pt x="474854" y="525770"/>
                    <a:pt x="477962" y="509403"/>
                  </a:cubicBezTo>
                  <a:cubicBezTo>
                    <a:pt x="484658" y="474117"/>
                    <a:pt x="532010" y="345306"/>
                    <a:pt x="533782" y="340476"/>
                  </a:cubicBezTo>
                  <a:cubicBezTo>
                    <a:pt x="515219" y="339737"/>
                    <a:pt x="498328" y="338827"/>
                    <a:pt x="496743" y="333619"/>
                  </a:cubicBezTo>
                  <a:cubicBezTo>
                    <a:pt x="495968" y="331071"/>
                    <a:pt x="495022" y="326648"/>
                    <a:pt x="493822" y="321047"/>
                  </a:cubicBezTo>
                  <a:cubicBezTo>
                    <a:pt x="490203" y="304136"/>
                    <a:pt x="484149" y="275836"/>
                    <a:pt x="474795" y="265441"/>
                  </a:cubicBezTo>
                  <a:cubicBezTo>
                    <a:pt x="467928" y="257814"/>
                    <a:pt x="457056" y="243947"/>
                    <a:pt x="449011" y="229977"/>
                  </a:cubicBezTo>
                  <a:cubicBezTo>
                    <a:pt x="438607" y="211909"/>
                    <a:pt x="435254" y="198202"/>
                    <a:pt x="439043" y="189234"/>
                  </a:cubicBezTo>
                  <a:cubicBezTo>
                    <a:pt x="463790" y="130620"/>
                    <a:pt x="466899" y="113619"/>
                    <a:pt x="465149" y="109679"/>
                  </a:cubicBezTo>
                  <a:cubicBezTo>
                    <a:pt x="463381" y="105702"/>
                    <a:pt x="456183" y="101661"/>
                    <a:pt x="447073" y="96541"/>
                  </a:cubicBezTo>
                  <a:cubicBezTo>
                    <a:pt x="437887" y="91388"/>
                    <a:pt x="426459" y="84968"/>
                    <a:pt x="418014" y="76758"/>
                  </a:cubicBezTo>
                  <a:cubicBezTo>
                    <a:pt x="410429" y="69384"/>
                    <a:pt x="405547" y="59492"/>
                    <a:pt x="401243" y="50765"/>
                  </a:cubicBezTo>
                  <a:cubicBezTo>
                    <a:pt x="395952" y="40038"/>
                    <a:pt x="391380" y="30775"/>
                    <a:pt x="383257" y="27329"/>
                  </a:cubicBezTo>
                  <a:cubicBezTo>
                    <a:pt x="368081" y="20892"/>
                    <a:pt x="265631" y="2648"/>
                    <a:pt x="245790" y="843"/>
                  </a:cubicBezTo>
                  <a:cubicBezTo>
                    <a:pt x="236619" y="0"/>
                    <a:pt x="222742" y="2982"/>
                    <a:pt x="205159" y="6742"/>
                  </a:cubicBezTo>
                  <a:cubicBezTo>
                    <a:pt x="184438" y="11177"/>
                    <a:pt x="158647" y="16695"/>
                    <a:pt x="129939" y="18180"/>
                  </a:cubicBezTo>
                  <a:cubicBezTo>
                    <a:pt x="118832" y="18748"/>
                    <a:pt x="105780" y="18053"/>
                    <a:pt x="92108" y="16615"/>
                  </a:cubicBezTo>
                  <a:cubicBezTo>
                    <a:pt x="92088" y="16620"/>
                    <a:pt x="92078" y="16642"/>
                    <a:pt x="92059" y="16642"/>
                  </a:cubicBezTo>
                  <a:cubicBezTo>
                    <a:pt x="92030" y="16642"/>
                    <a:pt x="92000" y="16637"/>
                    <a:pt x="91976" y="16620"/>
                  </a:cubicBezTo>
                  <a:cubicBezTo>
                    <a:pt x="91969" y="16617"/>
                    <a:pt x="91976" y="16607"/>
                    <a:pt x="91969" y="16600"/>
                  </a:cubicBezTo>
                  <a:cubicBezTo>
                    <a:pt x="73778" y="14681"/>
                    <a:pt x="54500" y="11431"/>
                    <a:pt x="37202" y="8046"/>
                  </a:cubicBezTo>
                  <a:cubicBezTo>
                    <a:pt x="35720" y="14313"/>
                    <a:pt x="32737" y="20058"/>
                    <a:pt x="31133" y="24878"/>
                  </a:cubicBezTo>
                  <a:cubicBezTo>
                    <a:pt x="27912" y="34486"/>
                    <a:pt x="24720" y="54646"/>
                    <a:pt x="29307" y="67019"/>
                  </a:cubicBezTo>
                  <a:cubicBezTo>
                    <a:pt x="33869" y="79365"/>
                    <a:pt x="37092" y="92654"/>
                    <a:pt x="37092" y="107309"/>
                  </a:cubicBezTo>
                  <a:cubicBezTo>
                    <a:pt x="37092" y="121963"/>
                    <a:pt x="34327" y="126555"/>
                    <a:pt x="46246" y="131144"/>
                  </a:cubicBezTo>
                  <a:cubicBezTo>
                    <a:pt x="58136" y="135706"/>
                    <a:pt x="72788" y="139386"/>
                    <a:pt x="81518" y="150363"/>
                  </a:cubicBezTo>
                  <a:cubicBezTo>
                    <a:pt x="90213" y="161368"/>
                    <a:pt x="101644" y="176025"/>
                    <a:pt x="113107" y="180587"/>
                  </a:cubicBezTo>
                  <a:cubicBezTo>
                    <a:pt x="124570" y="185176"/>
                    <a:pt x="148835" y="206705"/>
                    <a:pt x="147008" y="211750"/>
                  </a:cubicBezTo>
                  <a:cubicBezTo>
                    <a:pt x="145155" y="216771"/>
                    <a:pt x="130956" y="235559"/>
                    <a:pt x="129588" y="246080"/>
                  </a:cubicBezTo>
                  <a:cubicBezTo>
                    <a:pt x="128218" y="256629"/>
                    <a:pt x="122261" y="266239"/>
                    <a:pt x="114933" y="266239"/>
                  </a:cubicBezTo>
                  <a:cubicBezTo>
                    <a:pt x="107606" y="266239"/>
                    <a:pt x="95714" y="260735"/>
                    <a:pt x="94346" y="266239"/>
                  </a:cubicBezTo>
                  <a:cubicBezTo>
                    <a:pt x="92949" y="271742"/>
                    <a:pt x="93861" y="285485"/>
                    <a:pt x="87445" y="288679"/>
                  </a:cubicBezTo>
                  <a:cubicBezTo>
                    <a:pt x="81059" y="291900"/>
                    <a:pt x="74188" y="291900"/>
                    <a:pt x="74644" y="299684"/>
                  </a:cubicBezTo>
                  <a:cubicBezTo>
                    <a:pt x="75102" y="307467"/>
                    <a:pt x="76924" y="344107"/>
                    <a:pt x="75556" y="345474"/>
                  </a:cubicBezTo>
                  <a:cubicBezTo>
                    <a:pt x="74188" y="346845"/>
                    <a:pt x="63639" y="341797"/>
                    <a:pt x="61357" y="345474"/>
                  </a:cubicBezTo>
                  <a:cubicBezTo>
                    <a:pt x="59075" y="349154"/>
                    <a:pt x="55398" y="368371"/>
                    <a:pt x="48982" y="372504"/>
                  </a:cubicBezTo>
                  <a:cubicBezTo>
                    <a:pt x="42567" y="376610"/>
                    <a:pt x="25632" y="383482"/>
                    <a:pt x="24262" y="389897"/>
                  </a:cubicBezTo>
                  <a:cubicBezTo>
                    <a:pt x="22894" y="396313"/>
                    <a:pt x="31133" y="431128"/>
                    <a:pt x="31589" y="443018"/>
                  </a:cubicBezTo>
                  <a:cubicBezTo>
                    <a:pt x="32045" y="454934"/>
                    <a:pt x="23350" y="451742"/>
                    <a:pt x="20584" y="459526"/>
                  </a:cubicBezTo>
                  <a:cubicBezTo>
                    <a:pt x="17846" y="467312"/>
                    <a:pt x="21526" y="469135"/>
                    <a:pt x="28824" y="476007"/>
                  </a:cubicBezTo>
                  <a:cubicBezTo>
                    <a:pt x="36183" y="482878"/>
                    <a:pt x="39372" y="492944"/>
                    <a:pt x="36183" y="503493"/>
                  </a:cubicBezTo>
                  <a:cubicBezTo>
                    <a:pt x="32957" y="514014"/>
                    <a:pt x="32503" y="530493"/>
                    <a:pt x="26086" y="535084"/>
                  </a:cubicBezTo>
                  <a:cubicBezTo>
                    <a:pt x="19670" y="539676"/>
                    <a:pt x="16478" y="544694"/>
                    <a:pt x="16478" y="551110"/>
                  </a:cubicBezTo>
                  <a:cubicBezTo>
                    <a:pt x="16478" y="557525"/>
                    <a:pt x="18305" y="568074"/>
                    <a:pt x="16022" y="569897"/>
                  </a:cubicBezTo>
                  <a:cubicBezTo>
                    <a:pt x="13713" y="571724"/>
                    <a:pt x="0" y="577225"/>
                    <a:pt x="0" y="581787"/>
                  </a:cubicBezTo>
                  <a:cubicBezTo>
                    <a:pt x="0" y="586381"/>
                    <a:pt x="6868" y="598754"/>
                    <a:pt x="16478" y="603313"/>
                  </a:cubicBezTo>
                  <a:cubicBezTo>
                    <a:pt x="26086" y="607907"/>
                    <a:pt x="51294" y="616147"/>
                    <a:pt x="51750" y="622562"/>
                  </a:cubicBezTo>
                  <a:cubicBezTo>
                    <a:pt x="52206" y="628977"/>
                    <a:pt x="46246" y="637673"/>
                    <a:pt x="42111" y="642720"/>
                  </a:cubicBezTo>
                  <a:cubicBezTo>
                    <a:pt x="38004" y="647739"/>
                    <a:pt x="24720" y="667438"/>
                    <a:pt x="21526" y="680272"/>
                  </a:cubicBezTo>
                  <a:close/>
                </a:path>
              </a:pathLst>
            </a:custGeom>
            <a:grpFill/>
            <a:ln cap="flat" cmpd="sng" w="0">
              <a:noFill/>
              <a:prstDash val="solid"/>
              <a:miter lim="800000"/>
            </a:ln>
          </p:spPr>
          <p:txBody>
            <a:bodyPr anchor="ctr">
              <a:spAutoFit/>
            </a:bodyPr>
            <a:lstStyle/>
            <a:p>
              <a:pPr algn="ctr"/>
              <a:endParaRPr lang="en-US"/>
            </a:p>
          </p:txBody>
        </p:sp>
        <p:sp>
          <p:nvSpPr>
            <p:cNvPr id="284" name="Free Form 143">
              <a:extLst>
                <a:ext uri="{FF2B5EF4-FFF2-40B4-BE49-F238E27FC236}">
                  <a16:creationId xmlns:a16="http://schemas.microsoft.com/office/drawing/2014/main" id="{C480F9CF-7810-4407-8E65-FC998CFCC6D8}"/>
                </a:ext>
              </a:extLst>
            </p:cNvPr>
            <p:cNvSpPr/>
            <p:nvPr/>
          </p:nvSpPr>
          <p:spPr>
            <a:xfrm>
              <a:off x="1639298" y="2835977"/>
              <a:ext cx="239147" cy="210132"/>
            </a:xfrm>
            <a:custGeom>
              <a:avLst/>
              <a:gdLst/>
              <a:ahLst/>
              <a:cxnLst/>
              <a:rect b="0" l="0" r="0" t="0"/>
              <a:pathLst>
                <a:path h="535482" w="609422">
                  <a:moveTo>
                    <a:pt x="111449" y="117369"/>
                  </a:moveTo>
                  <a:cubicBezTo>
                    <a:pt x="109189" y="123580"/>
                    <a:pt x="92169" y="126004"/>
                    <a:pt x="78487" y="127947"/>
                  </a:cubicBezTo>
                  <a:cubicBezTo>
                    <a:pt x="69669" y="129205"/>
                    <a:pt x="62054" y="130288"/>
                    <a:pt x="60313" y="132029"/>
                  </a:cubicBezTo>
                  <a:cubicBezTo>
                    <a:pt x="58165" y="134180"/>
                    <a:pt x="57241" y="140344"/>
                    <a:pt x="56063" y="148154"/>
                  </a:cubicBezTo>
                  <a:cubicBezTo>
                    <a:pt x="54793" y="156628"/>
                    <a:pt x="53205" y="167169"/>
                    <a:pt x="49401" y="176679"/>
                  </a:cubicBezTo>
                  <a:cubicBezTo>
                    <a:pt x="42206" y="194676"/>
                    <a:pt x="7107" y="242494"/>
                    <a:pt x="6515" y="243303"/>
                  </a:cubicBezTo>
                  <a:cubicBezTo>
                    <a:pt x="0" y="261647"/>
                    <a:pt x="5396" y="276058"/>
                    <a:pt x="22113" y="284978"/>
                  </a:cubicBezTo>
                  <a:cubicBezTo>
                    <a:pt x="23752" y="285851"/>
                    <a:pt x="25656" y="286853"/>
                    <a:pt x="27753" y="287955"/>
                  </a:cubicBezTo>
                  <a:cubicBezTo>
                    <a:pt x="46093" y="297594"/>
                    <a:pt x="76787" y="313724"/>
                    <a:pt x="76475" y="321203"/>
                  </a:cubicBezTo>
                  <a:cubicBezTo>
                    <a:pt x="76285" y="325762"/>
                    <a:pt x="65029" y="334589"/>
                    <a:pt x="55100" y="342380"/>
                  </a:cubicBezTo>
                  <a:cubicBezTo>
                    <a:pt x="46958" y="348764"/>
                    <a:pt x="39270" y="354792"/>
                    <a:pt x="39719" y="356884"/>
                  </a:cubicBezTo>
                  <a:cubicBezTo>
                    <a:pt x="40752" y="361704"/>
                    <a:pt x="72688" y="405262"/>
                    <a:pt x="83278" y="413803"/>
                  </a:cubicBezTo>
                  <a:cubicBezTo>
                    <a:pt x="88372" y="417907"/>
                    <a:pt x="94417" y="419087"/>
                    <a:pt x="100818" y="420336"/>
                  </a:cubicBezTo>
                  <a:cubicBezTo>
                    <a:pt x="107765" y="421689"/>
                    <a:pt x="114951" y="423091"/>
                    <a:pt x="121637" y="428343"/>
                  </a:cubicBezTo>
                  <a:cubicBezTo>
                    <a:pt x="127430" y="432896"/>
                    <a:pt x="129766" y="440158"/>
                    <a:pt x="132236" y="447843"/>
                  </a:cubicBezTo>
                  <a:cubicBezTo>
                    <a:pt x="135262" y="457253"/>
                    <a:pt x="138388" y="466982"/>
                    <a:pt x="148181" y="472754"/>
                  </a:cubicBezTo>
                  <a:cubicBezTo>
                    <a:pt x="157162" y="478053"/>
                    <a:pt x="169222" y="477982"/>
                    <a:pt x="181972" y="477941"/>
                  </a:cubicBezTo>
                  <a:cubicBezTo>
                    <a:pt x="194903" y="477877"/>
                    <a:pt x="208251" y="477821"/>
                    <a:pt x="220977" y="482822"/>
                  </a:cubicBezTo>
                  <a:cubicBezTo>
                    <a:pt x="230236" y="486458"/>
                    <a:pt x="241545" y="491596"/>
                    <a:pt x="252481" y="496565"/>
                  </a:cubicBezTo>
                  <a:cubicBezTo>
                    <a:pt x="270698" y="504843"/>
                    <a:pt x="287970" y="512693"/>
                    <a:pt x="293632" y="512693"/>
                  </a:cubicBezTo>
                  <a:cubicBezTo>
                    <a:pt x="294007" y="512693"/>
                    <a:pt x="294336" y="512656"/>
                    <a:pt x="294607" y="512585"/>
                  </a:cubicBezTo>
                  <a:cubicBezTo>
                    <a:pt x="296628" y="512044"/>
                    <a:pt x="299515" y="510535"/>
                    <a:pt x="302851" y="508784"/>
                  </a:cubicBezTo>
                  <a:cubicBezTo>
                    <a:pt x="310620" y="504712"/>
                    <a:pt x="321264" y="499125"/>
                    <a:pt x="329062" y="502054"/>
                  </a:cubicBezTo>
                  <a:cubicBezTo>
                    <a:pt x="335874" y="504612"/>
                    <a:pt x="342480" y="516870"/>
                    <a:pt x="347303" y="525821"/>
                  </a:cubicBezTo>
                  <a:cubicBezTo>
                    <a:pt x="350093" y="530998"/>
                    <a:pt x="352507" y="535482"/>
                    <a:pt x="353650" y="535482"/>
                  </a:cubicBezTo>
                  <a:cubicBezTo>
                    <a:pt x="353670" y="535482"/>
                    <a:pt x="353689" y="535479"/>
                    <a:pt x="353709" y="535479"/>
                  </a:cubicBezTo>
                  <a:cubicBezTo>
                    <a:pt x="356913" y="535021"/>
                    <a:pt x="365479" y="521327"/>
                    <a:pt x="365925" y="515941"/>
                  </a:cubicBezTo>
                  <a:cubicBezTo>
                    <a:pt x="366123" y="513592"/>
                    <a:pt x="365894" y="507394"/>
                    <a:pt x="365650" y="500827"/>
                  </a:cubicBezTo>
                  <a:cubicBezTo>
                    <a:pt x="365318" y="491935"/>
                    <a:pt x="364945" y="481857"/>
                    <a:pt x="365472" y="477921"/>
                  </a:cubicBezTo>
                  <a:cubicBezTo>
                    <a:pt x="365962" y="474224"/>
                    <a:pt x="369619" y="471145"/>
                    <a:pt x="373492" y="467889"/>
                  </a:cubicBezTo>
                  <a:cubicBezTo>
                    <a:pt x="377059" y="464885"/>
                    <a:pt x="380746" y="461781"/>
                    <a:pt x="382892" y="457712"/>
                  </a:cubicBezTo>
                  <a:cubicBezTo>
                    <a:pt x="385433" y="452881"/>
                    <a:pt x="385837" y="446868"/>
                    <a:pt x="386352" y="439255"/>
                  </a:cubicBezTo>
                  <a:cubicBezTo>
                    <a:pt x="386754" y="433286"/>
                    <a:pt x="387210" y="426520"/>
                    <a:pt x="388829" y="418826"/>
                  </a:cubicBezTo>
                  <a:cubicBezTo>
                    <a:pt x="392828" y="399841"/>
                    <a:pt x="427978" y="381777"/>
                    <a:pt x="431969" y="379778"/>
                  </a:cubicBezTo>
                  <a:cubicBezTo>
                    <a:pt x="438931" y="376301"/>
                    <a:pt x="442486" y="365967"/>
                    <a:pt x="446990" y="352882"/>
                  </a:cubicBezTo>
                  <a:cubicBezTo>
                    <a:pt x="448404" y="348771"/>
                    <a:pt x="449867" y="344523"/>
                    <a:pt x="451579" y="340025"/>
                  </a:cubicBezTo>
                  <a:cubicBezTo>
                    <a:pt x="455137" y="330693"/>
                    <a:pt x="466341" y="311176"/>
                    <a:pt x="478219" y="293619"/>
                  </a:cubicBezTo>
                  <a:cubicBezTo>
                    <a:pt x="484736" y="283990"/>
                    <a:pt x="500549" y="261598"/>
                    <a:pt x="506701" y="261598"/>
                  </a:cubicBezTo>
                  <a:cubicBezTo>
                    <a:pt x="510203" y="261598"/>
                    <a:pt x="515285" y="262781"/>
                    <a:pt x="520664" y="264029"/>
                  </a:cubicBezTo>
                  <a:cubicBezTo>
                    <a:pt x="529915" y="266180"/>
                    <a:pt x="539481" y="268406"/>
                    <a:pt x="540888" y="264459"/>
                  </a:cubicBezTo>
                  <a:cubicBezTo>
                    <a:pt x="542378" y="260291"/>
                    <a:pt x="540503" y="252447"/>
                    <a:pt x="538688" y="244859"/>
                  </a:cubicBezTo>
                  <a:cubicBezTo>
                    <a:pt x="537745" y="240923"/>
                    <a:pt x="536772" y="236853"/>
                    <a:pt x="536299" y="233396"/>
                  </a:cubicBezTo>
                  <a:cubicBezTo>
                    <a:pt x="535026" y="224049"/>
                    <a:pt x="532561" y="149283"/>
                    <a:pt x="534936" y="142634"/>
                  </a:cubicBezTo>
                  <a:cubicBezTo>
                    <a:pt x="536450" y="138393"/>
                    <a:pt x="544797" y="136933"/>
                    <a:pt x="552158" y="135650"/>
                  </a:cubicBezTo>
                  <a:cubicBezTo>
                    <a:pt x="556018" y="134975"/>
                    <a:pt x="559666" y="134338"/>
                    <a:pt x="561585" y="133380"/>
                  </a:cubicBezTo>
                  <a:cubicBezTo>
                    <a:pt x="564474" y="131934"/>
                    <a:pt x="565284" y="127228"/>
                    <a:pt x="566508" y="120110"/>
                  </a:cubicBezTo>
                  <a:cubicBezTo>
                    <a:pt x="567559" y="114002"/>
                    <a:pt x="568868" y="106397"/>
                    <a:pt x="572034" y="97750"/>
                  </a:cubicBezTo>
                  <a:cubicBezTo>
                    <a:pt x="575299" y="88828"/>
                    <a:pt x="584423" y="76697"/>
                    <a:pt x="592475" y="65995"/>
                  </a:cubicBezTo>
                  <a:cubicBezTo>
                    <a:pt x="601189" y="54410"/>
                    <a:pt x="609422" y="43469"/>
                    <a:pt x="607315" y="40194"/>
                  </a:cubicBezTo>
                  <a:cubicBezTo>
                    <a:pt x="605466" y="37317"/>
                    <a:pt x="598298" y="34976"/>
                    <a:pt x="588610" y="34091"/>
                  </a:cubicBezTo>
                  <a:cubicBezTo>
                    <a:pt x="579149" y="33215"/>
                    <a:pt x="570034" y="34025"/>
                    <a:pt x="565396" y="36139"/>
                  </a:cubicBezTo>
                  <a:cubicBezTo>
                    <a:pt x="562485" y="37461"/>
                    <a:pt x="557247" y="40531"/>
                    <a:pt x="551185" y="44081"/>
                  </a:cubicBezTo>
                  <a:cubicBezTo>
                    <a:pt x="536087" y="52935"/>
                    <a:pt x="515482" y="65010"/>
                    <a:pt x="506143" y="65012"/>
                  </a:cubicBezTo>
                  <a:cubicBezTo>
                    <a:pt x="506019" y="65012"/>
                    <a:pt x="505899" y="65010"/>
                    <a:pt x="505780" y="65005"/>
                  </a:cubicBezTo>
                  <a:cubicBezTo>
                    <a:pt x="496682" y="64680"/>
                    <a:pt x="494190" y="55771"/>
                    <a:pt x="491781" y="47156"/>
                  </a:cubicBezTo>
                  <a:cubicBezTo>
                    <a:pt x="490728" y="43401"/>
                    <a:pt x="489735" y="39850"/>
                    <a:pt x="488231" y="36975"/>
                  </a:cubicBezTo>
                  <a:cubicBezTo>
                    <a:pt x="483103" y="27190"/>
                    <a:pt x="460625" y="3582"/>
                    <a:pt x="449419" y="1343"/>
                  </a:cubicBezTo>
                  <a:cubicBezTo>
                    <a:pt x="442776" y="0"/>
                    <a:pt x="423315" y="12623"/>
                    <a:pt x="406149" y="23750"/>
                  </a:cubicBezTo>
                  <a:cubicBezTo>
                    <a:pt x="394106" y="31560"/>
                    <a:pt x="382726" y="38938"/>
                    <a:pt x="377593" y="40267"/>
                  </a:cubicBezTo>
                  <a:cubicBezTo>
                    <a:pt x="370307" y="42159"/>
                    <a:pt x="355111" y="39143"/>
                    <a:pt x="342892" y="36722"/>
                  </a:cubicBezTo>
                  <a:cubicBezTo>
                    <a:pt x="334353" y="35030"/>
                    <a:pt x="326979" y="33571"/>
                    <a:pt x="324938" y="34310"/>
                  </a:cubicBezTo>
                  <a:cubicBezTo>
                    <a:pt x="322388" y="35239"/>
                    <a:pt x="319171" y="42579"/>
                    <a:pt x="315767" y="50350"/>
                  </a:cubicBezTo>
                  <a:cubicBezTo>
                    <a:pt x="312598" y="57582"/>
                    <a:pt x="309320" y="65063"/>
                    <a:pt x="306224" y="68160"/>
                  </a:cubicBezTo>
                  <a:cubicBezTo>
                    <a:pt x="302720" y="71662"/>
                    <a:pt x="297816" y="72844"/>
                    <a:pt x="292622" y="74098"/>
                  </a:cubicBezTo>
                  <a:cubicBezTo>
                    <a:pt x="288309" y="75136"/>
                    <a:pt x="283851" y="76212"/>
                    <a:pt x="280089" y="78716"/>
                  </a:cubicBezTo>
                  <a:cubicBezTo>
                    <a:pt x="275451" y="81810"/>
                    <a:pt x="268753" y="91491"/>
                    <a:pt x="263374" y="99269"/>
                  </a:cubicBezTo>
                  <a:cubicBezTo>
                    <a:pt x="258580" y="106197"/>
                    <a:pt x="255971" y="109893"/>
                    <a:pt x="254859" y="109893"/>
                  </a:cubicBezTo>
                  <a:cubicBezTo>
                    <a:pt x="254832" y="109893"/>
                    <a:pt x="254800" y="109891"/>
                    <a:pt x="254771" y="109886"/>
                  </a:cubicBezTo>
                  <a:cubicBezTo>
                    <a:pt x="252271" y="109386"/>
                    <a:pt x="238987" y="80545"/>
                    <a:pt x="236775" y="70825"/>
                  </a:cubicBezTo>
                  <a:cubicBezTo>
                    <a:pt x="235639" y="65814"/>
                    <a:pt x="237307" y="59460"/>
                    <a:pt x="238780" y="53854"/>
                  </a:cubicBezTo>
                  <a:cubicBezTo>
                    <a:pt x="240289" y="48116"/>
                    <a:pt x="241589" y="43157"/>
                    <a:pt x="239570" y="41140"/>
                  </a:cubicBezTo>
                  <a:cubicBezTo>
                    <a:pt x="235017" y="36583"/>
                    <a:pt x="193318" y="10599"/>
                    <a:pt x="188481" y="13233"/>
                  </a:cubicBezTo>
                  <a:cubicBezTo>
                    <a:pt x="186737" y="14184"/>
                    <a:pt x="184272" y="19226"/>
                    <a:pt x="180863" y="26207"/>
                  </a:cubicBezTo>
                  <a:cubicBezTo>
                    <a:pt x="174733" y="38755"/>
                    <a:pt x="165469" y="57716"/>
                    <a:pt x="151870" y="69543"/>
                  </a:cubicBezTo>
                  <a:cubicBezTo>
                    <a:pt x="140944" y="79043"/>
                    <a:pt x="131924" y="80559"/>
                    <a:pt x="126299" y="80179"/>
                  </a:cubicBezTo>
                  <a:cubicBezTo>
                    <a:pt x="121056" y="79813"/>
                    <a:pt x="117699" y="77772"/>
                    <a:pt x="116811" y="77175"/>
                  </a:cubicBezTo>
                  <a:cubicBezTo>
                    <a:pt x="115224" y="94795"/>
                    <a:pt x="113219" y="112505"/>
                    <a:pt x="111449" y="117369"/>
                  </a:cubicBezTo>
                  <a:close/>
                </a:path>
              </a:pathLst>
            </a:custGeom>
            <a:grpFill/>
            <a:ln cap="flat" cmpd="sng" w="0">
              <a:noFill/>
              <a:prstDash val="solid"/>
              <a:miter lim="800000"/>
            </a:ln>
          </p:spPr>
          <p:txBody>
            <a:bodyPr anchor="ctr">
              <a:spAutoFit/>
            </a:bodyPr>
            <a:lstStyle/>
            <a:p>
              <a:pPr algn="ctr"/>
              <a:endParaRPr lang="en-US"/>
            </a:p>
          </p:txBody>
        </p:sp>
        <p:sp>
          <p:nvSpPr>
            <p:cNvPr id="285" name="Free Form 144">
              <a:extLst>
                <a:ext uri="{FF2B5EF4-FFF2-40B4-BE49-F238E27FC236}">
                  <a16:creationId xmlns:a16="http://schemas.microsoft.com/office/drawing/2014/main" id="{BB308349-C37C-4B92-B165-E159DFDEA0AB}"/>
                </a:ext>
              </a:extLst>
            </p:cNvPr>
            <p:cNvSpPr/>
            <p:nvPr/>
          </p:nvSpPr>
          <p:spPr>
            <a:xfrm>
              <a:off x="1935829" y="2950631"/>
              <a:ext cx="166956" cy="163820"/>
            </a:xfrm>
            <a:custGeom>
              <a:avLst/>
              <a:gdLst/>
              <a:ahLst/>
              <a:cxnLst/>
              <a:rect b="0" l="0" r="0" t="0"/>
              <a:pathLst>
                <a:path h="417463" w="425454">
                  <a:moveTo>
                    <a:pt x="237602" y="6744"/>
                  </a:moveTo>
                  <a:cubicBezTo>
                    <a:pt x="204791" y="11328"/>
                    <a:pt x="160336" y="19660"/>
                    <a:pt x="134909" y="33315"/>
                  </a:cubicBezTo>
                  <a:cubicBezTo>
                    <a:pt x="87187" y="58943"/>
                    <a:pt x="33184" y="95358"/>
                    <a:pt x="30509" y="97167"/>
                  </a:cubicBezTo>
                  <a:cubicBezTo>
                    <a:pt x="38392" y="106777"/>
                    <a:pt x="47982" y="115331"/>
                    <a:pt x="56519" y="122931"/>
                  </a:cubicBezTo>
                  <a:cubicBezTo>
                    <a:pt x="63074" y="128767"/>
                    <a:pt x="69265" y="134277"/>
                    <a:pt x="73376" y="139171"/>
                  </a:cubicBezTo>
                  <a:cubicBezTo>
                    <a:pt x="87545" y="156042"/>
                    <a:pt x="82052" y="169524"/>
                    <a:pt x="73395" y="185393"/>
                  </a:cubicBezTo>
                  <a:cubicBezTo>
                    <a:pt x="68694" y="194011"/>
                    <a:pt x="59972" y="199751"/>
                    <a:pt x="50738" y="205827"/>
                  </a:cubicBezTo>
                  <a:cubicBezTo>
                    <a:pt x="43647" y="210494"/>
                    <a:pt x="36312" y="215322"/>
                    <a:pt x="30087" y="221840"/>
                  </a:cubicBezTo>
                  <a:cubicBezTo>
                    <a:pt x="16293" y="236293"/>
                    <a:pt x="1087" y="269323"/>
                    <a:pt x="0" y="271715"/>
                  </a:cubicBezTo>
                  <a:cubicBezTo>
                    <a:pt x="3564" y="271913"/>
                    <a:pt x="46212" y="274695"/>
                    <a:pt x="67173" y="293039"/>
                  </a:cubicBezTo>
                  <a:cubicBezTo>
                    <a:pt x="81142" y="305260"/>
                    <a:pt x="89233" y="327294"/>
                    <a:pt x="97058" y="348603"/>
                  </a:cubicBezTo>
                  <a:cubicBezTo>
                    <a:pt x="101605" y="360988"/>
                    <a:pt x="105899" y="372687"/>
                    <a:pt x="111176" y="382094"/>
                  </a:cubicBezTo>
                  <a:cubicBezTo>
                    <a:pt x="124651" y="406110"/>
                    <a:pt x="146372" y="417463"/>
                    <a:pt x="150893" y="417463"/>
                  </a:cubicBezTo>
                  <a:cubicBezTo>
                    <a:pt x="151146" y="417463"/>
                    <a:pt x="151344" y="417429"/>
                    <a:pt x="151485" y="417361"/>
                  </a:cubicBezTo>
                  <a:cubicBezTo>
                    <a:pt x="152073" y="417066"/>
                    <a:pt x="152977" y="415822"/>
                    <a:pt x="154231" y="414101"/>
                  </a:cubicBezTo>
                  <a:cubicBezTo>
                    <a:pt x="158752" y="407885"/>
                    <a:pt x="168161" y="394950"/>
                    <a:pt x="189968" y="386440"/>
                  </a:cubicBezTo>
                  <a:cubicBezTo>
                    <a:pt x="217107" y="375850"/>
                    <a:pt x="267809" y="370934"/>
                    <a:pt x="270933" y="370641"/>
                  </a:cubicBezTo>
                  <a:lnTo>
                    <a:pt x="272288" y="346930"/>
                  </a:lnTo>
                  <a:cubicBezTo>
                    <a:pt x="268701" y="347023"/>
                    <a:pt x="206644" y="348576"/>
                    <a:pt x="192672" y="337272"/>
                  </a:cubicBezTo>
                  <a:cubicBezTo>
                    <a:pt x="188105" y="333573"/>
                    <a:pt x="186106" y="328471"/>
                    <a:pt x="186891" y="322517"/>
                  </a:cubicBezTo>
                  <a:cubicBezTo>
                    <a:pt x="188259" y="312154"/>
                    <a:pt x="197754" y="301381"/>
                    <a:pt x="205761" y="297821"/>
                  </a:cubicBezTo>
                  <a:cubicBezTo>
                    <a:pt x="211067" y="295460"/>
                    <a:pt x="220672" y="293227"/>
                    <a:pt x="230843" y="290864"/>
                  </a:cubicBezTo>
                  <a:cubicBezTo>
                    <a:pt x="244108" y="287775"/>
                    <a:pt x="259148" y="284278"/>
                    <a:pt x="266200" y="279969"/>
                  </a:cubicBezTo>
                  <a:cubicBezTo>
                    <a:pt x="273432" y="275546"/>
                    <a:pt x="277872" y="262462"/>
                    <a:pt x="281788" y="250916"/>
                  </a:cubicBezTo>
                  <a:cubicBezTo>
                    <a:pt x="284510" y="242898"/>
                    <a:pt x="287077" y="235322"/>
                    <a:pt x="290206" y="231911"/>
                  </a:cubicBezTo>
                  <a:cubicBezTo>
                    <a:pt x="295121" y="226546"/>
                    <a:pt x="315824" y="221133"/>
                    <a:pt x="329520" y="217554"/>
                  </a:cubicBezTo>
                  <a:cubicBezTo>
                    <a:pt x="336377" y="215759"/>
                    <a:pt x="342856" y="214064"/>
                    <a:pt x="343068" y="213423"/>
                  </a:cubicBezTo>
                  <a:cubicBezTo>
                    <a:pt x="343316" y="212682"/>
                    <a:pt x="344026" y="208249"/>
                    <a:pt x="344928" y="202635"/>
                  </a:cubicBezTo>
                  <a:cubicBezTo>
                    <a:pt x="346486" y="192901"/>
                    <a:pt x="348625" y="179571"/>
                    <a:pt x="349934" y="175640"/>
                  </a:cubicBezTo>
                  <a:cubicBezTo>
                    <a:pt x="352197" y="168859"/>
                    <a:pt x="390358" y="156945"/>
                    <a:pt x="394703" y="155608"/>
                  </a:cubicBezTo>
                  <a:cubicBezTo>
                    <a:pt x="403079" y="153029"/>
                    <a:pt x="407554" y="139305"/>
                    <a:pt x="409212" y="111108"/>
                  </a:cubicBezTo>
                  <a:cubicBezTo>
                    <a:pt x="410736" y="85224"/>
                    <a:pt x="424666" y="29243"/>
                    <a:pt x="425454" y="26095"/>
                  </a:cubicBezTo>
                  <a:cubicBezTo>
                    <a:pt x="384457" y="19546"/>
                    <a:pt x="304692" y="319"/>
                    <a:pt x="303368" y="0"/>
                  </a:cubicBezTo>
                  <a:cubicBezTo>
                    <a:pt x="302829" y="31"/>
                    <a:pt x="273017" y="1794"/>
                    <a:pt x="237602" y="6744"/>
                  </a:cubicBezTo>
                  <a:close/>
                </a:path>
              </a:pathLst>
            </a:custGeom>
            <a:grpFill/>
            <a:ln cap="flat" cmpd="sng" w="0">
              <a:noFill/>
              <a:prstDash val="solid"/>
              <a:miter lim="800000"/>
            </a:ln>
          </p:spPr>
          <p:txBody>
            <a:bodyPr anchor="ctr">
              <a:spAutoFit/>
            </a:bodyPr>
            <a:lstStyle/>
            <a:p>
              <a:pPr algn="ctr"/>
              <a:endParaRPr lang="en-US"/>
            </a:p>
          </p:txBody>
        </p:sp>
        <p:sp>
          <p:nvSpPr>
            <p:cNvPr id="286" name="Free Form 145">
              <a:extLst>
                <a:ext uri="{FF2B5EF4-FFF2-40B4-BE49-F238E27FC236}">
                  <a16:creationId xmlns:a16="http://schemas.microsoft.com/office/drawing/2014/main" id="{EA1D8BA0-B105-4327-82CC-D758E9C80B0B}"/>
                </a:ext>
              </a:extLst>
            </p:cNvPr>
            <p:cNvSpPr/>
            <p:nvPr/>
          </p:nvSpPr>
          <p:spPr>
            <a:xfrm>
              <a:off x="2157722" y="3125447"/>
              <a:ext cx="309289" cy="320896"/>
            </a:xfrm>
            <a:custGeom>
              <a:avLst/>
              <a:gdLst/>
              <a:ahLst/>
              <a:cxnLst/>
              <a:rect b="0" l="0" r="0" t="0"/>
              <a:pathLst>
                <a:path h="817744" w="788164">
                  <a:moveTo>
                    <a:pt x="682430" y="38024"/>
                  </a:moveTo>
                  <a:cubicBezTo>
                    <a:pt x="669401" y="38936"/>
                    <a:pt x="659101" y="39655"/>
                    <a:pt x="656351" y="38129"/>
                  </a:cubicBezTo>
                  <a:cubicBezTo>
                    <a:pt x="653276" y="36419"/>
                    <a:pt x="649187" y="28651"/>
                    <a:pt x="644861" y="20426"/>
                  </a:cubicBezTo>
                  <a:cubicBezTo>
                    <a:pt x="640555" y="12245"/>
                    <a:pt x="636105" y="3789"/>
                    <a:pt x="633008" y="2414"/>
                  </a:cubicBezTo>
                  <a:cubicBezTo>
                    <a:pt x="627575" y="0"/>
                    <a:pt x="607059" y="8566"/>
                    <a:pt x="583311" y="18485"/>
                  </a:cubicBezTo>
                  <a:cubicBezTo>
                    <a:pt x="580283" y="19748"/>
                    <a:pt x="577193" y="21038"/>
                    <a:pt x="574062" y="22335"/>
                  </a:cubicBezTo>
                  <a:cubicBezTo>
                    <a:pt x="559468" y="28385"/>
                    <a:pt x="550112" y="28061"/>
                    <a:pt x="544843" y="26722"/>
                  </a:cubicBezTo>
                  <a:cubicBezTo>
                    <a:pt x="540081" y="25515"/>
                    <a:pt x="537750" y="23364"/>
                    <a:pt x="537030" y="22586"/>
                  </a:cubicBezTo>
                  <a:cubicBezTo>
                    <a:pt x="536679" y="26137"/>
                    <a:pt x="533751" y="54425"/>
                    <a:pt x="529805" y="58365"/>
                  </a:cubicBezTo>
                  <a:cubicBezTo>
                    <a:pt x="526509" y="61664"/>
                    <a:pt x="519776" y="64973"/>
                    <a:pt x="515982" y="64305"/>
                  </a:cubicBezTo>
                  <a:cubicBezTo>
                    <a:pt x="514729" y="64083"/>
                    <a:pt x="513853" y="63456"/>
                    <a:pt x="513388" y="62440"/>
                  </a:cubicBezTo>
                  <a:cubicBezTo>
                    <a:pt x="512941" y="61481"/>
                    <a:pt x="512359" y="59982"/>
                    <a:pt x="511620" y="58082"/>
                  </a:cubicBezTo>
                  <a:cubicBezTo>
                    <a:pt x="508991" y="51330"/>
                    <a:pt x="504595" y="40033"/>
                    <a:pt x="500050" y="37092"/>
                  </a:cubicBezTo>
                  <a:cubicBezTo>
                    <a:pt x="496811" y="34995"/>
                    <a:pt x="490252" y="35193"/>
                    <a:pt x="484800" y="37561"/>
                  </a:cubicBezTo>
                  <a:cubicBezTo>
                    <a:pt x="481818" y="38853"/>
                    <a:pt x="476646" y="41930"/>
                    <a:pt x="475561" y="47970"/>
                  </a:cubicBezTo>
                  <a:cubicBezTo>
                    <a:pt x="474527" y="53717"/>
                    <a:pt x="476765" y="62808"/>
                    <a:pt x="478743" y="70828"/>
                  </a:cubicBezTo>
                  <a:cubicBezTo>
                    <a:pt x="480713" y="78821"/>
                    <a:pt x="482269" y="85136"/>
                    <a:pt x="480323" y="86548"/>
                  </a:cubicBezTo>
                  <a:cubicBezTo>
                    <a:pt x="479070" y="87462"/>
                    <a:pt x="472956" y="88523"/>
                    <a:pt x="464495" y="89996"/>
                  </a:cubicBezTo>
                  <a:cubicBezTo>
                    <a:pt x="446646" y="93098"/>
                    <a:pt x="419670" y="97787"/>
                    <a:pt x="407151" y="106133"/>
                  </a:cubicBezTo>
                  <a:cubicBezTo>
                    <a:pt x="398332" y="112012"/>
                    <a:pt x="394106" y="117023"/>
                    <a:pt x="390378" y="121439"/>
                  </a:cubicBezTo>
                  <a:cubicBezTo>
                    <a:pt x="386315" y="126250"/>
                    <a:pt x="383109" y="130052"/>
                    <a:pt x="375518" y="132946"/>
                  </a:cubicBezTo>
                  <a:cubicBezTo>
                    <a:pt x="368517" y="135614"/>
                    <a:pt x="359993" y="133478"/>
                    <a:pt x="350973" y="131220"/>
                  </a:cubicBezTo>
                  <a:cubicBezTo>
                    <a:pt x="341378" y="128818"/>
                    <a:pt x="331454" y="126328"/>
                    <a:pt x="322617" y="129510"/>
                  </a:cubicBezTo>
                  <a:cubicBezTo>
                    <a:pt x="305480" y="135677"/>
                    <a:pt x="280118" y="148671"/>
                    <a:pt x="277385" y="158247"/>
                  </a:cubicBezTo>
                  <a:cubicBezTo>
                    <a:pt x="275292" y="165567"/>
                    <a:pt x="280837" y="167164"/>
                    <a:pt x="290023" y="169812"/>
                  </a:cubicBezTo>
                  <a:cubicBezTo>
                    <a:pt x="292598" y="170553"/>
                    <a:pt x="295514" y="171397"/>
                    <a:pt x="298569" y="172465"/>
                  </a:cubicBezTo>
                  <a:cubicBezTo>
                    <a:pt x="304782" y="174640"/>
                    <a:pt x="313795" y="181012"/>
                    <a:pt x="322675" y="189507"/>
                  </a:cubicBezTo>
                  <a:cubicBezTo>
                    <a:pt x="330976" y="197447"/>
                    <a:pt x="337199" y="205359"/>
                    <a:pt x="338523" y="209675"/>
                  </a:cubicBezTo>
                  <a:cubicBezTo>
                    <a:pt x="340388" y="215737"/>
                    <a:pt x="332590" y="224605"/>
                    <a:pt x="326326" y="231730"/>
                  </a:cubicBezTo>
                  <a:cubicBezTo>
                    <a:pt x="323148" y="235342"/>
                    <a:pt x="320405" y="238460"/>
                    <a:pt x="319276" y="240718"/>
                  </a:cubicBezTo>
                  <a:cubicBezTo>
                    <a:pt x="318201" y="242867"/>
                    <a:pt x="317077" y="246517"/>
                    <a:pt x="315777" y="250743"/>
                  </a:cubicBezTo>
                  <a:cubicBezTo>
                    <a:pt x="312995" y="259753"/>
                    <a:pt x="309540" y="270969"/>
                    <a:pt x="304746" y="272405"/>
                  </a:cubicBezTo>
                  <a:cubicBezTo>
                    <a:pt x="300137" y="273785"/>
                    <a:pt x="293815" y="268950"/>
                    <a:pt x="287102" y="263832"/>
                  </a:cubicBezTo>
                  <a:cubicBezTo>
                    <a:pt x="283646" y="261201"/>
                    <a:pt x="280074" y="258477"/>
                    <a:pt x="276690" y="256592"/>
                  </a:cubicBezTo>
                  <a:cubicBezTo>
                    <a:pt x="271311" y="253593"/>
                    <a:pt x="264671" y="253010"/>
                    <a:pt x="258909" y="255024"/>
                  </a:cubicBezTo>
                  <a:cubicBezTo>
                    <a:pt x="254781" y="256470"/>
                    <a:pt x="249153" y="259931"/>
                    <a:pt x="245776" y="268184"/>
                  </a:cubicBezTo>
                  <a:cubicBezTo>
                    <a:pt x="243671" y="273330"/>
                    <a:pt x="242211" y="279248"/>
                    <a:pt x="240665" y="285512"/>
                  </a:cubicBezTo>
                  <a:cubicBezTo>
                    <a:pt x="237751" y="297311"/>
                    <a:pt x="234449" y="310686"/>
                    <a:pt x="225827" y="321127"/>
                  </a:cubicBezTo>
                  <a:cubicBezTo>
                    <a:pt x="218453" y="330052"/>
                    <a:pt x="203318" y="338147"/>
                    <a:pt x="189968" y="345289"/>
                  </a:cubicBezTo>
                  <a:cubicBezTo>
                    <a:pt x="179892" y="350680"/>
                    <a:pt x="171195" y="355330"/>
                    <a:pt x="168815" y="358895"/>
                  </a:cubicBezTo>
                  <a:cubicBezTo>
                    <a:pt x="166240" y="362763"/>
                    <a:pt x="167644" y="369829"/>
                    <a:pt x="169134" y="377310"/>
                  </a:cubicBezTo>
                  <a:cubicBezTo>
                    <a:pt x="170768" y="385523"/>
                    <a:pt x="172455" y="394013"/>
                    <a:pt x="168810" y="398753"/>
                  </a:cubicBezTo>
                  <a:cubicBezTo>
                    <a:pt x="162151" y="407400"/>
                    <a:pt x="152568" y="405342"/>
                    <a:pt x="142517" y="402248"/>
                  </a:cubicBezTo>
                  <a:cubicBezTo>
                    <a:pt x="133251" y="399400"/>
                    <a:pt x="103941" y="402431"/>
                    <a:pt x="89777" y="413896"/>
                  </a:cubicBezTo>
                  <a:cubicBezTo>
                    <a:pt x="83563" y="418922"/>
                    <a:pt x="80435" y="428026"/>
                    <a:pt x="77121" y="437668"/>
                  </a:cubicBezTo>
                  <a:cubicBezTo>
                    <a:pt x="72761" y="450352"/>
                    <a:pt x="67819" y="464732"/>
                    <a:pt x="54727" y="473330"/>
                  </a:cubicBezTo>
                  <a:cubicBezTo>
                    <a:pt x="48660" y="477314"/>
                    <a:pt x="42320" y="481242"/>
                    <a:pt x="36188" y="485041"/>
                  </a:cubicBezTo>
                  <a:cubicBezTo>
                    <a:pt x="19538" y="495360"/>
                    <a:pt x="3811" y="505104"/>
                    <a:pt x="1555" y="511373"/>
                  </a:cubicBezTo>
                  <a:cubicBezTo>
                    <a:pt x="0" y="515692"/>
                    <a:pt x="331" y="520442"/>
                    <a:pt x="2465" y="524409"/>
                  </a:cubicBezTo>
                  <a:cubicBezTo>
                    <a:pt x="4147" y="527545"/>
                    <a:pt x="7719" y="531658"/>
                    <a:pt x="15171" y="533473"/>
                  </a:cubicBezTo>
                  <a:cubicBezTo>
                    <a:pt x="25998" y="536106"/>
                    <a:pt x="32635" y="539737"/>
                    <a:pt x="34893" y="544255"/>
                  </a:cubicBezTo>
                  <a:cubicBezTo>
                    <a:pt x="36056" y="546584"/>
                    <a:pt x="36049" y="549159"/>
                    <a:pt x="34869" y="551914"/>
                  </a:cubicBezTo>
                  <a:cubicBezTo>
                    <a:pt x="33118" y="556001"/>
                    <a:pt x="26724" y="558669"/>
                    <a:pt x="19955" y="561490"/>
                  </a:cubicBezTo>
                  <a:cubicBezTo>
                    <a:pt x="10838" y="565294"/>
                    <a:pt x="1414" y="569227"/>
                    <a:pt x="3959" y="576866"/>
                  </a:cubicBezTo>
                  <a:cubicBezTo>
                    <a:pt x="6161" y="583472"/>
                    <a:pt x="21535" y="599914"/>
                    <a:pt x="37812" y="617319"/>
                  </a:cubicBezTo>
                  <a:cubicBezTo>
                    <a:pt x="54266" y="634915"/>
                    <a:pt x="72913" y="654856"/>
                    <a:pt x="80542" y="667514"/>
                  </a:cubicBezTo>
                  <a:cubicBezTo>
                    <a:pt x="88221" y="680252"/>
                    <a:pt x="92378" y="694834"/>
                    <a:pt x="96046" y="707694"/>
                  </a:cubicBezTo>
                  <a:cubicBezTo>
                    <a:pt x="99664" y="720381"/>
                    <a:pt x="102785" y="731334"/>
                    <a:pt x="108350" y="737908"/>
                  </a:cubicBezTo>
                  <a:cubicBezTo>
                    <a:pt x="115553" y="746423"/>
                    <a:pt x="141285" y="758688"/>
                    <a:pt x="160073" y="767644"/>
                  </a:cubicBezTo>
                  <a:cubicBezTo>
                    <a:pt x="171270" y="772982"/>
                    <a:pt x="180112" y="777196"/>
                    <a:pt x="182865" y="779449"/>
                  </a:cubicBezTo>
                  <a:cubicBezTo>
                    <a:pt x="190326" y="785552"/>
                    <a:pt x="196642" y="811343"/>
                    <a:pt x="196993" y="812804"/>
                  </a:cubicBezTo>
                  <a:cubicBezTo>
                    <a:pt x="197251" y="813011"/>
                    <a:pt x="199565" y="814857"/>
                    <a:pt x="203243" y="817744"/>
                  </a:cubicBezTo>
                  <a:cubicBezTo>
                    <a:pt x="205466" y="813598"/>
                    <a:pt x="274090" y="685841"/>
                    <a:pt x="293568" y="661657"/>
                  </a:cubicBezTo>
                  <a:cubicBezTo>
                    <a:pt x="313724" y="636636"/>
                    <a:pt x="372177" y="592182"/>
                    <a:pt x="381614" y="590831"/>
                  </a:cubicBezTo>
                  <a:cubicBezTo>
                    <a:pt x="383696" y="590534"/>
                    <a:pt x="386315" y="590331"/>
                    <a:pt x="389085" y="590112"/>
                  </a:cubicBezTo>
                  <a:cubicBezTo>
                    <a:pt x="399253" y="589314"/>
                    <a:pt x="413182" y="588222"/>
                    <a:pt x="420680" y="581260"/>
                  </a:cubicBezTo>
                  <a:cubicBezTo>
                    <a:pt x="426068" y="576257"/>
                    <a:pt x="447707" y="544182"/>
                    <a:pt x="466799" y="515884"/>
                  </a:cubicBezTo>
                  <a:cubicBezTo>
                    <a:pt x="481930" y="493459"/>
                    <a:pt x="496221" y="472276"/>
                    <a:pt x="501042" y="466548"/>
                  </a:cubicBezTo>
                  <a:cubicBezTo>
                    <a:pt x="510769" y="454998"/>
                    <a:pt x="533965" y="444415"/>
                    <a:pt x="541239" y="444105"/>
                  </a:cubicBezTo>
                  <a:cubicBezTo>
                    <a:pt x="542207" y="444071"/>
                    <a:pt x="542865" y="444217"/>
                    <a:pt x="543204" y="444554"/>
                  </a:cubicBezTo>
                  <a:cubicBezTo>
                    <a:pt x="544406" y="445756"/>
                    <a:pt x="544236" y="450396"/>
                    <a:pt x="544043" y="455768"/>
                  </a:cubicBezTo>
                  <a:cubicBezTo>
                    <a:pt x="543787" y="462869"/>
                    <a:pt x="543494" y="470916"/>
                    <a:pt x="546538" y="471296"/>
                  </a:cubicBezTo>
                  <a:cubicBezTo>
                    <a:pt x="551600" y="471932"/>
                    <a:pt x="580027" y="466575"/>
                    <a:pt x="582770" y="460408"/>
                  </a:cubicBezTo>
                  <a:cubicBezTo>
                    <a:pt x="584421" y="456692"/>
                    <a:pt x="580714" y="446614"/>
                    <a:pt x="577130" y="436868"/>
                  </a:cubicBezTo>
                  <a:cubicBezTo>
                    <a:pt x="574784" y="430494"/>
                    <a:pt x="572570" y="424471"/>
                    <a:pt x="571765" y="420124"/>
                  </a:cubicBezTo>
                  <a:cubicBezTo>
                    <a:pt x="570561" y="413620"/>
                    <a:pt x="571265" y="408744"/>
                    <a:pt x="573855" y="405630"/>
                  </a:cubicBezTo>
                  <a:cubicBezTo>
                    <a:pt x="575906" y="403162"/>
                    <a:pt x="579100" y="401909"/>
                    <a:pt x="583343" y="401909"/>
                  </a:cubicBezTo>
                  <a:cubicBezTo>
                    <a:pt x="594191" y="401909"/>
                    <a:pt x="605542" y="400946"/>
                    <a:pt x="607493" y="393791"/>
                  </a:cubicBezTo>
                  <a:cubicBezTo>
                    <a:pt x="608492" y="390126"/>
                    <a:pt x="605037" y="382977"/>
                    <a:pt x="601380" y="375408"/>
                  </a:cubicBezTo>
                  <a:cubicBezTo>
                    <a:pt x="597620" y="367627"/>
                    <a:pt x="593730" y="359581"/>
                    <a:pt x="594435" y="354655"/>
                  </a:cubicBezTo>
                  <a:cubicBezTo>
                    <a:pt x="595103" y="349983"/>
                    <a:pt x="600109" y="344319"/>
                    <a:pt x="607824" y="339505"/>
                  </a:cubicBezTo>
                  <a:cubicBezTo>
                    <a:pt x="615827" y="334516"/>
                    <a:pt x="625027" y="331471"/>
                    <a:pt x="633072" y="331149"/>
                  </a:cubicBezTo>
                  <a:cubicBezTo>
                    <a:pt x="633667" y="331127"/>
                    <a:pt x="634257" y="331115"/>
                    <a:pt x="634844" y="331115"/>
                  </a:cubicBezTo>
                  <a:cubicBezTo>
                    <a:pt x="640745" y="331115"/>
                    <a:pt x="646388" y="332244"/>
                    <a:pt x="651416" y="333251"/>
                  </a:cubicBezTo>
                  <a:cubicBezTo>
                    <a:pt x="660606" y="335089"/>
                    <a:pt x="668545" y="336679"/>
                    <a:pt x="674868" y="331190"/>
                  </a:cubicBezTo>
                  <a:cubicBezTo>
                    <a:pt x="680255" y="326523"/>
                    <a:pt x="680918" y="320603"/>
                    <a:pt x="681623" y="314334"/>
                  </a:cubicBezTo>
                  <a:cubicBezTo>
                    <a:pt x="682281" y="308464"/>
                    <a:pt x="682964" y="302393"/>
                    <a:pt x="687206" y="296190"/>
                  </a:cubicBezTo>
                  <a:cubicBezTo>
                    <a:pt x="692156" y="288955"/>
                    <a:pt x="699793" y="285724"/>
                    <a:pt x="707882" y="282303"/>
                  </a:cubicBezTo>
                  <a:cubicBezTo>
                    <a:pt x="714451" y="279525"/>
                    <a:pt x="721242" y="276651"/>
                    <a:pt x="727079" y="271425"/>
                  </a:cubicBezTo>
                  <a:cubicBezTo>
                    <a:pt x="733916" y="265310"/>
                    <a:pt x="734860" y="257568"/>
                    <a:pt x="735950" y="248599"/>
                  </a:cubicBezTo>
                  <a:cubicBezTo>
                    <a:pt x="736911" y="240731"/>
                    <a:pt x="737996" y="231811"/>
                    <a:pt x="743536" y="222689"/>
                  </a:cubicBezTo>
                  <a:cubicBezTo>
                    <a:pt x="750227" y="211670"/>
                    <a:pt x="763587" y="202209"/>
                    <a:pt x="774326" y="194606"/>
                  </a:cubicBezTo>
                  <a:cubicBezTo>
                    <a:pt x="782055" y="189132"/>
                    <a:pt x="788164" y="184808"/>
                    <a:pt x="788164" y="182246"/>
                  </a:cubicBezTo>
                  <a:cubicBezTo>
                    <a:pt x="788164" y="179195"/>
                    <a:pt x="782716" y="168300"/>
                    <a:pt x="777449" y="157764"/>
                  </a:cubicBezTo>
                  <a:cubicBezTo>
                    <a:pt x="772080" y="147025"/>
                    <a:pt x="766528" y="135921"/>
                    <a:pt x="766181" y="132110"/>
                  </a:cubicBezTo>
                  <a:cubicBezTo>
                    <a:pt x="765503" y="124655"/>
                    <a:pt x="779276" y="96606"/>
                    <a:pt x="780090" y="94958"/>
                  </a:cubicBezTo>
                  <a:lnTo>
                    <a:pt x="780090" y="67453"/>
                  </a:lnTo>
                  <a:cubicBezTo>
                    <a:pt x="764857" y="55437"/>
                    <a:pt x="744753" y="40860"/>
                    <a:pt x="731966" y="38146"/>
                  </a:cubicBezTo>
                  <a:cubicBezTo>
                    <a:pt x="719237" y="35449"/>
                    <a:pt x="698828" y="36873"/>
                    <a:pt x="682430" y="38024"/>
                  </a:cubicBezTo>
                  <a:close/>
                </a:path>
              </a:pathLst>
            </a:custGeom>
            <a:grpFill/>
            <a:ln cap="flat" cmpd="sng" w="0">
              <a:noFill/>
              <a:prstDash val="solid"/>
              <a:miter lim="800000"/>
            </a:ln>
          </p:spPr>
          <p:txBody>
            <a:bodyPr anchor="ctr">
              <a:spAutoFit/>
            </a:bodyPr>
            <a:lstStyle/>
            <a:p>
              <a:pPr algn="ctr"/>
              <a:endParaRPr lang="en-US"/>
            </a:p>
          </p:txBody>
        </p:sp>
        <p:sp>
          <p:nvSpPr>
            <p:cNvPr id="288" name="Free Form 147">
              <a:extLst>
                <a:ext uri="{FF2B5EF4-FFF2-40B4-BE49-F238E27FC236}">
                  <a16:creationId xmlns:a16="http://schemas.microsoft.com/office/drawing/2014/main" id="{BC88B756-CBF4-45A0-81F0-47A7C69AC608}"/>
                </a:ext>
              </a:extLst>
            </p:cNvPr>
            <p:cNvSpPr/>
            <p:nvPr/>
          </p:nvSpPr>
          <p:spPr>
            <a:xfrm>
              <a:off x="2016438" y="3054420"/>
              <a:ext cx="354011" cy="193152"/>
            </a:xfrm>
            <a:custGeom>
              <a:avLst/>
              <a:gdLst/>
              <a:ahLst/>
              <a:cxnLst/>
              <a:rect b="0" l="0" r="0" t="0"/>
              <a:pathLst>
                <a:path h="492212" w="902129">
                  <a:moveTo>
                    <a:pt x="891959" y="43074"/>
                  </a:moveTo>
                  <a:cubicBezTo>
                    <a:pt x="893593" y="35449"/>
                    <a:pt x="897567" y="28941"/>
                    <a:pt x="902129" y="23442"/>
                  </a:cubicBezTo>
                  <a:cubicBezTo>
                    <a:pt x="884356" y="18051"/>
                    <a:pt x="867156" y="21516"/>
                    <a:pt x="851011" y="33762"/>
                  </a:cubicBezTo>
                  <a:cubicBezTo>
                    <a:pt x="850596" y="34079"/>
                    <a:pt x="850206" y="34403"/>
                    <a:pt x="849804" y="34722"/>
                  </a:cubicBezTo>
                  <a:cubicBezTo>
                    <a:pt x="849792" y="34727"/>
                    <a:pt x="849804" y="34744"/>
                    <a:pt x="849792" y="34749"/>
                  </a:cubicBezTo>
                  <a:cubicBezTo>
                    <a:pt x="849779" y="34754"/>
                    <a:pt x="849770" y="34754"/>
                    <a:pt x="849755" y="34756"/>
                  </a:cubicBezTo>
                  <a:cubicBezTo>
                    <a:pt x="835122" y="46329"/>
                    <a:pt x="827202" y="60774"/>
                    <a:pt x="826327" y="62425"/>
                  </a:cubicBezTo>
                  <a:cubicBezTo>
                    <a:pt x="825313" y="64344"/>
                    <a:pt x="824162" y="66663"/>
                    <a:pt x="822942" y="69116"/>
                  </a:cubicBezTo>
                  <a:cubicBezTo>
                    <a:pt x="816771" y="81552"/>
                    <a:pt x="807446" y="100345"/>
                    <a:pt x="795350" y="107833"/>
                  </a:cubicBezTo>
                  <a:cubicBezTo>
                    <a:pt x="785628" y="113853"/>
                    <a:pt x="774767" y="117894"/>
                    <a:pt x="758608" y="117896"/>
                  </a:cubicBezTo>
                  <a:cubicBezTo>
                    <a:pt x="747898" y="117896"/>
                    <a:pt x="734860" y="116121"/>
                    <a:pt x="718274" y="111973"/>
                  </a:cubicBezTo>
                  <a:cubicBezTo>
                    <a:pt x="689189" y="104702"/>
                    <a:pt x="634391" y="81262"/>
                    <a:pt x="594379" y="64142"/>
                  </a:cubicBezTo>
                  <a:cubicBezTo>
                    <a:pt x="573748" y="55317"/>
                    <a:pt x="557454" y="48343"/>
                    <a:pt x="550398" y="46019"/>
                  </a:cubicBezTo>
                  <a:cubicBezTo>
                    <a:pt x="537218" y="41677"/>
                    <a:pt x="519391" y="46619"/>
                    <a:pt x="503671" y="50982"/>
                  </a:cubicBezTo>
                  <a:cubicBezTo>
                    <a:pt x="494646" y="53486"/>
                    <a:pt x="486853" y="55649"/>
                    <a:pt x="481308" y="55649"/>
                  </a:cubicBezTo>
                  <a:cubicBezTo>
                    <a:pt x="473637" y="55649"/>
                    <a:pt x="462801" y="50543"/>
                    <a:pt x="452323" y="45605"/>
                  </a:cubicBezTo>
                  <a:cubicBezTo>
                    <a:pt x="442276" y="40872"/>
                    <a:pt x="432769" y="36393"/>
                    <a:pt x="426349" y="36393"/>
                  </a:cubicBezTo>
                  <a:cubicBezTo>
                    <a:pt x="426117" y="36393"/>
                    <a:pt x="425890" y="36397"/>
                    <a:pt x="425669" y="36412"/>
                  </a:cubicBezTo>
                  <a:cubicBezTo>
                    <a:pt x="419178" y="36751"/>
                    <a:pt x="412038" y="40323"/>
                    <a:pt x="405130" y="43779"/>
                  </a:cubicBezTo>
                  <a:cubicBezTo>
                    <a:pt x="398556" y="47063"/>
                    <a:pt x="392333" y="50177"/>
                    <a:pt x="387266" y="50177"/>
                  </a:cubicBezTo>
                  <a:cubicBezTo>
                    <a:pt x="387005" y="50177"/>
                    <a:pt x="386747" y="50167"/>
                    <a:pt x="386491" y="50150"/>
                  </a:cubicBezTo>
                  <a:cubicBezTo>
                    <a:pt x="375930" y="49448"/>
                    <a:pt x="325377" y="33408"/>
                    <a:pt x="319115" y="30904"/>
                  </a:cubicBezTo>
                  <a:cubicBezTo>
                    <a:pt x="314924" y="29226"/>
                    <a:pt x="314236" y="21891"/>
                    <a:pt x="313629" y="15418"/>
                  </a:cubicBezTo>
                  <a:cubicBezTo>
                    <a:pt x="313222" y="11121"/>
                    <a:pt x="312844" y="7059"/>
                    <a:pt x="311488" y="5432"/>
                  </a:cubicBezTo>
                  <a:cubicBezTo>
                    <a:pt x="309335" y="2850"/>
                    <a:pt x="300861" y="3613"/>
                    <a:pt x="289138" y="4669"/>
                  </a:cubicBezTo>
                  <a:cubicBezTo>
                    <a:pt x="282532" y="5264"/>
                    <a:pt x="275049" y="5937"/>
                    <a:pt x="266970" y="6183"/>
                  </a:cubicBezTo>
                  <a:cubicBezTo>
                    <a:pt x="253254" y="6581"/>
                    <a:pt x="242964" y="4233"/>
                    <a:pt x="234696" y="2328"/>
                  </a:cubicBezTo>
                  <a:cubicBezTo>
                    <a:pt x="229268" y="1080"/>
                    <a:pt x="224576" y="0"/>
                    <a:pt x="220243" y="0"/>
                  </a:cubicBezTo>
                  <a:cubicBezTo>
                    <a:pt x="213203" y="0"/>
                    <a:pt x="209626" y="5659"/>
                    <a:pt x="205842" y="11650"/>
                  </a:cubicBezTo>
                  <a:cubicBezTo>
                    <a:pt x="203825" y="14840"/>
                    <a:pt x="201741" y="18139"/>
                    <a:pt x="199073" y="20567"/>
                  </a:cubicBezTo>
                  <a:cubicBezTo>
                    <a:pt x="195454" y="23854"/>
                    <a:pt x="183818" y="24188"/>
                    <a:pt x="170344" y="24579"/>
                  </a:cubicBezTo>
                  <a:cubicBezTo>
                    <a:pt x="155074" y="25017"/>
                    <a:pt x="137767" y="25515"/>
                    <a:pt x="126199" y="30216"/>
                  </a:cubicBezTo>
                  <a:cubicBezTo>
                    <a:pt x="104692" y="38953"/>
                    <a:pt x="68214" y="81181"/>
                    <a:pt x="67221" y="82335"/>
                  </a:cubicBezTo>
                  <a:lnTo>
                    <a:pt x="65851" y="106321"/>
                  </a:lnTo>
                  <a:cubicBezTo>
                    <a:pt x="65851" y="106333"/>
                    <a:pt x="65834" y="106333"/>
                    <a:pt x="65834" y="106343"/>
                  </a:cubicBezTo>
                  <a:cubicBezTo>
                    <a:pt x="65831" y="106353"/>
                    <a:pt x="65846" y="106355"/>
                    <a:pt x="65844" y="106365"/>
                  </a:cubicBezTo>
                  <a:cubicBezTo>
                    <a:pt x="65834" y="106397"/>
                    <a:pt x="64873" y="109637"/>
                    <a:pt x="67653" y="114334"/>
                  </a:cubicBezTo>
                  <a:cubicBezTo>
                    <a:pt x="70235" y="118689"/>
                    <a:pt x="76646" y="125216"/>
                    <a:pt x="92534" y="131571"/>
                  </a:cubicBezTo>
                  <a:cubicBezTo>
                    <a:pt x="105538" y="136769"/>
                    <a:pt x="114912" y="147108"/>
                    <a:pt x="118928" y="160675"/>
                  </a:cubicBezTo>
                  <a:cubicBezTo>
                    <a:pt x="122814" y="173809"/>
                    <a:pt x="120727" y="186518"/>
                    <a:pt x="116657" y="192284"/>
                  </a:cubicBezTo>
                  <a:cubicBezTo>
                    <a:pt x="112622" y="198002"/>
                    <a:pt x="97689" y="203638"/>
                    <a:pt x="81876" y="209607"/>
                  </a:cubicBezTo>
                  <a:cubicBezTo>
                    <a:pt x="65261" y="215876"/>
                    <a:pt x="48077" y="222362"/>
                    <a:pt x="42454" y="229390"/>
                  </a:cubicBezTo>
                  <a:cubicBezTo>
                    <a:pt x="31852" y="242647"/>
                    <a:pt x="17195" y="330230"/>
                    <a:pt x="16427" y="334867"/>
                  </a:cubicBezTo>
                  <a:cubicBezTo>
                    <a:pt x="20850" y="334104"/>
                    <a:pt x="75851" y="324653"/>
                    <a:pt x="82213" y="326326"/>
                  </a:cubicBezTo>
                  <a:cubicBezTo>
                    <a:pt x="83656" y="326706"/>
                    <a:pt x="84851" y="327984"/>
                    <a:pt x="85773" y="330127"/>
                  </a:cubicBezTo>
                  <a:cubicBezTo>
                    <a:pt x="88782" y="337145"/>
                    <a:pt x="87914" y="350939"/>
                    <a:pt x="85066" y="356113"/>
                  </a:cubicBezTo>
                  <a:cubicBezTo>
                    <a:pt x="83268" y="359386"/>
                    <a:pt x="75470" y="364626"/>
                    <a:pt x="67219" y="370175"/>
                  </a:cubicBezTo>
                  <a:cubicBezTo>
                    <a:pt x="58046" y="376340"/>
                    <a:pt x="48563" y="382716"/>
                    <a:pt x="46946" y="386669"/>
                  </a:cubicBezTo>
                  <a:cubicBezTo>
                    <a:pt x="45788" y="389492"/>
                    <a:pt x="45749" y="393840"/>
                    <a:pt x="45707" y="398441"/>
                  </a:cubicBezTo>
                  <a:cubicBezTo>
                    <a:pt x="45639" y="406064"/>
                    <a:pt x="45561" y="414698"/>
                    <a:pt x="40370" y="419024"/>
                  </a:cubicBezTo>
                  <a:cubicBezTo>
                    <a:pt x="38624" y="420480"/>
                    <a:pt x="36232" y="422155"/>
                    <a:pt x="33462" y="424098"/>
                  </a:cubicBezTo>
                  <a:cubicBezTo>
                    <a:pt x="23259" y="431250"/>
                    <a:pt x="7844" y="442055"/>
                    <a:pt x="2984" y="457434"/>
                  </a:cubicBezTo>
                  <a:cubicBezTo>
                    <a:pt x="34" y="466765"/>
                    <a:pt x="0" y="473547"/>
                    <a:pt x="2872" y="478167"/>
                  </a:cubicBezTo>
                  <a:cubicBezTo>
                    <a:pt x="5557" y="482476"/>
                    <a:pt x="10787" y="485090"/>
                    <a:pt x="19334" y="486390"/>
                  </a:cubicBezTo>
                  <a:cubicBezTo>
                    <a:pt x="35108" y="488794"/>
                    <a:pt x="90386" y="492212"/>
                    <a:pt x="98555" y="486419"/>
                  </a:cubicBezTo>
                  <a:cubicBezTo>
                    <a:pt x="101388" y="484414"/>
                    <a:pt x="104902" y="479560"/>
                    <a:pt x="108618" y="474422"/>
                  </a:cubicBezTo>
                  <a:cubicBezTo>
                    <a:pt x="115675" y="464671"/>
                    <a:pt x="123629" y="453681"/>
                    <a:pt x="131839" y="453681"/>
                  </a:cubicBezTo>
                  <a:cubicBezTo>
                    <a:pt x="132236" y="453681"/>
                    <a:pt x="132631" y="453705"/>
                    <a:pt x="133026" y="453756"/>
                  </a:cubicBezTo>
                  <a:cubicBezTo>
                    <a:pt x="138298" y="454451"/>
                    <a:pt x="142475" y="457082"/>
                    <a:pt x="146894" y="459867"/>
                  </a:cubicBezTo>
                  <a:cubicBezTo>
                    <a:pt x="153589" y="464088"/>
                    <a:pt x="161180" y="468870"/>
                    <a:pt x="174911" y="468870"/>
                  </a:cubicBezTo>
                  <a:cubicBezTo>
                    <a:pt x="198110" y="468870"/>
                    <a:pt x="260506" y="459684"/>
                    <a:pt x="281679" y="452047"/>
                  </a:cubicBezTo>
                  <a:cubicBezTo>
                    <a:pt x="296246" y="446792"/>
                    <a:pt x="311059" y="432647"/>
                    <a:pt x="326735" y="417671"/>
                  </a:cubicBezTo>
                  <a:cubicBezTo>
                    <a:pt x="333565" y="411148"/>
                    <a:pt x="340627" y="404401"/>
                    <a:pt x="347923" y="398151"/>
                  </a:cubicBezTo>
                  <a:cubicBezTo>
                    <a:pt x="372094" y="377430"/>
                    <a:pt x="413372" y="372370"/>
                    <a:pt x="417495" y="374426"/>
                  </a:cubicBezTo>
                  <a:cubicBezTo>
                    <a:pt x="419109" y="375233"/>
                    <a:pt x="417507" y="381704"/>
                    <a:pt x="414535" y="393070"/>
                  </a:cubicBezTo>
                  <a:cubicBezTo>
                    <a:pt x="410307" y="409241"/>
                    <a:pt x="404515" y="431384"/>
                    <a:pt x="410004" y="439404"/>
                  </a:cubicBezTo>
                  <a:cubicBezTo>
                    <a:pt x="414983" y="446683"/>
                    <a:pt x="423081" y="447578"/>
                    <a:pt x="434293" y="448819"/>
                  </a:cubicBezTo>
                  <a:cubicBezTo>
                    <a:pt x="443018" y="449782"/>
                    <a:pt x="453874" y="450984"/>
                    <a:pt x="466712" y="455597"/>
                  </a:cubicBezTo>
                  <a:cubicBezTo>
                    <a:pt x="481827" y="461030"/>
                    <a:pt x="492715" y="468706"/>
                    <a:pt x="501459" y="474875"/>
                  </a:cubicBezTo>
                  <a:cubicBezTo>
                    <a:pt x="509301" y="480406"/>
                    <a:pt x="515070" y="484473"/>
                    <a:pt x="520342" y="484473"/>
                  </a:cubicBezTo>
                  <a:cubicBezTo>
                    <a:pt x="520608" y="484473"/>
                    <a:pt x="520873" y="484461"/>
                    <a:pt x="521137" y="484441"/>
                  </a:cubicBezTo>
                  <a:cubicBezTo>
                    <a:pt x="527316" y="483946"/>
                    <a:pt x="530486" y="476058"/>
                    <a:pt x="533841" y="467707"/>
                  </a:cubicBezTo>
                  <a:cubicBezTo>
                    <a:pt x="536557" y="460947"/>
                    <a:pt x="539364" y="453959"/>
                    <a:pt x="543960" y="451035"/>
                  </a:cubicBezTo>
                  <a:cubicBezTo>
                    <a:pt x="549113" y="447756"/>
                    <a:pt x="557120" y="446724"/>
                    <a:pt x="564184" y="445812"/>
                  </a:cubicBezTo>
                  <a:cubicBezTo>
                    <a:pt x="571007" y="444932"/>
                    <a:pt x="577452" y="444100"/>
                    <a:pt x="580109" y="441440"/>
                  </a:cubicBezTo>
                  <a:cubicBezTo>
                    <a:pt x="583214" y="438338"/>
                    <a:pt x="584404" y="421762"/>
                    <a:pt x="585452" y="407137"/>
                  </a:cubicBezTo>
                  <a:cubicBezTo>
                    <a:pt x="586249" y="396018"/>
                    <a:pt x="586937" y="386410"/>
                    <a:pt x="588332" y="384218"/>
                  </a:cubicBezTo>
                  <a:cubicBezTo>
                    <a:pt x="588763" y="383543"/>
                    <a:pt x="589419" y="383165"/>
                    <a:pt x="590283" y="383097"/>
                  </a:cubicBezTo>
                  <a:cubicBezTo>
                    <a:pt x="590378" y="383089"/>
                    <a:pt x="590480" y="383084"/>
                    <a:pt x="590582" y="383084"/>
                  </a:cubicBezTo>
                  <a:cubicBezTo>
                    <a:pt x="596369" y="383084"/>
                    <a:pt x="609265" y="395479"/>
                    <a:pt x="614710" y="401604"/>
                  </a:cubicBezTo>
                  <a:cubicBezTo>
                    <a:pt x="621740" y="409507"/>
                    <a:pt x="626685" y="432755"/>
                    <a:pt x="627058" y="434552"/>
                  </a:cubicBezTo>
                  <a:cubicBezTo>
                    <a:pt x="630484" y="434708"/>
                    <a:pt x="633884" y="435612"/>
                    <a:pt x="636893" y="437288"/>
                  </a:cubicBezTo>
                  <a:cubicBezTo>
                    <a:pt x="640299" y="439189"/>
                    <a:pt x="643883" y="441918"/>
                    <a:pt x="647348" y="444559"/>
                  </a:cubicBezTo>
                  <a:cubicBezTo>
                    <a:pt x="653988" y="449623"/>
                    <a:pt x="660279" y="454405"/>
                    <a:pt x="664683" y="453076"/>
                  </a:cubicBezTo>
                  <a:cubicBezTo>
                    <a:pt x="669301" y="451691"/>
                    <a:pt x="672730" y="440574"/>
                    <a:pt x="675483" y="431643"/>
                  </a:cubicBezTo>
                  <a:cubicBezTo>
                    <a:pt x="676790" y="427402"/>
                    <a:pt x="677919" y="423737"/>
                    <a:pt x="679006" y="421562"/>
                  </a:cubicBezTo>
                  <a:cubicBezTo>
                    <a:pt x="680155" y="419265"/>
                    <a:pt x="682910" y="416132"/>
                    <a:pt x="686102" y="412501"/>
                  </a:cubicBezTo>
                  <a:cubicBezTo>
                    <a:pt x="692312" y="405442"/>
                    <a:pt x="700040" y="396652"/>
                    <a:pt x="698233" y="390775"/>
                  </a:cubicBezTo>
                  <a:cubicBezTo>
                    <a:pt x="696921" y="386513"/>
                    <a:pt x="690737" y="378656"/>
                    <a:pt x="682476" y="370756"/>
                  </a:cubicBezTo>
                  <a:cubicBezTo>
                    <a:pt x="673627" y="362292"/>
                    <a:pt x="664661" y="355947"/>
                    <a:pt x="658492" y="353787"/>
                  </a:cubicBezTo>
                  <a:cubicBezTo>
                    <a:pt x="655446" y="352724"/>
                    <a:pt x="652537" y="351883"/>
                    <a:pt x="649965" y="351144"/>
                  </a:cubicBezTo>
                  <a:cubicBezTo>
                    <a:pt x="640896" y="348530"/>
                    <a:pt x="634903" y="346801"/>
                    <a:pt x="637088" y="339152"/>
                  </a:cubicBezTo>
                  <a:cubicBezTo>
                    <a:pt x="639858" y="329459"/>
                    <a:pt x="665334" y="316379"/>
                    <a:pt x="682534" y="310186"/>
                  </a:cubicBezTo>
                  <a:cubicBezTo>
                    <a:pt x="691476" y="306967"/>
                    <a:pt x="701452" y="309469"/>
                    <a:pt x="711093" y="311885"/>
                  </a:cubicBezTo>
                  <a:cubicBezTo>
                    <a:pt x="720057" y="314129"/>
                    <a:pt x="728518" y="316255"/>
                    <a:pt x="735433" y="313622"/>
                  </a:cubicBezTo>
                  <a:cubicBezTo>
                    <a:pt x="742941" y="310759"/>
                    <a:pt x="746121" y="306992"/>
                    <a:pt x="750149" y="302220"/>
                  </a:cubicBezTo>
                  <a:cubicBezTo>
                    <a:pt x="753894" y="297782"/>
                    <a:pt x="758137" y="292754"/>
                    <a:pt x="767001" y="286848"/>
                  </a:cubicBezTo>
                  <a:cubicBezTo>
                    <a:pt x="779575" y="278462"/>
                    <a:pt x="806593" y="273764"/>
                    <a:pt x="824471" y="270657"/>
                  </a:cubicBezTo>
                  <a:cubicBezTo>
                    <a:pt x="832572" y="269248"/>
                    <a:pt x="838968" y="268136"/>
                    <a:pt x="840158" y="267270"/>
                  </a:cubicBezTo>
                  <a:cubicBezTo>
                    <a:pt x="841916" y="265992"/>
                    <a:pt x="840306" y="259467"/>
                    <a:pt x="838446" y="251911"/>
                  </a:cubicBezTo>
                  <a:cubicBezTo>
                    <a:pt x="836461" y="243857"/>
                    <a:pt x="834213" y="234727"/>
                    <a:pt x="835256" y="228907"/>
                  </a:cubicBezTo>
                  <a:cubicBezTo>
                    <a:pt x="836085" y="224315"/>
                    <a:pt x="839438" y="220526"/>
                    <a:pt x="844700" y="218244"/>
                  </a:cubicBezTo>
                  <a:cubicBezTo>
                    <a:pt x="850248" y="215842"/>
                    <a:pt x="856946" y="215647"/>
                    <a:pt x="860272" y="217802"/>
                  </a:cubicBezTo>
                  <a:cubicBezTo>
                    <a:pt x="864912" y="220804"/>
                    <a:pt x="869335" y="232167"/>
                    <a:pt x="871979" y="238955"/>
                  </a:cubicBezTo>
                  <a:cubicBezTo>
                    <a:pt x="872686" y="240774"/>
                    <a:pt x="873298" y="242347"/>
                    <a:pt x="873732" y="243296"/>
                  </a:cubicBezTo>
                  <a:cubicBezTo>
                    <a:pt x="874154" y="244200"/>
                    <a:pt x="874941" y="244764"/>
                    <a:pt x="876078" y="244966"/>
                  </a:cubicBezTo>
                  <a:cubicBezTo>
                    <a:pt x="879752" y="245617"/>
                    <a:pt x="886360" y="242362"/>
                    <a:pt x="889599" y="239121"/>
                  </a:cubicBezTo>
                  <a:cubicBezTo>
                    <a:pt x="893627" y="235098"/>
                    <a:pt x="896721" y="203589"/>
                    <a:pt x="896760" y="203169"/>
                  </a:cubicBezTo>
                  <a:cubicBezTo>
                    <a:pt x="896655" y="201492"/>
                    <a:pt x="887882" y="62093"/>
                    <a:pt x="891959" y="43074"/>
                  </a:cubicBezTo>
                  <a:close/>
                </a:path>
              </a:pathLst>
            </a:custGeom>
            <a:grpFill/>
            <a:ln cap="flat" cmpd="sng" w="0">
              <a:noFill/>
              <a:prstDash val="solid"/>
              <a:miter lim="800000"/>
            </a:ln>
          </p:spPr>
          <p:txBody>
            <a:bodyPr anchor="ctr">
              <a:spAutoFit/>
            </a:bodyPr>
            <a:lstStyle/>
            <a:p>
              <a:pPr algn="ctr"/>
              <a:endParaRPr dirty="0" lang="en-US"/>
            </a:p>
          </p:txBody>
        </p:sp>
        <p:sp>
          <p:nvSpPr>
            <p:cNvPr id="289" name="Free Form 148">
              <a:extLst>
                <a:ext uri="{FF2B5EF4-FFF2-40B4-BE49-F238E27FC236}">
                  <a16:creationId xmlns:a16="http://schemas.microsoft.com/office/drawing/2014/main" id="{87E60A35-306C-4F63-9BF3-12D0312E98E5}"/>
                </a:ext>
              </a:extLst>
            </p:cNvPr>
            <p:cNvSpPr/>
            <p:nvPr/>
          </p:nvSpPr>
          <p:spPr>
            <a:xfrm>
              <a:off x="2800834" y="2715289"/>
              <a:ext cx="219436" cy="164834"/>
            </a:xfrm>
            <a:custGeom>
              <a:avLst/>
              <a:gdLst/>
              <a:ahLst/>
              <a:cxnLst/>
              <a:rect b="0" l="0" r="0" t="0"/>
              <a:pathLst>
                <a:path h="420048" w="559190">
                  <a:moveTo>
                    <a:pt x="308423" y="32784"/>
                  </a:moveTo>
                  <a:cubicBezTo>
                    <a:pt x="296760" y="28651"/>
                    <a:pt x="299498" y="5298"/>
                    <a:pt x="297445" y="1875"/>
                  </a:cubicBezTo>
                  <a:cubicBezTo>
                    <a:pt x="296329" y="0"/>
                    <a:pt x="286860" y="163"/>
                    <a:pt x="277026" y="148"/>
                  </a:cubicBezTo>
                  <a:cubicBezTo>
                    <a:pt x="277011" y="170"/>
                    <a:pt x="277004" y="195"/>
                    <a:pt x="276992" y="221"/>
                  </a:cubicBezTo>
                  <a:cubicBezTo>
                    <a:pt x="247356" y="63549"/>
                    <a:pt x="244525" y="89996"/>
                    <a:pt x="243315" y="101293"/>
                  </a:cubicBezTo>
                  <a:cubicBezTo>
                    <a:pt x="242989" y="104344"/>
                    <a:pt x="242774" y="106358"/>
                    <a:pt x="242184" y="107733"/>
                  </a:cubicBezTo>
                  <a:cubicBezTo>
                    <a:pt x="239455" y="114104"/>
                    <a:pt x="202326" y="131983"/>
                    <a:pt x="193516" y="133938"/>
                  </a:cubicBezTo>
                  <a:cubicBezTo>
                    <a:pt x="188112" y="135136"/>
                    <a:pt x="183979" y="130851"/>
                    <a:pt x="178756" y="125419"/>
                  </a:cubicBezTo>
                  <a:cubicBezTo>
                    <a:pt x="175981" y="122536"/>
                    <a:pt x="172838" y="119264"/>
                    <a:pt x="169100" y="116506"/>
                  </a:cubicBezTo>
                  <a:cubicBezTo>
                    <a:pt x="164494" y="113102"/>
                    <a:pt x="147030" y="112749"/>
                    <a:pt x="122395" y="115565"/>
                  </a:cubicBezTo>
                  <a:cubicBezTo>
                    <a:pt x="100449" y="118077"/>
                    <a:pt x="77536" y="122614"/>
                    <a:pt x="66673" y="126606"/>
                  </a:cubicBezTo>
                  <a:cubicBezTo>
                    <a:pt x="48285" y="133360"/>
                    <a:pt x="31084" y="146974"/>
                    <a:pt x="14081" y="168227"/>
                  </a:cubicBezTo>
                  <a:cubicBezTo>
                    <a:pt x="8339" y="175406"/>
                    <a:pt x="4481" y="178820"/>
                    <a:pt x="0" y="180417"/>
                  </a:cubicBezTo>
                  <a:lnTo>
                    <a:pt x="29633" y="220655"/>
                  </a:lnTo>
                  <a:cubicBezTo>
                    <a:pt x="30799" y="221248"/>
                    <a:pt x="84924" y="248933"/>
                    <a:pt x="104751" y="268758"/>
                  </a:cubicBezTo>
                  <a:cubicBezTo>
                    <a:pt x="115231" y="279238"/>
                    <a:pt x="122636" y="294458"/>
                    <a:pt x="129169" y="307882"/>
                  </a:cubicBezTo>
                  <a:cubicBezTo>
                    <a:pt x="135255" y="320398"/>
                    <a:pt x="141012" y="332219"/>
                    <a:pt x="148249" y="338364"/>
                  </a:cubicBezTo>
                  <a:cubicBezTo>
                    <a:pt x="163119" y="350980"/>
                    <a:pt x="267414" y="418790"/>
                    <a:pt x="269326" y="420033"/>
                  </a:cubicBezTo>
                  <a:lnTo>
                    <a:pt x="269365" y="420048"/>
                  </a:lnTo>
                  <a:cubicBezTo>
                    <a:pt x="272074" y="417185"/>
                    <a:pt x="275692" y="415176"/>
                    <a:pt x="278199" y="413369"/>
                  </a:cubicBezTo>
                  <a:cubicBezTo>
                    <a:pt x="283017" y="409951"/>
                    <a:pt x="276831" y="401026"/>
                    <a:pt x="277514" y="396891"/>
                  </a:cubicBezTo>
                  <a:cubicBezTo>
                    <a:pt x="278199" y="392755"/>
                    <a:pt x="309820" y="396891"/>
                    <a:pt x="316692" y="396891"/>
                  </a:cubicBezTo>
                  <a:cubicBezTo>
                    <a:pt x="323534" y="396891"/>
                    <a:pt x="325616" y="378327"/>
                    <a:pt x="332488" y="372853"/>
                  </a:cubicBezTo>
                  <a:cubicBezTo>
                    <a:pt x="339359" y="367349"/>
                    <a:pt x="364079" y="367349"/>
                    <a:pt x="373002" y="363901"/>
                  </a:cubicBezTo>
                  <a:cubicBezTo>
                    <a:pt x="381929" y="360480"/>
                    <a:pt x="390880" y="337128"/>
                    <a:pt x="399807" y="330256"/>
                  </a:cubicBezTo>
                  <a:cubicBezTo>
                    <a:pt x="408731" y="323385"/>
                    <a:pt x="429346" y="330939"/>
                    <a:pt x="432082" y="325438"/>
                  </a:cubicBezTo>
                  <a:cubicBezTo>
                    <a:pt x="434849" y="319935"/>
                    <a:pt x="434849" y="306192"/>
                    <a:pt x="438270" y="291081"/>
                  </a:cubicBezTo>
                  <a:cubicBezTo>
                    <a:pt x="441721" y="275968"/>
                    <a:pt x="449277" y="262225"/>
                    <a:pt x="467809" y="257434"/>
                  </a:cubicBezTo>
                  <a:cubicBezTo>
                    <a:pt x="486370" y="252615"/>
                    <a:pt x="493924" y="253300"/>
                    <a:pt x="503536" y="258119"/>
                  </a:cubicBezTo>
                  <a:cubicBezTo>
                    <a:pt x="513144" y="262908"/>
                    <a:pt x="520013" y="260172"/>
                    <a:pt x="522098" y="251247"/>
                  </a:cubicBezTo>
                  <a:cubicBezTo>
                    <a:pt x="524148" y="242323"/>
                    <a:pt x="526887" y="238190"/>
                    <a:pt x="539261" y="238190"/>
                  </a:cubicBezTo>
                  <a:cubicBezTo>
                    <a:pt x="551634" y="238190"/>
                    <a:pt x="552319" y="224444"/>
                    <a:pt x="553004" y="211416"/>
                  </a:cubicBezTo>
                  <a:cubicBezTo>
                    <a:pt x="553689" y="198356"/>
                    <a:pt x="559190" y="175689"/>
                    <a:pt x="553004" y="174291"/>
                  </a:cubicBezTo>
                  <a:cubicBezTo>
                    <a:pt x="546818" y="172924"/>
                    <a:pt x="506299" y="177057"/>
                    <a:pt x="502166" y="170870"/>
                  </a:cubicBezTo>
                  <a:cubicBezTo>
                    <a:pt x="498033" y="164684"/>
                    <a:pt x="495295" y="142017"/>
                    <a:pt x="487740" y="129642"/>
                  </a:cubicBezTo>
                  <a:cubicBezTo>
                    <a:pt x="480181" y="117294"/>
                    <a:pt x="462335" y="114529"/>
                    <a:pt x="454066" y="120717"/>
                  </a:cubicBezTo>
                  <a:cubicBezTo>
                    <a:pt x="445824" y="126906"/>
                    <a:pt x="432082" y="138596"/>
                    <a:pt x="425895" y="139276"/>
                  </a:cubicBezTo>
                  <a:cubicBezTo>
                    <a:pt x="419736" y="139961"/>
                    <a:pt x="408731" y="135143"/>
                    <a:pt x="397042" y="125536"/>
                  </a:cubicBezTo>
                  <a:cubicBezTo>
                    <a:pt x="385379" y="115897"/>
                    <a:pt x="388115" y="96682"/>
                    <a:pt x="388115" y="96682"/>
                  </a:cubicBezTo>
                  <a:cubicBezTo>
                    <a:pt x="388115" y="96682"/>
                    <a:pt x="392933" y="67141"/>
                    <a:pt x="388115" y="60955"/>
                  </a:cubicBezTo>
                  <a:cubicBezTo>
                    <a:pt x="383326" y="54766"/>
                    <a:pt x="360658" y="52030"/>
                    <a:pt x="354470" y="52030"/>
                  </a:cubicBezTo>
                  <a:cubicBezTo>
                    <a:pt x="348283" y="52030"/>
                    <a:pt x="346913" y="45159"/>
                    <a:pt x="347598" y="34834"/>
                  </a:cubicBezTo>
                  <a:cubicBezTo>
                    <a:pt x="348283" y="24544"/>
                    <a:pt x="351022" y="21806"/>
                    <a:pt x="335223" y="26595"/>
                  </a:cubicBezTo>
                  <a:cubicBezTo>
                    <a:pt x="319427" y="31413"/>
                    <a:pt x="320113" y="36917"/>
                    <a:pt x="308423" y="32784"/>
                  </a:cubicBezTo>
                  <a:close/>
                </a:path>
              </a:pathLst>
            </a:custGeom>
            <a:grpFill/>
            <a:ln cap="flat" cmpd="sng" w="0">
              <a:noFill/>
              <a:prstDash val="solid"/>
              <a:miter lim="800000"/>
            </a:ln>
          </p:spPr>
          <p:txBody>
            <a:bodyPr anchor="ctr">
              <a:spAutoFit/>
            </a:bodyPr>
            <a:lstStyle/>
            <a:p>
              <a:pPr algn="ctr"/>
              <a:endParaRPr lang="en-US"/>
            </a:p>
          </p:txBody>
        </p:sp>
        <p:sp>
          <p:nvSpPr>
            <p:cNvPr id="290" name="Free Form 149">
              <a:extLst>
                <a:ext uri="{FF2B5EF4-FFF2-40B4-BE49-F238E27FC236}">
                  <a16:creationId xmlns:a16="http://schemas.microsoft.com/office/drawing/2014/main" id="{160FB27B-276D-4DAA-A038-B2D2F124ED70}"/>
                </a:ext>
              </a:extLst>
            </p:cNvPr>
            <p:cNvSpPr/>
            <p:nvPr/>
          </p:nvSpPr>
          <p:spPr>
            <a:xfrm>
              <a:off x="1931830" y="2654108"/>
              <a:ext cx="230475" cy="334548"/>
            </a:xfrm>
            <a:custGeom>
              <a:avLst/>
              <a:gdLst/>
              <a:ahLst/>
              <a:cxnLst/>
              <a:rect b="0" l="0" r="0" t="0"/>
              <a:pathLst>
                <a:path h="852532" w="587322">
                  <a:moveTo>
                    <a:pt x="349149" y="572631"/>
                  </a:moveTo>
                  <a:cubicBezTo>
                    <a:pt x="366618" y="543831"/>
                    <a:pt x="403913" y="521281"/>
                    <a:pt x="431143" y="504814"/>
                  </a:cubicBezTo>
                  <a:cubicBezTo>
                    <a:pt x="443652" y="497250"/>
                    <a:pt x="454456" y="490720"/>
                    <a:pt x="460474" y="485344"/>
                  </a:cubicBezTo>
                  <a:cubicBezTo>
                    <a:pt x="471915" y="475129"/>
                    <a:pt x="478048" y="461635"/>
                    <a:pt x="484539" y="447351"/>
                  </a:cubicBezTo>
                  <a:cubicBezTo>
                    <a:pt x="489006" y="437526"/>
                    <a:pt x="493624" y="427366"/>
                    <a:pt x="500291" y="417366"/>
                  </a:cubicBezTo>
                  <a:cubicBezTo>
                    <a:pt x="507267" y="406900"/>
                    <a:pt x="515016" y="402704"/>
                    <a:pt x="522517" y="398644"/>
                  </a:cubicBezTo>
                  <a:cubicBezTo>
                    <a:pt x="532514" y="393231"/>
                    <a:pt x="541958" y="388115"/>
                    <a:pt x="547215" y="368135"/>
                  </a:cubicBezTo>
                  <a:cubicBezTo>
                    <a:pt x="558198" y="326370"/>
                    <a:pt x="524648" y="275361"/>
                    <a:pt x="520786" y="269684"/>
                  </a:cubicBezTo>
                  <a:cubicBezTo>
                    <a:pt x="506823" y="249158"/>
                    <a:pt x="502685" y="241033"/>
                    <a:pt x="516223" y="220887"/>
                  </a:cubicBezTo>
                  <a:cubicBezTo>
                    <a:pt x="520786" y="214093"/>
                    <a:pt x="529825" y="203464"/>
                    <a:pt x="540293" y="191153"/>
                  </a:cubicBezTo>
                  <a:cubicBezTo>
                    <a:pt x="560588" y="167288"/>
                    <a:pt x="585840" y="137584"/>
                    <a:pt x="586447" y="125470"/>
                  </a:cubicBezTo>
                  <a:cubicBezTo>
                    <a:pt x="587322" y="107977"/>
                    <a:pt x="573667" y="87480"/>
                    <a:pt x="565450" y="76819"/>
                  </a:cubicBezTo>
                  <a:cubicBezTo>
                    <a:pt x="558339" y="67594"/>
                    <a:pt x="564752" y="5820"/>
                    <a:pt x="565377" y="0"/>
                  </a:cubicBezTo>
                  <a:cubicBezTo>
                    <a:pt x="526087" y="27670"/>
                    <a:pt x="478645" y="61881"/>
                    <a:pt x="446110" y="85346"/>
                  </a:cubicBezTo>
                  <a:cubicBezTo>
                    <a:pt x="434942" y="93398"/>
                    <a:pt x="425298" y="100352"/>
                    <a:pt x="418785" y="105021"/>
                  </a:cubicBezTo>
                  <a:cubicBezTo>
                    <a:pt x="398790" y="119347"/>
                    <a:pt x="357881" y="145623"/>
                    <a:pt x="321788" y="168805"/>
                  </a:cubicBezTo>
                  <a:cubicBezTo>
                    <a:pt x="283766" y="193228"/>
                    <a:pt x="247851" y="216293"/>
                    <a:pt x="245522" y="219558"/>
                  </a:cubicBezTo>
                  <a:cubicBezTo>
                    <a:pt x="243364" y="222577"/>
                    <a:pt x="243062" y="242411"/>
                    <a:pt x="242742" y="263408"/>
                  </a:cubicBezTo>
                  <a:cubicBezTo>
                    <a:pt x="242384" y="286977"/>
                    <a:pt x="242011" y="311347"/>
                    <a:pt x="239155" y="318971"/>
                  </a:cubicBezTo>
                  <a:cubicBezTo>
                    <a:pt x="236224" y="326779"/>
                    <a:pt x="216700" y="342987"/>
                    <a:pt x="199405" y="355545"/>
                  </a:cubicBezTo>
                  <a:cubicBezTo>
                    <a:pt x="178781" y="370522"/>
                    <a:pt x="159056" y="382165"/>
                    <a:pt x="151441" y="383857"/>
                  </a:cubicBezTo>
                  <a:cubicBezTo>
                    <a:pt x="143092" y="385713"/>
                    <a:pt x="132705" y="390968"/>
                    <a:pt x="122193" y="398656"/>
                  </a:cubicBezTo>
                  <a:cubicBezTo>
                    <a:pt x="110742" y="407027"/>
                    <a:pt x="100381" y="417346"/>
                    <a:pt x="92225" y="428500"/>
                  </a:cubicBezTo>
                  <a:cubicBezTo>
                    <a:pt x="77126" y="449153"/>
                    <a:pt x="70906" y="505760"/>
                    <a:pt x="68560" y="527072"/>
                  </a:cubicBezTo>
                  <a:cubicBezTo>
                    <a:pt x="68223" y="530139"/>
                    <a:pt x="67980" y="532351"/>
                    <a:pt x="67804" y="533585"/>
                  </a:cubicBezTo>
                  <a:cubicBezTo>
                    <a:pt x="66951" y="539559"/>
                    <a:pt x="59045" y="539588"/>
                    <a:pt x="50679" y="539620"/>
                  </a:cubicBezTo>
                  <a:cubicBezTo>
                    <a:pt x="45081" y="539642"/>
                    <a:pt x="39292" y="539664"/>
                    <a:pt x="34713" y="541280"/>
                  </a:cubicBezTo>
                  <a:cubicBezTo>
                    <a:pt x="23881" y="545101"/>
                    <a:pt x="2704" y="558578"/>
                    <a:pt x="0" y="560312"/>
                  </a:cubicBezTo>
                  <a:cubicBezTo>
                    <a:pt x="4245" y="561953"/>
                    <a:pt x="43074" y="577254"/>
                    <a:pt x="43074" y="588520"/>
                  </a:cubicBezTo>
                  <a:cubicBezTo>
                    <a:pt x="43074" y="596383"/>
                    <a:pt x="35534" y="603467"/>
                    <a:pt x="29475" y="609161"/>
                  </a:cubicBezTo>
                  <a:cubicBezTo>
                    <a:pt x="26556" y="611904"/>
                    <a:pt x="24035" y="614274"/>
                    <a:pt x="23133" y="616076"/>
                  </a:cubicBezTo>
                  <a:cubicBezTo>
                    <a:pt x="21833" y="618675"/>
                    <a:pt x="17768" y="637541"/>
                    <a:pt x="14820" y="658275"/>
                  </a:cubicBezTo>
                  <a:cubicBezTo>
                    <a:pt x="11258" y="683325"/>
                    <a:pt x="11026" y="699011"/>
                    <a:pt x="14174" y="702444"/>
                  </a:cubicBezTo>
                  <a:cubicBezTo>
                    <a:pt x="18819" y="707511"/>
                    <a:pt x="26212" y="706511"/>
                    <a:pt x="32157" y="705711"/>
                  </a:cubicBezTo>
                  <a:cubicBezTo>
                    <a:pt x="35856" y="705209"/>
                    <a:pt x="39055" y="704782"/>
                    <a:pt x="40928" y="705846"/>
                  </a:cubicBezTo>
                  <a:cubicBezTo>
                    <a:pt x="43813" y="707496"/>
                    <a:pt x="48921" y="715021"/>
                    <a:pt x="50682" y="723529"/>
                  </a:cubicBezTo>
                  <a:cubicBezTo>
                    <a:pt x="51737" y="728635"/>
                    <a:pt x="51986" y="736072"/>
                    <a:pt x="47158" y="742507"/>
                  </a:cubicBezTo>
                  <a:cubicBezTo>
                    <a:pt x="37153" y="755850"/>
                    <a:pt x="19690" y="789649"/>
                    <a:pt x="25210" y="822067"/>
                  </a:cubicBezTo>
                  <a:cubicBezTo>
                    <a:pt x="27115" y="833250"/>
                    <a:pt x="33018" y="843366"/>
                    <a:pt x="40487" y="852532"/>
                  </a:cubicBezTo>
                  <a:cubicBezTo>
                    <a:pt x="42818" y="850955"/>
                    <a:pt x="97036" y="814369"/>
                    <a:pt x="144933" y="788646"/>
                  </a:cubicBezTo>
                  <a:cubicBezTo>
                    <a:pt x="170407" y="774967"/>
                    <a:pt x="214905" y="766625"/>
                    <a:pt x="247748" y="762034"/>
                  </a:cubicBezTo>
                  <a:cubicBezTo>
                    <a:pt x="282483" y="757181"/>
                    <a:pt x="311766" y="755391"/>
                    <a:pt x="313414" y="755294"/>
                  </a:cubicBezTo>
                  <a:cubicBezTo>
                    <a:pt x="313541" y="753582"/>
                    <a:pt x="316158" y="718967"/>
                    <a:pt x="321734" y="679779"/>
                  </a:cubicBezTo>
                  <a:cubicBezTo>
                    <a:pt x="326987" y="642859"/>
                    <a:pt x="336004" y="594303"/>
                    <a:pt x="349149" y="572631"/>
                  </a:cubicBezTo>
                  <a:close/>
                </a:path>
              </a:pathLst>
            </a:custGeom>
            <a:grpFill/>
            <a:ln cap="flat" cmpd="sng" w="0">
              <a:noFill/>
              <a:prstDash val="solid"/>
              <a:miter lim="800000"/>
            </a:ln>
          </p:spPr>
          <p:txBody>
            <a:bodyPr anchor="ctr">
              <a:spAutoFit/>
            </a:bodyPr>
            <a:lstStyle/>
            <a:p>
              <a:pPr algn="ctr"/>
              <a:endParaRPr lang="en-US"/>
            </a:p>
          </p:txBody>
        </p:sp>
        <p:sp>
          <p:nvSpPr>
            <p:cNvPr id="291" name="Free Form 150">
              <a:extLst>
                <a:ext uri="{FF2B5EF4-FFF2-40B4-BE49-F238E27FC236}">
                  <a16:creationId xmlns:a16="http://schemas.microsoft.com/office/drawing/2014/main" id="{E1E300D7-B7E3-4885-BF0F-58B0F6524D12}"/>
                </a:ext>
              </a:extLst>
            </p:cNvPr>
            <p:cNvSpPr/>
            <p:nvPr/>
          </p:nvSpPr>
          <p:spPr>
            <a:xfrm>
              <a:off x="1837267" y="2567709"/>
              <a:ext cx="228676" cy="196165"/>
            </a:xfrm>
            <a:custGeom>
              <a:avLst/>
              <a:gdLst/>
              <a:ahLst/>
              <a:cxnLst/>
              <a:rect b="0" l="0" r="0" t="0"/>
              <a:pathLst>
                <a:path h="499889" w="582736">
                  <a:moveTo>
                    <a:pt x="487336" y="308859"/>
                  </a:moveTo>
                  <a:cubicBezTo>
                    <a:pt x="486355" y="302788"/>
                    <a:pt x="485426" y="297058"/>
                    <a:pt x="484312" y="292115"/>
                  </a:cubicBezTo>
                  <a:cubicBezTo>
                    <a:pt x="479647" y="271462"/>
                    <a:pt x="461594" y="252747"/>
                    <a:pt x="447270" y="240687"/>
                  </a:cubicBezTo>
                  <a:cubicBezTo>
                    <a:pt x="439575" y="234203"/>
                    <a:pt x="433193" y="231747"/>
                    <a:pt x="428063" y="229772"/>
                  </a:cubicBezTo>
                  <a:cubicBezTo>
                    <a:pt x="424405" y="228365"/>
                    <a:pt x="421248" y="227149"/>
                    <a:pt x="418422" y="224886"/>
                  </a:cubicBezTo>
                  <a:cubicBezTo>
                    <a:pt x="414827" y="222013"/>
                    <a:pt x="414559" y="212869"/>
                    <a:pt x="414298" y="204025"/>
                  </a:cubicBezTo>
                  <a:cubicBezTo>
                    <a:pt x="414057" y="195803"/>
                    <a:pt x="413808" y="187298"/>
                    <a:pt x="410850" y="184343"/>
                  </a:cubicBezTo>
                  <a:cubicBezTo>
                    <a:pt x="407951" y="181446"/>
                    <a:pt x="398788" y="178281"/>
                    <a:pt x="386101" y="173906"/>
                  </a:cubicBezTo>
                  <a:cubicBezTo>
                    <a:pt x="371812" y="168976"/>
                    <a:pt x="352243" y="162224"/>
                    <a:pt x="330520" y="152087"/>
                  </a:cubicBezTo>
                  <a:cubicBezTo>
                    <a:pt x="286448" y="131519"/>
                    <a:pt x="259104" y="113453"/>
                    <a:pt x="243930" y="101917"/>
                  </a:cubicBezTo>
                  <a:cubicBezTo>
                    <a:pt x="234557" y="94795"/>
                    <a:pt x="225235" y="81737"/>
                    <a:pt x="217005" y="70218"/>
                  </a:cubicBezTo>
                  <a:cubicBezTo>
                    <a:pt x="210068" y="60501"/>
                    <a:pt x="203513" y="51323"/>
                    <a:pt x="197900" y="46958"/>
                  </a:cubicBezTo>
                  <a:cubicBezTo>
                    <a:pt x="186225" y="37880"/>
                    <a:pt x="173243" y="37400"/>
                    <a:pt x="156806" y="36795"/>
                  </a:cubicBezTo>
                  <a:cubicBezTo>
                    <a:pt x="155891" y="36761"/>
                    <a:pt x="154967" y="36727"/>
                    <a:pt x="154033" y="36690"/>
                  </a:cubicBezTo>
                  <a:cubicBezTo>
                    <a:pt x="141436" y="36207"/>
                    <a:pt x="130954" y="25266"/>
                    <a:pt x="121705" y="15615"/>
                  </a:cubicBezTo>
                  <a:cubicBezTo>
                    <a:pt x="117808" y="11550"/>
                    <a:pt x="114131" y="7712"/>
                    <a:pt x="110654" y="5052"/>
                  </a:cubicBezTo>
                  <a:cubicBezTo>
                    <a:pt x="108330" y="3277"/>
                    <a:pt x="105655" y="1602"/>
                    <a:pt x="102871" y="0"/>
                  </a:cubicBezTo>
                  <a:cubicBezTo>
                    <a:pt x="102485" y="2887"/>
                    <a:pt x="98177" y="34337"/>
                    <a:pt x="91218" y="47819"/>
                  </a:cubicBezTo>
                  <a:cubicBezTo>
                    <a:pt x="87584" y="54856"/>
                    <a:pt x="68562" y="79072"/>
                    <a:pt x="48421" y="104709"/>
                  </a:cubicBezTo>
                  <a:cubicBezTo>
                    <a:pt x="28497" y="130071"/>
                    <a:pt x="7897" y="156296"/>
                    <a:pt x="3740" y="164148"/>
                  </a:cubicBezTo>
                  <a:cubicBezTo>
                    <a:pt x="2065" y="167313"/>
                    <a:pt x="885" y="171104"/>
                    <a:pt x="0" y="175157"/>
                  </a:cubicBezTo>
                  <a:cubicBezTo>
                    <a:pt x="2109" y="174223"/>
                    <a:pt x="20475" y="166328"/>
                    <a:pt x="29614" y="170317"/>
                  </a:cubicBezTo>
                  <a:cubicBezTo>
                    <a:pt x="31928" y="171324"/>
                    <a:pt x="33496" y="173021"/>
                    <a:pt x="34271" y="175359"/>
                  </a:cubicBezTo>
                  <a:cubicBezTo>
                    <a:pt x="36027" y="180648"/>
                    <a:pt x="34425" y="188283"/>
                    <a:pt x="32569" y="197127"/>
                  </a:cubicBezTo>
                  <a:cubicBezTo>
                    <a:pt x="29655" y="211031"/>
                    <a:pt x="26022" y="228336"/>
                    <a:pt x="34259" y="243908"/>
                  </a:cubicBezTo>
                  <a:cubicBezTo>
                    <a:pt x="43805" y="261952"/>
                    <a:pt x="63466" y="276368"/>
                    <a:pt x="80815" y="289086"/>
                  </a:cubicBezTo>
                  <a:cubicBezTo>
                    <a:pt x="88009" y="294363"/>
                    <a:pt x="94807" y="299350"/>
                    <a:pt x="100566" y="304312"/>
                  </a:cubicBezTo>
                  <a:cubicBezTo>
                    <a:pt x="111510" y="313746"/>
                    <a:pt x="117189" y="331381"/>
                    <a:pt x="120030" y="344511"/>
                  </a:cubicBezTo>
                  <a:cubicBezTo>
                    <a:pt x="123470" y="360439"/>
                    <a:pt x="124329" y="376491"/>
                    <a:pt x="123982" y="386201"/>
                  </a:cubicBezTo>
                  <a:cubicBezTo>
                    <a:pt x="123639" y="395871"/>
                    <a:pt x="118023" y="413025"/>
                    <a:pt x="112595" y="429619"/>
                  </a:cubicBezTo>
                  <a:cubicBezTo>
                    <a:pt x="107326" y="445722"/>
                    <a:pt x="102349" y="460930"/>
                    <a:pt x="103368" y="466195"/>
                  </a:cubicBezTo>
                  <a:cubicBezTo>
                    <a:pt x="104517" y="472125"/>
                    <a:pt x="109189" y="478216"/>
                    <a:pt x="115272" y="481718"/>
                  </a:cubicBezTo>
                  <a:cubicBezTo>
                    <a:pt x="119537" y="484176"/>
                    <a:pt x="126392" y="486487"/>
                    <a:pt x="134745" y="483585"/>
                  </a:cubicBezTo>
                  <a:cubicBezTo>
                    <a:pt x="143838" y="480420"/>
                    <a:pt x="158759" y="467134"/>
                    <a:pt x="170748" y="456453"/>
                  </a:cubicBezTo>
                  <a:cubicBezTo>
                    <a:pt x="179771" y="448416"/>
                    <a:pt x="187564" y="441477"/>
                    <a:pt x="191082" y="440301"/>
                  </a:cubicBezTo>
                  <a:cubicBezTo>
                    <a:pt x="194676" y="439104"/>
                    <a:pt x="200989" y="439843"/>
                    <a:pt x="207090" y="440565"/>
                  </a:cubicBezTo>
                  <a:cubicBezTo>
                    <a:pt x="214823" y="441479"/>
                    <a:pt x="222820" y="442418"/>
                    <a:pt x="223947" y="439038"/>
                  </a:cubicBezTo>
                  <a:cubicBezTo>
                    <a:pt x="225703" y="433774"/>
                    <a:pt x="221304" y="422177"/>
                    <a:pt x="218395" y="414501"/>
                  </a:cubicBezTo>
                  <a:cubicBezTo>
                    <a:pt x="217910" y="413223"/>
                    <a:pt x="217461" y="412038"/>
                    <a:pt x="217078" y="410987"/>
                  </a:cubicBezTo>
                  <a:cubicBezTo>
                    <a:pt x="216432" y="409214"/>
                    <a:pt x="217641" y="406354"/>
                    <a:pt x="220567" y="402716"/>
                  </a:cubicBezTo>
                  <a:cubicBezTo>
                    <a:pt x="229031" y="392189"/>
                    <a:pt x="248663" y="378415"/>
                    <a:pt x="256958" y="378415"/>
                  </a:cubicBezTo>
                  <a:cubicBezTo>
                    <a:pt x="257253" y="378415"/>
                    <a:pt x="257531" y="378432"/>
                    <a:pt x="257794" y="378466"/>
                  </a:cubicBezTo>
                  <a:cubicBezTo>
                    <a:pt x="262174" y="379051"/>
                    <a:pt x="283198" y="391663"/>
                    <a:pt x="307543" y="406269"/>
                  </a:cubicBezTo>
                  <a:cubicBezTo>
                    <a:pt x="341012" y="426349"/>
                    <a:pt x="382667" y="451338"/>
                    <a:pt x="399341" y="456102"/>
                  </a:cubicBezTo>
                  <a:cubicBezTo>
                    <a:pt x="409870" y="459114"/>
                    <a:pt x="418075" y="460757"/>
                    <a:pt x="424664" y="462079"/>
                  </a:cubicBezTo>
                  <a:cubicBezTo>
                    <a:pt x="436244" y="464403"/>
                    <a:pt x="443232" y="465802"/>
                    <a:pt x="450243" y="471940"/>
                  </a:cubicBezTo>
                  <a:cubicBezTo>
                    <a:pt x="460465" y="480881"/>
                    <a:pt x="480557" y="497765"/>
                    <a:pt x="483088" y="499889"/>
                  </a:cubicBezTo>
                  <a:cubicBezTo>
                    <a:pt x="483210" y="494470"/>
                    <a:pt x="483295" y="488938"/>
                    <a:pt x="483376" y="483573"/>
                  </a:cubicBezTo>
                  <a:cubicBezTo>
                    <a:pt x="483698" y="462523"/>
                    <a:pt x="483998" y="442637"/>
                    <a:pt x="486219" y="439528"/>
                  </a:cubicBezTo>
                  <a:cubicBezTo>
                    <a:pt x="488589" y="436212"/>
                    <a:pt x="522878" y="414189"/>
                    <a:pt x="562580" y="388688"/>
                  </a:cubicBezTo>
                  <a:cubicBezTo>
                    <a:pt x="569188" y="384443"/>
                    <a:pt x="575962" y="380095"/>
                    <a:pt x="582736" y="375735"/>
                  </a:cubicBezTo>
                  <a:cubicBezTo>
                    <a:pt x="577259" y="375106"/>
                    <a:pt x="522649" y="368642"/>
                    <a:pt x="507065" y="359551"/>
                  </a:cubicBezTo>
                  <a:cubicBezTo>
                    <a:pt x="494334" y="352126"/>
                    <a:pt x="490618" y="329140"/>
                    <a:pt x="487336" y="308859"/>
                  </a:cubicBezTo>
                  <a:close/>
                </a:path>
              </a:pathLst>
            </a:custGeom>
            <a:grpFill/>
            <a:ln cap="flat" cmpd="sng" w="0">
              <a:noFill/>
              <a:prstDash val="solid"/>
              <a:miter lim="800000"/>
            </a:ln>
          </p:spPr>
          <p:txBody>
            <a:bodyPr anchor="ctr">
              <a:spAutoFit/>
            </a:bodyPr>
            <a:lstStyle/>
            <a:p>
              <a:pPr algn="ctr"/>
              <a:endParaRPr lang="en-US"/>
            </a:p>
          </p:txBody>
        </p:sp>
        <p:sp>
          <p:nvSpPr>
            <p:cNvPr id="292" name="Free Form 151">
              <a:extLst>
                <a:ext uri="{FF2B5EF4-FFF2-40B4-BE49-F238E27FC236}">
                  <a16:creationId xmlns:a16="http://schemas.microsoft.com/office/drawing/2014/main" id="{D99F173E-0C71-4E03-8E9B-7AA954BBFC4B}"/>
                </a:ext>
              </a:extLst>
            </p:cNvPr>
            <p:cNvSpPr/>
            <p:nvPr/>
          </p:nvSpPr>
          <p:spPr>
            <a:xfrm>
              <a:off x="1677351" y="2633040"/>
              <a:ext cx="349485" cy="245928"/>
            </a:xfrm>
            <a:custGeom>
              <a:avLst/>
              <a:gdLst/>
              <a:ahLst/>
              <a:cxnLst/>
              <a:rect b="0" l="0" r="0" t="0"/>
              <a:pathLst>
                <a:path h="626700" w="890596">
                  <a:moveTo>
                    <a:pt x="407417" y="9078"/>
                  </a:moveTo>
                  <a:cubicBezTo>
                    <a:pt x="405864" y="16407"/>
                    <a:pt x="405305" y="24593"/>
                    <a:pt x="404830" y="31682"/>
                  </a:cubicBezTo>
                  <a:cubicBezTo>
                    <a:pt x="404286" y="39848"/>
                    <a:pt x="403852" y="46297"/>
                    <a:pt x="402067" y="48085"/>
                  </a:cubicBezTo>
                  <a:cubicBezTo>
                    <a:pt x="400275" y="49875"/>
                    <a:pt x="394211" y="52067"/>
                    <a:pt x="387790" y="54388"/>
                  </a:cubicBezTo>
                  <a:cubicBezTo>
                    <a:pt x="379500" y="57382"/>
                    <a:pt x="370102" y="60779"/>
                    <a:pt x="369595" y="63564"/>
                  </a:cubicBezTo>
                  <a:cubicBezTo>
                    <a:pt x="369317" y="65093"/>
                    <a:pt x="370483" y="73903"/>
                    <a:pt x="372094" y="86097"/>
                  </a:cubicBezTo>
                  <a:cubicBezTo>
                    <a:pt x="375706" y="113441"/>
                    <a:pt x="381753" y="159203"/>
                    <a:pt x="379215" y="181714"/>
                  </a:cubicBezTo>
                  <a:cubicBezTo>
                    <a:pt x="375457" y="215071"/>
                    <a:pt x="367227" y="256953"/>
                    <a:pt x="349359" y="267031"/>
                  </a:cubicBezTo>
                  <a:cubicBezTo>
                    <a:pt x="340671" y="271935"/>
                    <a:pt x="319871" y="278123"/>
                    <a:pt x="299757" y="284107"/>
                  </a:cubicBezTo>
                  <a:cubicBezTo>
                    <a:pt x="278679" y="290376"/>
                    <a:pt x="258772" y="296299"/>
                    <a:pt x="255980" y="299852"/>
                  </a:cubicBezTo>
                  <a:cubicBezTo>
                    <a:pt x="253213" y="303366"/>
                    <a:pt x="251330" y="314914"/>
                    <a:pt x="249509" y="326082"/>
                  </a:cubicBezTo>
                  <a:cubicBezTo>
                    <a:pt x="247729" y="337011"/>
                    <a:pt x="245888" y="348313"/>
                    <a:pt x="243167" y="352619"/>
                  </a:cubicBezTo>
                  <a:cubicBezTo>
                    <a:pt x="240506" y="356833"/>
                    <a:pt x="232428" y="361802"/>
                    <a:pt x="222584" y="365284"/>
                  </a:cubicBezTo>
                  <a:cubicBezTo>
                    <a:pt x="212033" y="369015"/>
                    <a:pt x="202028" y="370134"/>
                    <a:pt x="195798" y="368264"/>
                  </a:cubicBezTo>
                  <a:cubicBezTo>
                    <a:pt x="192099" y="367154"/>
                    <a:pt x="186964" y="365182"/>
                    <a:pt x="181012" y="362899"/>
                  </a:cubicBezTo>
                  <a:cubicBezTo>
                    <a:pt x="165486" y="356940"/>
                    <a:pt x="144221" y="348778"/>
                    <a:pt x="135909" y="351773"/>
                  </a:cubicBezTo>
                  <a:cubicBezTo>
                    <a:pt x="124755" y="355786"/>
                    <a:pt x="12077" y="449653"/>
                    <a:pt x="8210" y="452876"/>
                  </a:cubicBezTo>
                  <a:cubicBezTo>
                    <a:pt x="9492" y="453908"/>
                    <a:pt x="13325" y="454239"/>
                    <a:pt x="17400" y="454583"/>
                  </a:cubicBezTo>
                  <a:cubicBezTo>
                    <a:pt x="23323" y="455078"/>
                    <a:pt x="29446" y="455593"/>
                    <a:pt x="29994" y="458331"/>
                  </a:cubicBezTo>
                  <a:cubicBezTo>
                    <a:pt x="30989" y="463303"/>
                    <a:pt x="33664" y="504056"/>
                    <a:pt x="29928" y="506855"/>
                  </a:cubicBezTo>
                  <a:cubicBezTo>
                    <a:pt x="26437" y="509476"/>
                    <a:pt x="2733" y="518530"/>
                    <a:pt x="0" y="519569"/>
                  </a:cubicBezTo>
                  <a:cubicBezTo>
                    <a:pt x="2138" y="522234"/>
                    <a:pt x="22701" y="547991"/>
                    <a:pt x="22701" y="554165"/>
                  </a:cubicBezTo>
                  <a:cubicBezTo>
                    <a:pt x="22701" y="557618"/>
                    <a:pt x="21514" y="575672"/>
                    <a:pt x="19872" y="593930"/>
                  </a:cubicBezTo>
                  <a:cubicBezTo>
                    <a:pt x="20275" y="594221"/>
                    <a:pt x="23689" y="596593"/>
                    <a:pt x="29372" y="596986"/>
                  </a:cubicBezTo>
                  <a:cubicBezTo>
                    <a:pt x="34944" y="597359"/>
                    <a:pt x="43842" y="595844"/>
                    <a:pt x="54673" y="586430"/>
                  </a:cubicBezTo>
                  <a:cubicBezTo>
                    <a:pt x="68221" y="574650"/>
                    <a:pt x="77467" y="555725"/>
                    <a:pt x="83581" y="543204"/>
                  </a:cubicBezTo>
                  <a:cubicBezTo>
                    <a:pt x="87021" y="536165"/>
                    <a:pt x="89503" y="531081"/>
                    <a:pt x="91344" y="530078"/>
                  </a:cubicBezTo>
                  <a:cubicBezTo>
                    <a:pt x="94314" y="528450"/>
                    <a:pt x="109013" y="536518"/>
                    <a:pt x="117501" y="541471"/>
                  </a:cubicBezTo>
                  <a:cubicBezTo>
                    <a:pt x="129544" y="548496"/>
                    <a:pt x="140812" y="556013"/>
                    <a:pt x="142841" y="558042"/>
                  </a:cubicBezTo>
                  <a:cubicBezTo>
                    <a:pt x="145001" y="560202"/>
                    <a:pt x="143677" y="565247"/>
                    <a:pt x="142141" y="571090"/>
                  </a:cubicBezTo>
                  <a:cubicBezTo>
                    <a:pt x="140678" y="576657"/>
                    <a:pt x="139022" y="582965"/>
                    <a:pt x="140142" y="587895"/>
                  </a:cubicBezTo>
                  <a:cubicBezTo>
                    <a:pt x="142478" y="598178"/>
                    <a:pt x="155769" y="626276"/>
                    <a:pt x="157866" y="626698"/>
                  </a:cubicBezTo>
                  <a:cubicBezTo>
                    <a:pt x="157881" y="626698"/>
                    <a:pt x="157898" y="626700"/>
                    <a:pt x="157915" y="626700"/>
                  </a:cubicBezTo>
                  <a:cubicBezTo>
                    <a:pt x="158869" y="626700"/>
                    <a:pt x="162392" y="621606"/>
                    <a:pt x="166118" y="616220"/>
                  </a:cubicBezTo>
                  <a:cubicBezTo>
                    <a:pt x="171514" y="608419"/>
                    <a:pt x="178234" y="598707"/>
                    <a:pt x="182931" y="595579"/>
                  </a:cubicBezTo>
                  <a:cubicBezTo>
                    <a:pt x="186739" y="593038"/>
                    <a:pt x="191229" y="591958"/>
                    <a:pt x="195569" y="590909"/>
                  </a:cubicBezTo>
                  <a:cubicBezTo>
                    <a:pt x="200714" y="589670"/>
                    <a:pt x="205574" y="588500"/>
                    <a:pt x="209009" y="585064"/>
                  </a:cubicBezTo>
                  <a:cubicBezTo>
                    <a:pt x="212062" y="582011"/>
                    <a:pt x="215325" y="574562"/>
                    <a:pt x="218480" y="567359"/>
                  </a:cubicBezTo>
                  <a:cubicBezTo>
                    <a:pt x="221916" y="559517"/>
                    <a:pt x="225159" y="552112"/>
                    <a:pt x="227848" y="551134"/>
                  </a:cubicBezTo>
                  <a:cubicBezTo>
                    <a:pt x="229982" y="550363"/>
                    <a:pt x="237039" y="551758"/>
                    <a:pt x="245988" y="553531"/>
                  </a:cubicBezTo>
                  <a:cubicBezTo>
                    <a:pt x="258168" y="555947"/>
                    <a:pt x="273339" y="558949"/>
                    <a:pt x="280533" y="557081"/>
                  </a:cubicBezTo>
                  <a:cubicBezTo>
                    <a:pt x="285614" y="555765"/>
                    <a:pt x="296970" y="548403"/>
                    <a:pt x="308994" y="540607"/>
                  </a:cubicBezTo>
                  <a:cubicBezTo>
                    <a:pt x="325353" y="530003"/>
                    <a:pt x="343785" y="518052"/>
                    <a:pt x="351407" y="518052"/>
                  </a:cubicBezTo>
                  <a:cubicBezTo>
                    <a:pt x="351805" y="518052"/>
                    <a:pt x="352178" y="518084"/>
                    <a:pt x="352514" y="518152"/>
                  </a:cubicBezTo>
                  <a:cubicBezTo>
                    <a:pt x="363799" y="520408"/>
                    <a:pt x="386413" y="544131"/>
                    <a:pt x="391563" y="553963"/>
                  </a:cubicBezTo>
                  <a:cubicBezTo>
                    <a:pt x="393084" y="556869"/>
                    <a:pt x="394082" y="560434"/>
                    <a:pt x="395140" y="564209"/>
                  </a:cubicBezTo>
                  <a:cubicBezTo>
                    <a:pt x="397515" y="572707"/>
                    <a:pt x="399975" y="581492"/>
                    <a:pt x="408819" y="581809"/>
                  </a:cubicBezTo>
                  <a:cubicBezTo>
                    <a:pt x="408939" y="581811"/>
                    <a:pt x="409058" y="581814"/>
                    <a:pt x="409178" y="581814"/>
                  </a:cubicBezTo>
                  <a:cubicBezTo>
                    <a:pt x="418419" y="581814"/>
                    <a:pt x="438975" y="569763"/>
                    <a:pt x="454039" y="560931"/>
                  </a:cubicBezTo>
                  <a:cubicBezTo>
                    <a:pt x="460109" y="557374"/>
                    <a:pt x="465354" y="554301"/>
                    <a:pt x="468282" y="552970"/>
                  </a:cubicBezTo>
                  <a:cubicBezTo>
                    <a:pt x="478055" y="548530"/>
                    <a:pt x="506294" y="550405"/>
                    <a:pt x="510635" y="557157"/>
                  </a:cubicBezTo>
                  <a:cubicBezTo>
                    <a:pt x="512866" y="560632"/>
                    <a:pt x="504948" y="571158"/>
                    <a:pt x="495775" y="583350"/>
                  </a:cubicBezTo>
                  <a:cubicBezTo>
                    <a:pt x="488923" y="592462"/>
                    <a:pt x="481318" y="602596"/>
                    <a:pt x="477207" y="610889"/>
                  </a:cubicBezTo>
                  <a:cubicBezTo>
                    <a:pt x="479569" y="611236"/>
                    <a:pt x="518381" y="616773"/>
                    <a:pt x="545257" y="610860"/>
                  </a:cubicBezTo>
                  <a:cubicBezTo>
                    <a:pt x="572092" y="604954"/>
                    <a:pt x="619009" y="604425"/>
                    <a:pt x="648087" y="613852"/>
                  </a:cubicBezTo>
                  <a:cubicBezTo>
                    <a:pt x="648928" y="613311"/>
                    <a:pt x="671688" y="598668"/>
                    <a:pt x="683095" y="594642"/>
                  </a:cubicBezTo>
                  <a:cubicBezTo>
                    <a:pt x="687726" y="593006"/>
                    <a:pt x="693544" y="592984"/>
                    <a:pt x="699169" y="592962"/>
                  </a:cubicBezTo>
                  <a:cubicBezTo>
                    <a:pt x="707743" y="592928"/>
                    <a:pt x="715143" y="592901"/>
                    <a:pt x="715958" y="587222"/>
                  </a:cubicBezTo>
                  <a:cubicBezTo>
                    <a:pt x="716131" y="585996"/>
                    <a:pt x="716375" y="583782"/>
                    <a:pt x="716711" y="580722"/>
                  </a:cubicBezTo>
                  <a:cubicBezTo>
                    <a:pt x="719059" y="559386"/>
                    <a:pt x="725287" y="502710"/>
                    <a:pt x="740442" y="481983"/>
                  </a:cubicBezTo>
                  <a:cubicBezTo>
                    <a:pt x="748618" y="470801"/>
                    <a:pt x="759003" y="460455"/>
                    <a:pt x="770483" y="452067"/>
                  </a:cubicBezTo>
                  <a:cubicBezTo>
                    <a:pt x="781036" y="444349"/>
                    <a:pt x="791470" y="439072"/>
                    <a:pt x="799858" y="437210"/>
                  </a:cubicBezTo>
                  <a:cubicBezTo>
                    <a:pt x="807434" y="435527"/>
                    <a:pt x="827105" y="423908"/>
                    <a:pt x="847697" y="408953"/>
                  </a:cubicBezTo>
                  <a:cubicBezTo>
                    <a:pt x="864954" y="396425"/>
                    <a:pt x="884424" y="380275"/>
                    <a:pt x="887324" y="372536"/>
                  </a:cubicBezTo>
                  <a:cubicBezTo>
                    <a:pt x="889464" y="366825"/>
                    <a:pt x="890211" y="350941"/>
                    <a:pt x="890596" y="333848"/>
                  </a:cubicBezTo>
                  <a:cubicBezTo>
                    <a:pt x="889816" y="333192"/>
                    <a:pt x="868258" y="315097"/>
                    <a:pt x="857534" y="305714"/>
                  </a:cubicBezTo>
                  <a:cubicBezTo>
                    <a:pt x="850589" y="299637"/>
                    <a:pt x="843637" y="298243"/>
                    <a:pt x="832113" y="295931"/>
                  </a:cubicBezTo>
                  <a:cubicBezTo>
                    <a:pt x="825515" y="294607"/>
                    <a:pt x="817307" y="292961"/>
                    <a:pt x="806764" y="289950"/>
                  </a:cubicBezTo>
                  <a:cubicBezTo>
                    <a:pt x="790048" y="285173"/>
                    <a:pt x="748369" y="260169"/>
                    <a:pt x="714882" y="240079"/>
                  </a:cubicBezTo>
                  <a:cubicBezTo>
                    <a:pt x="690569" y="225493"/>
                    <a:pt x="669574" y="212896"/>
                    <a:pt x="665266" y="212323"/>
                  </a:cubicBezTo>
                  <a:cubicBezTo>
                    <a:pt x="657646" y="211319"/>
                    <a:pt x="637068" y="225610"/>
                    <a:pt x="628351" y="236446"/>
                  </a:cubicBezTo>
                  <a:cubicBezTo>
                    <a:pt x="625505" y="239987"/>
                    <a:pt x="624318" y="242732"/>
                    <a:pt x="624918" y="244383"/>
                  </a:cubicBezTo>
                  <a:cubicBezTo>
                    <a:pt x="625300" y="245434"/>
                    <a:pt x="625749" y="246619"/>
                    <a:pt x="626232" y="247892"/>
                  </a:cubicBezTo>
                  <a:cubicBezTo>
                    <a:pt x="629336" y="256075"/>
                    <a:pt x="633584" y="267282"/>
                    <a:pt x="631791" y="272661"/>
                  </a:cubicBezTo>
                  <a:cubicBezTo>
                    <a:pt x="630577" y="276304"/>
                    <a:pt x="622806" y="275390"/>
                    <a:pt x="614569" y="274422"/>
                  </a:cubicBezTo>
                  <a:cubicBezTo>
                    <a:pt x="608502" y="273705"/>
                    <a:pt x="602231" y="272969"/>
                    <a:pt x="598707" y="274144"/>
                  </a:cubicBezTo>
                  <a:cubicBezTo>
                    <a:pt x="595254" y="275295"/>
                    <a:pt x="587488" y="282213"/>
                    <a:pt x="578493" y="290225"/>
                  </a:cubicBezTo>
                  <a:cubicBezTo>
                    <a:pt x="565857" y="301481"/>
                    <a:pt x="551534" y="314239"/>
                    <a:pt x="542375" y="317423"/>
                  </a:cubicBezTo>
                  <a:cubicBezTo>
                    <a:pt x="533885" y="320381"/>
                    <a:pt x="526945" y="318021"/>
                    <a:pt x="522614" y="315531"/>
                  </a:cubicBezTo>
                  <a:cubicBezTo>
                    <a:pt x="516450" y="311981"/>
                    <a:pt x="511712" y="305797"/>
                    <a:pt x="510549" y="299776"/>
                  </a:cubicBezTo>
                  <a:cubicBezTo>
                    <a:pt x="509510" y="294422"/>
                    <a:pt x="514502" y="279174"/>
                    <a:pt x="519783" y="263027"/>
                  </a:cubicBezTo>
                  <a:cubicBezTo>
                    <a:pt x="525206" y="246456"/>
                    <a:pt x="530810" y="229324"/>
                    <a:pt x="531154" y="219702"/>
                  </a:cubicBezTo>
                  <a:cubicBezTo>
                    <a:pt x="531978" y="196625"/>
                    <a:pt x="526382" y="154060"/>
                    <a:pt x="507857" y="138086"/>
                  </a:cubicBezTo>
                  <a:cubicBezTo>
                    <a:pt x="502110" y="133131"/>
                    <a:pt x="495319" y="128152"/>
                    <a:pt x="488128" y="122880"/>
                  </a:cubicBezTo>
                  <a:cubicBezTo>
                    <a:pt x="470750" y="110140"/>
                    <a:pt x="451055" y="95697"/>
                    <a:pt x="441474" y="77582"/>
                  </a:cubicBezTo>
                  <a:cubicBezTo>
                    <a:pt x="433176" y="61901"/>
                    <a:pt x="436822" y="44530"/>
                    <a:pt x="439750" y="30570"/>
                  </a:cubicBezTo>
                  <a:cubicBezTo>
                    <a:pt x="441594" y="21777"/>
                    <a:pt x="443186" y="14184"/>
                    <a:pt x="441462" y="8983"/>
                  </a:cubicBezTo>
                  <a:cubicBezTo>
                    <a:pt x="440716" y="6739"/>
                    <a:pt x="439214" y="5113"/>
                    <a:pt x="436992" y="4145"/>
                  </a:cubicBezTo>
                  <a:cubicBezTo>
                    <a:pt x="427483" y="0"/>
                    <a:pt x="407632" y="8990"/>
                    <a:pt x="407434" y="9083"/>
                  </a:cubicBezTo>
                  <a:cubicBezTo>
                    <a:pt x="407427" y="9087"/>
                    <a:pt x="407424" y="9075"/>
                    <a:pt x="407417" y="9078"/>
                  </a:cubicBezTo>
                  <a:close/>
                </a:path>
              </a:pathLst>
            </a:custGeom>
            <a:grpFill/>
            <a:ln cap="flat" cmpd="sng" w="0">
              <a:noFill/>
              <a:prstDash val="solid"/>
              <a:miter lim="800000"/>
            </a:ln>
          </p:spPr>
          <p:txBody>
            <a:bodyPr anchor="ctr">
              <a:spAutoFit/>
            </a:bodyPr>
            <a:lstStyle/>
            <a:p>
              <a:pPr algn="ctr"/>
              <a:endParaRPr lang="en-US"/>
            </a:p>
          </p:txBody>
        </p:sp>
        <p:sp>
          <p:nvSpPr>
            <p:cNvPr id="293" name="Free Form 152">
              <a:extLst>
                <a:ext uri="{FF2B5EF4-FFF2-40B4-BE49-F238E27FC236}">
                  <a16:creationId xmlns:a16="http://schemas.microsoft.com/office/drawing/2014/main" id="{34D622C2-868F-4F3F-AA4D-12C3F33BD6C2}"/>
                </a:ext>
              </a:extLst>
            </p:cNvPr>
            <p:cNvSpPr/>
            <p:nvPr/>
          </p:nvSpPr>
          <p:spPr>
            <a:xfrm>
              <a:off x="2156024" y="3647359"/>
              <a:ext cx="237659" cy="162425"/>
            </a:xfrm>
            <a:custGeom>
              <a:avLst/>
              <a:gdLst/>
              <a:ahLst/>
              <a:cxnLst/>
              <a:rect b="0" l="0" r="0" t="0"/>
              <a:pathLst>
                <a:path h="413911" w="605630">
                  <a:moveTo>
                    <a:pt x="269126" y="393689"/>
                  </a:moveTo>
                  <a:cubicBezTo>
                    <a:pt x="283893" y="388912"/>
                    <a:pt x="302444" y="374006"/>
                    <a:pt x="317352" y="362029"/>
                  </a:cubicBezTo>
                  <a:cubicBezTo>
                    <a:pt x="325882" y="355177"/>
                    <a:pt x="333253" y="349256"/>
                    <a:pt x="337801" y="346984"/>
                  </a:cubicBezTo>
                  <a:cubicBezTo>
                    <a:pt x="344570" y="343599"/>
                    <a:pt x="396603" y="341219"/>
                    <a:pt x="446924" y="338920"/>
                  </a:cubicBezTo>
                  <a:cubicBezTo>
                    <a:pt x="488506" y="337018"/>
                    <a:pt x="531485" y="335050"/>
                    <a:pt x="547228" y="332561"/>
                  </a:cubicBezTo>
                  <a:cubicBezTo>
                    <a:pt x="547098" y="329954"/>
                    <a:pt x="545226" y="291988"/>
                    <a:pt x="547245" y="285258"/>
                  </a:cubicBezTo>
                  <a:cubicBezTo>
                    <a:pt x="548542" y="280918"/>
                    <a:pt x="556369" y="282125"/>
                    <a:pt x="565425" y="283532"/>
                  </a:cubicBezTo>
                  <a:cubicBezTo>
                    <a:pt x="571092" y="284407"/>
                    <a:pt x="577520" y="285387"/>
                    <a:pt x="583121" y="285136"/>
                  </a:cubicBezTo>
                  <a:cubicBezTo>
                    <a:pt x="597212" y="284468"/>
                    <a:pt x="605630" y="274566"/>
                    <a:pt x="605630" y="265385"/>
                  </a:cubicBezTo>
                  <a:cubicBezTo>
                    <a:pt x="605630" y="261225"/>
                    <a:pt x="599436" y="245976"/>
                    <a:pt x="591224" y="229911"/>
                  </a:cubicBezTo>
                  <a:cubicBezTo>
                    <a:pt x="584084" y="215952"/>
                    <a:pt x="574950" y="200658"/>
                    <a:pt x="570724" y="199600"/>
                  </a:cubicBezTo>
                  <a:cubicBezTo>
                    <a:pt x="567135" y="198705"/>
                    <a:pt x="562721" y="198714"/>
                    <a:pt x="558488" y="198744"/>
                  </a:cubicBezTo>
                  <a:cubicBezTo>
                    <a:pt x="552977" y="198768"/>
                    <a:pt x="548220" y="198788"/>
                    <a:pt x="546367" y="196805"/>
                  </a:cubicBezTo>
                  <a:cubicBezTo>
                    <a:pt x="543268" y="193484"/>
                    <a:pt x="502727" y="117942"/>
                    <a:pt x="496443" y="90401"/>
                  </a:cubicBezTo>
                  <a:cubicBezTo>
                    <a:pt x="489116" y="92066"/>
                    <a:pt x="397788" y="84909"/>
                    <a:pt x="382499" y="82130"/>
                  </a:cubicBezTo>
                  <a:cubicBezTo>
                    <a:pt x="373484" y="80489"/>
                    <a:pt x="359193" y="71193"/>
                    <a:pt x="347708" y="63725"/>
                  </a:cubicBezTo>
                  <a:cubicBezTo>
                    <a:pt x="339766" y="58563"/>
                    <a:pt x="332907" y="54100"/>
                    <a:pt x="329591" y="53271"/>
                  </a:cubicBezTo>
                  <a:cubicBezTo>
                    <a:pt x="326062" y="52384"/>
                    <a:pt x="318764" y="56539"/>
                    <a:pt x="309523" y="61791"/>
                  </a:cubicBezTo>
                  <a:cubicBezTo>
                    <a:pt x="297484" y="68628"/>
                    <a:pt x="282498" y="77143"/>
                    <a:pt x="268509" y="78694"/>
                  </a:cubicBezTo>
                  <a:cubicBezTo>
                    <a:pt x="254364" y="80267"/>
                    <a:pt x="246088" y="76041"/>
                    <a:pt x="238080" y="71957"/>
                  </a:cubicBezTo>
                  <a:cubicBezTo>
                    <a:pt x="232011" y="68862"/>
                    <a:pt x="226283" y="65939"/>
                    <a:pt x="218336" y="65644"/>
                  </a:cubicBezTo>
                  <a:cubicBezTo>
                    <a:pt x="206352" y="65215"/>
                    <a:pt x="202733" y="70857"/>
                    <a:pt x="199239" y="76329"/>
                  </a:cubicBezTo>
                  <a:cubicBezTo>
                    <a:pt x="197386" y="79230"/>
                    <a:pt x="195471" y="82232"/>
                    <a:pt x="192326" y="84166"/>
                  </a:cubicBezTo>
                  <a:cubicBezTo>
                    <a:pt x="188146" y="86738"/>
                    <a:pt x="178456" y="87726"/>
                    <a:pt x="167659" y="86682"/>
                  </a:cubicBezTo>
                  <a:cubicBezTo>
                    <a:pt x="158954" y="85841"/>
                    <a:pt x="148708" y="83463"/>
                    <a:pt x="146062" y="79304"/>
                  </a:cubicBezTo>
                  <a:cubicBezTo>
                    <a:pt x="141312" y="71840"/>
                    <a:pt x="143841" y="51462"/>
                    <a:pt x="148791" y="35193"/>
                  </a:cubicBezTo>
                  <a:cubicBezTo>
                    <a:pt x="150985" y="27987"/>
                    <a:pt x="154962" y="21370"/>
                    <a:pt x="158157" y="16051"/>
                  </a:cubicBezTo>
                  <a:cubicBezTo>
                    <a:pt x="162009" y="9641"/>
                    <a:pt x="165050" y="4581"/>
                    <a:pt x="163236" y="1672"/>
                  </a:cubicBezTo>
                  <a:cubicBezTo>
                    <a:pt x="163058" y="1387"/>
                    <a:pt x="162607" y="1170"/>
                    <a:pt x="161902" y="1029"/>
                  </a:cubicBezTo>
                  <a:cubicBezTo>
                    <a:pt x="156767" y="0"/>
                    <a:pt x="138410" y="3243"/>
                    <a:pt x="115119" y="9297"/>
                  </a:cubicBezTo>
                  <a:cubicBezTo>
                    <a:pt x="96141" y="14235"/>
                    <a:pt x="74419" y="21028"/>
                    <a:pt x="68677" y="25081"/>
                  </a:cubicBezTo>
                  <a:cubicBezTo>
                    <a:pt x="61386" y="30228"/>
                    <a:pt x="60562" y="39055"/>
                    <a:pt x="59609" y="49277"/>
                  </a:cubicBezTo>
                  <a:cubicBezTo>
                    <a:pt x="59050" y="55276"/>
                    <a:pt x="58416" y="62074"/>
                    <a:pt x="56378" y="68955"/>
                  </a:cubicBezTo>
                  <a:cubicBezTo>
                    <a:pt x="52859" y="80832"/>
                    <a:pt x="47685" y="85946"/>
                    <a:pt x="42203" y="91359"/>
                  </a:cubicBezTo>
                  <a:cubicBezTo>
                    <a:pt x="39141" y="94385"/>
                    <a:pt x="35971" y="97516"/>
                    <a:pt x="32996" y="101976"/>
                  </a:cubicBezTo>
                  <a:cubicBezTo>
                    <a:pt x="28482" y="108755"/>
                    <a:pt x="28322" y="119930"/>
                    <a:pt x="28173" y="130737"/>
                  </a:cubicBezTo>
                  <a:cubicBezTo>
                    <a:pt x="28051" y="139476"/>
                    <a:pt x="27934" y="147728"/>
                    <a:pt x="25452" y="152795"/>
                  </a:cubicBezTo>
                  <a:cubicBezTo>
                    <a:pt x="20243" y="163433"/>
                    <a:pt x="1850" y="172272"/>
                    <a:pt x="0" y="173141"/>
                  </a:cubicBezTo>
                  <a:cubicBezTo>
                    <a:pt x="1809" y="175601"/>
                    <a:pt x="3455" y="177883"/>
                    <a:pt x="4828" y="179871"/>
                  </a:cubicBezTo>
                  <a:cubicBezTo>
                    <a:pt x="12299" y="190692"/>
                    <a:pt x="30209" y="239975"/>
                    <a:pt x="47526" y="287638"/>
                  </a:cubicBezTo>
                  <a:cubicBezTo>
                    <a:pt x="60899" y="324443"/>
                    <a:pt x="73532" y="359205"/>
                    <a:pt x="79950" y="372251"/>
                  </a:cubicBezTo>
                  <a:cubicBezTo>
                    <a:pt x="94297" y="401387"/>
                    <a:pt x="121698" y="413911"/>
                    <a:pt x="134246" y="409719"/>
                  </a:cubicBezTo>
                  <a:cubicBezTo>
                    <a:pt x="142473" y="406976"/>
                    <a:pt x="148586" y="399170"/>
                    <a:pt x="152636" y="394006"/>
                  </a:cubicBezTo>
                  <a:cubicBezTo>
                    <a:pt x="154701" y="391368"/>
                    <a:pt x="156335" y="389283"/>
                    <a:pt x="157581" y="388661"/>
                  </a:cubicBezTo>
                  <a:cubicBezTo>
                    <a:pt x="161585" y="386657"/>
                    <a:pt x="194791" y="385140"/>
                    <a:pt x="201702" y="393689"/>
                  </a:cubicBezTo>
                  <a:cubicBezTo>
                    <a:pt x="202899" y="393891"/>
                    <a:pt x="246278" y="401080"/>
                    <a:pt x="269126" y="393689"/>
                  </a:cubicBezTo>
                  <a:close/>
                </a:path>
              </a:pathLst>
            </a:custGeom>
            <a:grpFill/>
            <a:ln cap="flat" cmpd="sng" w="0">
              <a:noFill/>
              <a:prstDash val="solid"/>
              <a:miter lim="800000"/>
            </a:ln>
          </p:spPr>
          <p:txBody>
            <a:bodyPr anchor="ctr">
              <a:spAutoFit/>
            </a:bodyPr>
            <a:lstStyle/>
            <a:p>
              <a:pPr algn="ctr"/>
              <a:endParaRPr lang="en-US"/>
            </a:p>
          </p:txBody>
        </p:sp>
        <p:sp>
          <p:nvSpPr>
            <p:cNvPr id="294" name="Free Form 153">
              <a:extLst>
                <a:ext uri="{FF2B5EF4-FFF2-40B4-BE49-F238E27FC236}">
                  <a16:creationId xmlns:a16="http://schemas.microsoft.com/office/drawing/2014/main" id="{7CDD0F88-BF4B-4F8F-8536-B003CC5B4B36}"/>
                </a:ext>
              </a:extLst>
            </p:cNvPr>
            <p:cNvSpPr/>
            <p:nvPr/>
          </p:nvSpPr>
          <p:spPr>
            <a:xfrm>
              <a:off x="2758927" y="3502033"/>
              <a:ext cx="292481" cy="389651"/>
            </a:xfrm>
            <a:custGeom>
              <a:avLst/>
              <a:gdLst/>
              <a:ahLst/>
              <a:cxnLst/>
              <a:rect b="0" l="0" r="0" t="0"/>
              <a:pathLst>
                <a:path h="992953" w="745333">
                  <a:moveTo>
                    <a:pt x="211550" y="767437"/>
                  </a:moveTo>
                  <a:cubicBezTo>
                    <a:pt x="217697" y="774825"/>
                    <a:pt x="228009" y="794991"/>
                    <a:pt x="237980" y="814489"/>
                  </a:cubicBezTo>
                  <a:cubicBezTo>
                    <a:pt x="248641" y="835332"/>
                    <a:pt x="259665" y="856887"/>
                    <a:pt x="264649" y="860686"/>
                  </a:cubicBezTo>
                  <a:cubicBezTo>
                    <a:pt x="270238" y="864944"/>
                    <a:pt x="302464" y="871481"/>
                    <a:pt x="330895" y="877248"/>
                  </a:cubicBezTo>
                  <a:cubicBezTo>
                    <a:pt x="351032" y="881332"/>
                    <a:pt x="368422" y="884861"/>
                    <a:pt x="372251" y="886775"/>
                  </a:cubicBezTo>
                  <a:cubicBezTo>
                    <a:pt x="379112" y="890203"/>
                    <a:pt x="383699" y="899038"/>
                    <a:pt x="387052" y="905482"/>
                  </a:cubicBezTo>
                  <a:cubicBezTo>
                    <a:pt x="388227" y="907750"/>
                    <a:pt x="389244" y="909706"/>
                    <a:pt x="390178" y="911108"/>
                  </a:cubicBezTo>
                  <a:cubicBezTo>
                    <a:pt x="393711" y="916409"/>
                    <a:pt x="433196" y="934572"/>
                    <a:pt x="434922" y="935365"/>
                  </a:cubicBezTo>
                  <a:cubicBezTo>
                    <a:pt x="444722" y="924597"/>
                    <a:pt x="451062" y="921549"/>
                    <a:pt x="455059" y="921549"/>
                  </a:cubicBezTo>
                  <a:cubicBezTo>
                    <a:pt x="455224" y="921549"/>
                    <a:pt x="455383" y="921554"/>
                    <a:pt x="455544" y="921564"/>
                  </a:cubicBezTo>
                  <a:cubicBezTo>
                    <a:pt x="460013" y="921842"/>
                    <a:pt x="472825" y="935650"/>
                    <a:pt x="485214" y="949008"/>
                  </a:cubicBezTo>
                  <a:cubicBezTo>
                    <a:pt x="493522" y="957957"/>
                    <a:pt x="501364" y="966411"/>
                    <a:pt x="506472" y="970610"/>
                  </a:cubicBezTo>
                  <a:cubicBezTo>
                    <a:pt x="509247" y="972887"/>
                    <a:pt x="511764" y="975247"/>
                    <a:pt x="514190" y="977530"/>
                  </a:cubicBezTo>
                  <a:cubicBezTo>
                    <a:pt x="523012" y="985813"/>
                    <a:pt x="530647" y="992953"/>
                    <a:pt x="545275" y="991180"/>
                  </a:cubicBezTo>
                  <a:cubicBezTo>
                    <a:pt x="557581" y="989680"/>
                    <a:pt x="561924" y="980717"/>
                    <a:pt x="565757" y="972811"/>
                  </a:cubicBezTo>
                  <a:cubicBezTo>
                    <a:pt x="567698" y="968808"/>
                    <a:pt x="569534" y="965023"/>
                    <a:pt x="572204" y="962821"/>
                  </a:cubicBezTo>
                  <a:cubicBezTo>
                    <a:pt x="576562" y="959234"/>
                    <a:pt x="588615" y="956179"/>
                    <a:pt x="599248" y="953482"/>
                  </a:cubicBezTo>
                  <a:cubicBezTo>
                    <a:pt x="607815" y="951312"/>
                    <a:pt x="615910" y="949259"/>
                    <a:pt x="618934" y="947240"/>
                  </a:cubicBezTo>
                  <a:cubicBezTo>
                    <a:pt x="620955" y="945894"/>
                    <a:pt x="623581" y="941207"/>
                    <a:pt x="626910" y="935277"/>
                  </a:cubicBezTo>
                  <a:cubicBezTo>
                    <a:pt x="634754" y="921286"/>
                    <a:pt x="646607" y="900142"/>
                    <a:pt x="664354" y="898209"/>
                  </a:cubicBezTo>
                  <a:cubicBezTo>
                    <a:pt x="666231" y="898001"/>
                    <a:pt x="668209" y="897909"/>
                    <a:pt x="670264" y="897909"/>
                  </a:cubicBezTo>
                  <a:cubicBezTo>
                    <a:pt x="686675" y="897909"/>
                    <a:pt x="707923" y="903953"/>
                    <a:pt x="722532" y="908108"/>
                  </a:cubicBezTo>
                  <a:cubicBezTo>
                    <a:pt x="730052" y="910249"/>
                    <a:pt x="735974" y="911934"/>
                    <a:pt x="737135" y="911500"/>
                  </a:cubicBezTo>
                  <a:cubicBezTo>
                    <a:pt x="738676" y="910922"/>
                    <a:pt x="741180" y="893888"/>
                    <a:pt x="743087" y="871001"/>
                  </a:cubicBezTo>
                  <a:cubicBezTo>
                    <a:pt x="743590" y="864993"/>
                    <a:pt x="744031" y="858726"/>
                    <a:pt x="744367" y="852747"/>
                  </a:cubicBezTo>
                  <a:cubicBezTo>
                    <a:pt x="744367" y="852745"/>
                    <a:pt x="744365" y="852745"/>
                    <a:pt x="744365" y="852742"/>
                  </a:cubicBezTo>
                  <a:cubicBezTo>
                    <a:pt x="744365" y="852742"/>
                    <a:pt x="744367" y="852742"/>
                    <a:pt x="744367" y="852742"/>
                  </a:cubicBezTo>
                  <a:cubicBezTo>
                    <a:pt x="745133" y="839085"/>
                    <a:pt x="745333" y="826934"/>
                    <a:pt x="744353" y="822850"/>
                  </a:cubicBezTo>
                  <a:cubicBezTo>
                    <a:pt x="743202" y="818046"/>
                    <a:pt x="734102" y="808634"/>
                    <a:pt x="723563" y="797737"/>
                  </a:cubicBezTo>
                  <a:cubicBezTo>
                    <a:pt x="709150" y="782828"/>
                    <a:pt x="692812" y="765930"/>
                    <a:pt x="691220" y="755050"/>
                  </a:cubicBezTo>
                  <a:cubicBezTo>
                    <a:pt x="688426" y="735935"/>
                    <a:pt x="696667" y="594637"/>
                    <a:pt x="698094" y="583716"/>
                  </a:cubicBezTo>
                  <a:cubicBezTo>
                    <a:pt x="698601" y="579844"/>
                    <a:pt x="702454" y="571480"/>
                    <a:pt x="706918" y="561795"/>
                  </a:cubicBezTo>
                  <a:cubicBezTo>
                    <a:pt x="714855" y="544575"/>
                    <a:pt x="724733" y="523144"/>
                    <a:pt x="723278" y="511854"/>
                  </a:cubicBezTo>
                  <a:cubicBezTo>
                    <a:pt x="722205" y="503463"/>
                    <a:pt x="715675" y="487467"/>
                    <a:pt x="708118" y="468943"/>
                  </a:cubicBezTo>
                  <a:cubicBezTo>
                    <a:pt x="699857" y="448704"/>
                    <a:pt x="690498" y="425764"/>
                    <a:pt x="687102" y="409275"/>
                  </a:cubicBezTo>
                  <a:cubicBezTo>
                    <a:pt x="683783" y="393148"/>
                    <a:pt x="690015" y="372926"/>
                    <a:pt x="695829" y="358803"/>
                  </a:cubicBezTo>
                  <a:cubicBezTo>
                    <a:pt x="701986" y="343853"/>
                    <a:pt x="708959" y="332429"/>
                    <a:pt x="709337" y="331817"/>
                  </a:cubicBezTo>
                  <a:cubicBezTo>
                    <a:pt x="705065" y="330164"/>
                    <a:pt x="703190" y="326065"/>
                    <a:pt x="701710" y="317652"/>
                  </a:cubicBezTo>
                  <a:cubicBezTo>
                    <a:pt x="699628" y="305963"/>
                    <a:pt x="686597" y="303224"/>
                    <a:pt x="672169" y="294985"/>
                  </a:cubicBezTo>
                  <a:cubicBezTo>
                    <a:pt x="657743" y="286716"/>
                    <a:pt x="659794" y="281927"/>
                    <a:pt x="654291" y="271603"/>
                  </a:cubicBezTo>
                  <a:cubicBezTo>
                    <a:pt x="648787" y="261311"/>
                    <a:pt x="629572" y="258575"/>
                    <a:pt x="615827" y="255810"/>
                  </a:cubicBezTo>
                  <a:cubicBezTo>
                    <a:pt x="602084" y="253071"/>
                    <a:pt x="597269" y="253754"/>
                    <a:pt x="593160" y="246885"/>
                  </a:cubicBezTo>
                  <a:cubicBezTo>
                    <a:pt x="589027" y="240014"/>
                    <a:pt x="589712" y="222162"/>
                    <a:pt x="580787" y="211158"/>
                  </a:cubicBezTo>
                  <a:cubicBezTo>
                    <a:pt x="571863" y="200180"/>
                    <a:pt x="558120" y="193994"/>
                    <a:pt x="560173" y="185040"/>
                  </a:cubicBezTo>
                  <a:cubicBezTo>
                    <a:pt x="562224" y="176115"/>
                    <a:pt x="564306" y="167188"/>
                    <a:pt x="556750" y="161914"/>
                  </a:cubicBezTo>
                  <a:cubicBezTo>
                    <a:pt x="549195" y="156669"/>
                    <a:pt x="529266" y="161914"/>
                    <a:pt x="522849" y="161914"/>
                  </a:cubicBezTo>
                  <a:cubicBezTo>
                    <a:pt x="516433" y="161914"/>
                    <a:pt x="515977" y="143612"/>
                    <a:pt x="512329" y="135826"/>
                  </a:cubicBezTo>
                  <a:cubicBezTo>
                    <a:pt x="508650" y="128042"/>
                    <a:pt x="497216" y="126189"/>
                    <a:pt x="492627" y="135826"/>
                  </a:cubicBezTo>
                  <a:cubicBezTo>
                    <a:pt x="488036" y="145438"/>
                    <a:pt x="486209" y="153675"/>
                    <a:pt x="480708" y="155957"/>
                  </a:cubicBezTo>
                  <a:cubicBezTo>
                    <a:pt x="475234" y="158266"/>
                    <a:pt x="450028" y="156442"/>
                    <a:pt x="447746" y="152763"/>
                  </a:cubicBezTo>
                  <a:cubicBezTo>
                    <a:pt x="445437" y="149115"/>
                    <a:pt x="401470" y="102839"/>
                    <a:pt x="399646" y="97821"/>
                  </a:cubicBezTo>
                  <a:cubicBezTo>
                    <a:pt x="397822" y="92773"/>
                    <a:pt x="403779" y="77207"/>
                    <a:pt x="399188" y="71701"/>
                  </a:cubicBezTo>
                  <a:cubicBezTo>
                    <a:pt x="394628" y="66197"/>
                    <a:pt x="377661" y="69879"/>
                    <a:pt x="374467" y="62093"/>
                  </a:cubicBezTo>
                  <a:cubicBezTo>
                    <a:pt x="371246" y="54308"/>
                    <a:pt x="364377" y="49262"/>
                    <a:pt x="357503" y="51086"/>
                  </a:cubicBezTo>
                  <a:cubicBezTo>
                    <a:pt x="350661" y="52913"/>
                    <a:pt x="346072" y="57502"/>
                    <a:pt x="341478" y="56134"/>
                  </a:cubicBezTo>
                  <a:cubicBezTo>
                    <a:pt x="336918" y="54764"/>
                    <a:pt x="307150" y="41023"/>
                    <a:pt x="300279" y="37344"/>
                  </a:cubicBezTo>
                  <a:cubicBezTo>
                    <a:pt x="293405" y="33693"/>
                    <a:pt x="295004" y="16759"/>
                    <a:pt x="294661" y="10570"/>
                  </a:cubicBezTo>
                  <a:cubicBezTo>
                    <a:pt x="294346" y="4871"/>
                    <a:pt x="291971" y="633"/>
                    <a:pt x="279506" y="0"/>
                  </a:cubicBezTo>
                  <a:lnTo>
                    <a:pt x="279472" y="97"/>
                  </a:lnTo>
                  <a:cubicBezTo>
                    <a:pt x="279150" y="1016"/>
                    <a:pt x="247085" y="91837"/>
                    <a:pt x="247085" y="107426"/>
                  </a:cubicBezTo>
                  <a:cubicBezTo>
                    <a:pt x="247085" y="115567"/>
                    <a:pt x="251669" y="125736"/>
                    <a:pt x="256105" y="135577"/>
                  </a:cubicBezTo>
                  <a:cubicBezTo>
                    <a:pt x="260299" y="144877"/>
                    <a:pt x="264259" y="153658"/>
                    <a:pt x="264259" y="160327"/>
                  </a:cubicBezTo>
                  <a:cubicBezTo>
                    <a:pt x="264259" y="165845"/>
                    <a:pt x="263571" y="172906"/>
                    <a:pt x="258202" y="178564"/>
                  </a:cubicBezTo>
                  <a:cubicBezTo>
                    <a:pt x="253005" y="184038"/>
                    <a:pt x="243930" y="187788"/>
                    <a:pt x="230453" y="190036"/>
                  </a:cubicBezTo>
                  <a:cubicBezTo>
                    <a:pt x="216788" y="192314"/>
                    <a:pt x="205530" y="196398"/>
                    <a:pt x="197893" y="201855"/>
                  </a:cubicBezTo>
                  <a:cubicBezTo>
                    <a:pt x="190831" y="206903"/>
                    <a:pt x="187317" y="212882"/>
                    <a:pt x="188003" y="218697"/>
                  </a:cubicBezTo>
                  <a:cubicBezTo>
                    <a:pt x="188956" y="226824"/>
                    <a:pt x="197381" y="232996"/>
                    <a:pt x="202955" y="237083"/>
                  </a:cubicBezTo>
                  <a:cubicBezTo>
                    <a:pt x="205366" y="238851"/>
                    <a:pt x="207271" y="240248"/>
                    <a:pt x="207902" y="241301"/>
                  </a:cubicBezTo>
                  <a:cubicBezTo>
                    <a:pt x="209960" y="244725"/>
                    <a:pt x="207922" y="266192"/>
                    <a:pt x="204452" y="270352"/>
                  </a:cubicBezTo>
                  <a:cubicBezTo>
                    <a:pt x="202972" y="272130"/>
                    <a:pt x="194728" y="272525"/>
                    <a:pt x="184284" y="273022"/>
                  </a:cubicBezTo>
                  <a:cubicBezTo>
                    <a:pt x="170207" y="273695"/>
                    <a:pt x="152685" y="274534"/>
                    <a:pt x="146718" y="279308"/>
                  </a:cubicBezTo>
                  <a:cubicBezTo>
                    <a:pt x="136669" y="287348"/>
                    <a:pt x="127686" y="335099"/>
                    <a:pt x="126172" y="347206"/>
                  </a:cubicBezTo>
                  <a:cubicBezTo>
                    <a:pt x="125526" y="352409"/>
                    <a:pt x="118150" y="361285"/>
                    <a:pt x="107389" y="369819"/>
                  </a:cubicBezTo>
                  <a:cubicBezTo>
                    <a:pt x="98664" y="376740"/>
                    <a:pt x="86163" y="384399"/>
                    <a:pt x="77243" y="385142"/>
                  </a:cubicBezTo>
                  <a:cubicBezTo>
                    <a:pt x="76524" y="385201"/>
                    <a:pt x="75841" y="385230"/>
                    <a:pt x="75192" y="385230"/>
                  </a:cubicBezTo>
                  <a:cubicBezTo>
                    <a:pt x="66858" y="385230"/>
                    <a:pt x="63805" y="380517"/>
                    <a:pt x="60847" y="375947"/>
                  </a:cubicBezTo>
                  <a:cubicBezTo>
                    <a:pt x="58643" y="372546"/>
                    <a:pt x="56561" y="369332"/>
                    <a:pt x="52440" y="367957"/>
                  </a:cubicBezTo>
                  <a:cubicBezTo>
                    <a:pt x="46683" y="366035"/>
                    <a:pt x="36451" y="367783"/>
                    <a:pt x="26556" y="369468"/>
                  </a:cubicBezTo>
                  <a:cubicBezTo>
                    <a:pt x="24305" y="369851"/>
                    <a:pt x="22104" y="370222"/>
                    <a:pt x="19982" y="370549"/>
                  </a:cubicBezTo>
                  <a:cubicBezTo>
                    <a:pt x="20592" y="373926"/>
                    <a:pt x="30245" y="427553"/>
                    <a:pt x="30684" y="439465"/>
                  </a:cubicBezTo>
                  <a:cubicBezTo>
                    <a:pt x="30955" y="446785"/>
                    <a:pt x="20170" y="458975"/>
                    <a:pt x="11499" y="468770"/>
                  </a:cubicBezTo>
                  <a:cubicBezTo>
                    <a:pt x="5330" y="475744"/>
                    <a:pt x="0" y="481769"/>
                    <a:pt x="0" y="484354"/>
                  </a:cubicBezTo>
                  <a:cubicBezTo>
                    <a:pt x="0" y="488187"/>
                    <a:pt x="15730" y="504936"/>
                    <a:pt x="28370" y="518394"/>
                  </a:cubicBezTo>
                  <a:cubicBezTo>
                    <a:pt x="36771" y="527338"/>
                    <a:pt x="43405" y="534402"/>
                    <a:pt x="43959" y="536052"/>
                  </a:cubicBezTo>
                  <a:cubicBezTo>
                    <a:pt x="44478" y="537615"/>
                    <a:pt x="41560" y="543646"/>
                    <a:pt x="37519" y="551990"/>
                  </a:cubicBezTo>
                  <a:cubicBezTo>
                    <a:pt x="30775" y="565913"/>
                    <a:pt x="21538" y="584984"/>
                    <a:pt x="24713" y="591909"/>
                  </a:cubicBezTo>
                  <a:cubicBezTo>
                    <a:pt x="27297" y="597546"/>
                    <a:pt x="49848" y="610855"/>
                    <a:pt x="71649" y="623725"/>
                  </a:cubicBezTo>
                  <a:cubicBezTo>
                    <a:pt x="92220" y="635866"/>
                    <a:pt x="113492" y="648419"/>
                    <a:pt x="119037" y="655076"/>
                  </a:cubicBezTo>
                  <a:cubicBezTo>
                    <a:pt x="126233" y="663710"/>
                    <a:pt x="126233" y="679691"/>
                    <a:pt x="126233" y="692532"/>
                  </a:cubicBezTo>
                  <a:cubicBezTo>
                    <a:pt x="126233" y="699991"/>
                    <a:pt x="126233" y="706436"/>
                    <a:pt x="127755" y="709142"/>
                  </a:cubicBezTo>
                  <a:cubicBezTo>
                    <a:pt x="131768" y="716280"/>
                    <a:pt x="173416" y="754904"/>
                    <a:pt x="174833" y="756216"/>
                  </a:cubicBezTo>
                  <a:cubicBezTo>
                    <a:pt x="175840" y="756045"/>
                    <a:pt x="199027" y="752375"/>
                    <a:pt x="211550" y="767437"/>
                  </a:cubicBezTo>
                  <a:close/>
                </a:path>
              </a:pathLst>
            </a:custGeom>
            <a:grpFill/>
            <a:ln cap="flat" cmpd="sng" w="0">
              <a:noFill/>
              <a:prstDash val="solid"/>
              <a:miter lim="800000"/>
            </a:ln>
          </p:spPr>
          <p:txBody>
            <a:bodyPr anchor="ctr">
              <a:spAutoFit/>
            </a:bodyPr>
            <a:lstStyle/>
            <a:p>
              <a:pPr algn="ctr"/>
              <a:endParaRPr lang="en-US"/>
            </a:p>
          </p:txBody>
        </p:sp>
        <p:sp>
          <p:nvSpPr>
            <p:cNvPr id="295" name="Free Form 154">
              <a:extLst>
                <a:ext uri="{FF2B5EF4-FFF2-40B4-BE49-F238E27FC236}">
                  <a16:creationId xmlns:a16="http://schemas.microsoft.com/office/drawing/2014/main" id="{D0CD336F-4C90-45B0-AD5A-27288587206B}"/>
                </a:ext>
              </a:extLst>
            </p:cNvPr>
            <p:cNvSpPr/>
            <p:nvPr/>
          </p:nvSpPr>
          <p:spPr>
            <a:xfrm>
              <a:off x="2145546" y="4002803"/>
              <a:ext cx="69804" cy="55051"/>
            </a:xfrm>
            <a:custGeom>
              <a:avLst/>
              <a:gdLst/>
              <a:ahLst/>
              <a:cxnLst/>
              <a:rect b="0" l="0" r="0" t="0"/>
              <a:pathLst>
                <a:path h="140286" w="177881">
                  <a:moveTo>
                    <a:pt x="89728" y="137793"/>
                  </a:moveTo>
                  <a:cubicBezTo>
                    <a:pt x="96253" y="135618"/>
                    <a:pt x="119162" y="113110"/>
                    <a:pt x="143421" y="89277"/>
                  </a:cubicBezTo>
                  <a:cubicBezTo>
                    <a:pt x="155221" y="77677"/>
                    <a:pt x="167164" y="65951"/>
                    <a:pt x="177881" y="55868"/>
                  </a:cubicBezTo>
                  <a:cubicBezTo>
                    <a:pt x="176862" y="54493"/>
                    <a:pt x="160627" y="32798"/>
                    <a:pt x="148113" y="27885"/>
                  </a:cubicBezTo>
                  <a:cubicBezTo>
                    <a:pt x="135967" y="23116"/>
                    <a:pt x="70759" y="0"/>
                    <a:pt x="54112" y="5152"/>
                  </a:cubicBezTo>
                  <a:cubicBezTo>
                    <a:pt x="43208" y="8531"/>
                    <a:pt x="42303" y="13050"/>
                    <a:pt x="41506" y="17037"/>
                  </a:cubicBezTo>
                  <a:cubicBezTo>
                    <a:pt x="41094" y="19090"/>
                    <a:pt x="40706" y="21031"/>
                    <a:pt x="39070" y="22664"/>
                  </a:cubicBezTo>
                  <a:cubicBezTo>
                    <a:pt x="34398" y="27339"/>
                    <a:pt x="11041" y="33891"/>
                    <a:pt x="8958" y="34469"/>
                  </a:cubicBezTo>
                  <a:cubicBezTo>
                    <a:pt x="9914" y="40696"/>
                    <a:pt x="10494" y="46273"/>
                    <a:pt x="10494" y="49565"/>
                  </a:cubicBezTo>
                  <a:cubicBezTo>
                    <a:pt x="10494" y="59726"/>
                    <a:pt x="655" y="78514"/>
                    <a:pt x="0" y="79755"/>
                  </a:cubicBezTo>
                  <a:cubicBezTo>
                    <a:pt x="1082" y="80767"/>
                    <a:pt x="22060" y="100349"/>
                    <a:pt x="27797" y="102995"/>
                  </a:cubicBezTo>
                  <a:cubicBezTo>
                    <a:pt x="28592" y="103361"/>
                    <a:pt x="29487" y="103766"/>
                    <a:pt x="30445" y="104190"/>
                  </a:cubicBezTo>
                  <a:cubicBezTo>
                    <a:pt x="36775" y="107026"/>
                    <a:pt x="45451" y="110903"/>
                    <a:pt x="46666" y="114546"/>
                  </a:cubicBezTo>
                  <a:cubicBezTo>
                    <a:pt x="47987" y="118508"/>
                    <a:pt x="40462" y="135340"/>
                    <a:pt x="39509" y="137445"/>
                  </a:cubicBezTo>
                  <a:cubicBezTo>
                    <a:pt x="43279" y="137659"/>
                    <a:pt x="47107" y="137918"/>
                    <a:pt x="50901" y="138171"/>
                  </a:cubicBezTo>
                  <a:cubicBezTo>
                    <a:pt x="67024" y="139266"/>
                    <a:pt x="82252" y="140286"/>
                    <a:pt x="89728" y="137793"/>
                  </a:cubicBezTo>
                  <a:close/>
                </a:path>
              </a:pathLst>
            </a:custGeom>
            <a:grpFill/>
            <a:ln cap="flat" cmpd="sng" w="0">
              <a:noFill/>
              <a:prstDash val="solid"/>
              <a:miter lim="800000"/>
            </a:ln>
          </p:spPr>
          <p:txBody>
            <a:bodyPr anchor="ctr">
              <a:spAutoFit/>
            </a:bodyPr>
            <a:lstStyle/>
            <a:p>
              <a:pPr algn="ctr"/>
              <a:endParaRPr lang="en-US"/>
            </a:p>
          </p:txBody>
        </p:sp>
        <p:sp>
          <p:nvSpPr>
            <p:cNvPr id="296" name="Free Form 155">
              <a:extLst>
                <a:ext uri="{FF2B5EF4-FFF2-40B4-BE49-F238E27FC236}">
                  <a16:creationId xmlns:a16="http://schemas.microsoft.com/office/drawing/2014/main" id="{65AE6307-9FBA-4985-A634-944ECA5A6D69}"/>
                </a:ext>
              </a:extLst>
            </p:cNvPr>
            <p:cNvSpPr/>
            <p:nvPr/>
          </p:nvSpPr>
          <p:spPr>
            <a:xfrm>
              <a:off x="2089472" y="3793567"/>
              <a:ext cx="176507" cy="131799"/>
            </a:xfrm>
            <a:custGeom>
              <a:avLst/>
              <a:gdLst/>
              <a:ahLst/>
              <a:cxnLst/>
              <a:rect b="0" l="0" r="0" t="0"/>
              <a:pathLst>
                <a:path h="335865" w="449794">
                  <a:moveTo>
                    <a:pt x="411550" y="220324"/>
                  </a:moveTo>
                  <a:cubicBezTo>
                    <a:pt x="415486" y="220758"/>
                    <a:pt x="446310" y="221199"/>
                    <a:pt x="448909" y="221236"/>
                  </a:cubicBezTo>
                  <a:cubicBezTo>
                    <a:pt x="448960" y="217317"/>
                    <a:pt x="449794" y="149749"/>
                    <a:pt x="448909" y="143577"/>
                  </a:cubicBezTo>
                  <a:cubicBezTo>
                    <a:pt x="448446" y="140329"/>
                    <a:pt x="436395" y="125526"/>
                    <a:pt x="423642" y="109854"/>
                  </a:cubicBezTo>
                  <a:cubicBezTo>
                    <a:pt x="411243" y="94619"/>
                    <a:pt x="398419" y="78867"/>
                    <a:pt x="393516" y="70533"/>
                  </a:cubicBezTo>
                  <a:cubicBezTo>
                    <a:pt x="388481" y="61981"/>
                    <a:pt x="384564" y="51806"/>
                    <a:pt x="381107" y="42828"/>
                  </a:cubicBezTo>
                  <a:cubicBezTo>
                    <a:pt x="377566" y="33645"/>
                    <a:pt x="374516" y="25715"/>
                    <a:pt x="371087" y="21375"/>
                  </a:cubicBezTo>
                  <a:cubicBezTo>
                    <a:pt x="367215" y="16471"/>
                    <a:pt x="354979" y="15259"/>
                    <a:pt x="348027" y="14971"/>
                  </a:cubicBezTo>
                  <a:cubicBezTo>
                    <a:pt x="337942" y="14545"/>
                    <a:pt x="329040" y="15530"/>
                    <a:pt x="327333" y="16383"/>
                  </a:cubicBezTo>
                  <a:cubicBezTo>
                    <a:pt x="326155" y="16971"/>
                    <a:pt x="324541" y="19031"/>
                    <a:pt x="322502" y="21633"/>
                  </a:cubicBezTo>
                  <a:cubicBezTo>
                    <a:pt x="318430" y="26829"/>
                    <a:pt x="312278" y="34686"/>
                    <a:pt x="303951" y="37461"/>
                  </a:cubicBezTo>
                  <a:cubicBezTo>
                    <a:pt x="297411" y="39643"/>
                    <a:pt x="287248" y="37307"/>
                    <a:pt x="277414" y="31377"/>
                  </a:cubicBezTo>
                  <a:cubicBezTo>
                    <a:pt x="265873" y="24413"/>
                    <a:pt x="255914" y="13272"/>
                    <a:pt x="249336" y="0"/>
                  </a:cubicBezTo>
                  <a:cubicBezTo>
                    <a:pt x="247634" y="1253"/>
                    <a:pt x="222533" y="19670"/>
                    <a:pt x="213706" y="21435"/>
                  </a:cubicBezTo>
                  <a:cubicBezTo>
                    <a:pt x="209775" y="22221"/>
                    <a:pt x="196986" y="23089"/>
                    <a:pt x="183443" y="24008"/>
                  </a:cubicBezTo>
                  <a:cubicBezTo>
                    <a:pt x="165942" y="25193"/>
                    <a:pt x="146108" y="26537"/>
                    <a:pt x="145109" y="27788"/>
                  </a:cubicBezTo>
                  <a:cubicBezTo>
                    <a:pt x="144728" y="28263"/>
                    <a:pt x="140478" y="32723"/>
                    <a:pt x="134043" y="39475"/>
                  </a:cubicBezTo>
                  <a:cubicBezTo>
                    <a:pt x="108967" y="65797"/>
                    <a:pt x="50243" y="127445"/>
                    <a:pt x="49884" y="132114"/>
                  </a:cubicBezTo>
                  <a:cubicBezTo>
                    <a:pt x="49528" y="136716"/>
                    <a:pt x="51347" y="142892"/>
                    <a:pt x="53854" y="145599"/>
                  </a:cubicBezTo>
                  <a:cubicBezTo>
                    <a:pt x="54742" y="146557"/>
                    <a:pt x="55661" y="147042"/>
                    <a:pt x="56583" y="147042"/>
                  </a:cubicBezTo>
                  <a:cubicBezTo>
                    <a:pt x="58441" y="147042"/>
                    <a:pt x="61832" y="145228"/>
                    <a:pt x="65761" y="143124"/>
                  </a:cubicBezTo>
                  <a:cubicBezTo>
                    <a:pt x="70318" y="140688"/>
                    <a:pt x="75480" y="137925"/>
                    <a:pt x="79460" y="137428"/>
                  </a:cubicBezTo>
                  <a:cubicBezTo>
                    <a:pt x="81593" y="137155"/>
                    <a:pt x="83810" y="138135"/>
                    <a:pt x="86036" y="140307"/>
                  </a:cubicBezTo>
                  <a:cubicBezTo>
                    <a:pt x="90337" y="144502"/>
                    <a:pt x="93729" y="152541"/>
                    <a:pt x="93390" y="155935"/>
                  </a:cubicBezTo>
                  <a:cubicBezTo>
                    <a:pt x="92783" y="161997"/>
                    <a:pt x="86087" y="172709"/>
                    <a:pt x="64841" y="174408"/>
                  </a:cubicBezTo>
                  <a:cubicBezTo>
                    <a:pt x="56202" y="175101"/>
                    <a:pt x="50331" y="175140"/>
                    <a:pt x="46446" y="175164"/>
                  </a:cubicBezTo>
                  <a:cubicBezTo>
                    <a:pt x="40045" y="175211"/>
                    <a:pt x="38890" y="175218"/>
                    <a:pt x="38890" y="177900"/>
                  </a:cubicBezTo>
                  <a:cubicBezTo>
                    <a:pt x="38890" y="179997"/>
                    <a:pt x="43501" y="183426"/>
                    <a:pt x="48377" y="187052"/>
                  </a:cubicBezTo>
                  <a:cubicBezTo>
                    <a:pt x="53969" y="191209"/>
                    <a:pt x="60299" y="195918"/>
                    <a:pt x="62235" y="200273"/>
                  </a:cubicBezTo>
                  <a:cubicBezTo>
                    <a:pt x="64364" y="205067"/>
                    <a:pt x="64378" y="209938"/>
                    <a:pt x="62271" y="212982"/>
                  </a:cubicBezTo>
                  <a:cubicBezTo>
                    <a:pt x="60850" y="215035"/>
                    <a:pt x="58643" y="216108"/>
                    <a:pt x="55863" y="216108"/>
                  </a:cubicBezTo>
                  <a:cubicBezTo>
                    <a:pt x="55644" y="216108"/>
                    <a:pt x="55422" y="216100"/>
                    <a:pt x="55198" y="216088"/>
                  </a:cubicBezTo>
                  <a:cubicBezTo>
                    <a:pt x="47497" y="215632"/>
                    <a:pt x="29416" y="205115"/>
                    <a:pt x="28473" y="199453"/>
                  </a:cubicBezTo>
                  <a:cubicBezTo>
                    <a:pt x="28151" y="197507"/>
                    <a:pt x="28717" y="193838"/>
                    <a:pt x="29377" y="189588"/>
                  </a:cubicBezTo>
                  <a:cubicBezTo>
                    <a:pt x="30560" y="181936"/>
                    <a:pt x="32033" y="172416"/>
                    <a:pt x="28541" y="169795"/>
                  </a:cubicBezTo>
                  <a:cubicBezTo>
                    <a:pt x="23394" y="165937"/>
                    <a:pt x="8629" y="166952"/>
                    <a:pt x="7200" y="167064"/>
                  </a:cubicBezTo>
                  <a:cubicBezTo>
                    <a:pt x="6971" y="170388"/>
                    <a:pt x="6712" y="173782"/>
                    <a:pt x="6430" y="177115"/>
                  </a:cubicBezTo>
                  <a:cubicBezTo>
                    <a:pt x="4567" y="199190"/>
                    <a:pt x="2167" y="215342"/>
                    <a:pt x="0" y="220433"/>
                  </a:cubicBezTo>
                  <a:cubicBezTo>
                    <a:pt x="1511" y="221482"/>
                    <a:pt x="4796" y="232355"/>
                    <a:pt x="10343" y="251064"/>
                  </a:cubicBezTo>
                  <a:cubicBezTo>
                    <a:pt x="16981" y="273461"/>
                    <a:pt x="26071" y="304136"/>
                    <a:pt x="30016" y="304136"/>
                  </a:cubicBezTo>
                  <a:cubicBezTo>
                    <a:pt x="37390" y="304136"/>
                    <a:pt x="62315" y="302698"/>
                    <a:pt x="66317" y="299367"/>
                  </a:cubicBezTo>
                  <a:cubicBezTo>
                    <a:pt x="67999" y="297962"/>
                    <a:pt x="68631" y="294763"/>
                    <a:pt x="69299" y="291374"/>
                  </a:cubicBezTo>
                  <a:cubicBezTo>
                    <a:pt x="70242" y="286570"/>
                    <a:pt x="71223" y="281601"/>
                    <a:pt x="75324" y="280781"/>
                  </a:cubicBezTo>
                  <a:cubicBezTo>
                    <a:pt x="81327" y="279591"/>
                    <a:pt x="102632" y="285385"/>
                    <a:pt x="106536" y="289291"/>
                  </a:cubicBezTo>
                  <a:cubicBezTo>
                    <a:pt x="107006" y="289764"/>
                    <a:pt x="107206" y="290203"/>
                    <a:pt x="107128" y="290601"/>
                  </a:cubicBezTo>
                  <a:cubicBezTo>
                    <a:pt x="107075" y="290874"/>
                    <a:pt x="106982" y="291327"/>
                    <a:pt x="106855" y="291937"/>
                  </a:cubicBezTo>
                  <a:cubicBezTo>
                    <a:pt x="100930" y="320734"/>
                    <a:pt x="100374" y="329854"/>
                    <a:pt x="100947" y="332434"/>
                  </a:cubicBezTo>
                  <a:cubicBezTo>
                    <a:pt x="101086" y="333065"/>
                    <a:pt x="101825" y="333517"/>
                    <a:pt x="103144" y="333787"/>
                  </a:cubicBezTo>
                  <a:cubicBezTo>
                    <a:pt x="113302" y="335865"/>
                    <a:pt x="151900" y="326284"/>
                    <a:pt x="154909" y="322066"/>
                  </a:cubicBezTo>
                  <a:cubicBezTo>
                    <a:pt x="156711" y="319545"/>
                    <a:pt x="157181" y="314790"/>
                    <a:pt x="157727" y="309286"/>
                  </a:cubicBezTo>
                  <a:cubicBezTo>
                    <a:pt x="158213" y="304346"/>
                    <a:pt x="158769" y="298740"/>
                    <a:pt x="160380" y="293266"/>
                  </a:cubicBezTo>
                  <a:cubicBezTo>
                    <a:pt x="163328" y="283242"/>
                    <a:pt x="172182" y="264198"/>
                    <a:pt x="184586" y="263890"/>
                  </a:cubicBezTo>
                  <a:cubicBezTo>
                    <a:pt x="188459" y="263788"/>
                    <a:pt x="194835" y="264020"/>
                    <a:pt x="202223" y="264281"/>
                  </a:cubicBezTo>
                  <a:cubicBezTo>
                    <a:pt x="217166" y="264805"/>
                    <a:pt x="235764" y="265466"/>
                    <a:pt x="245246" y="263893"/>
                  </a:cubicBezTo>
                  <a:cubicBezTo>
                    <a:pt x="259509" y="261533"/>
                    <a:pt x="273639" y="249948"/>
                    <a:pt x="278553" y="240567"/>
                  </a:cubicBezTo>
                  <a:cubicBezTo>
                    <a:pt x="279916" y="237970"/>
                    <a:pt x="281030" y="235012"/>
                    <a:pt x="282108" y="232155"/>
                  </a:cubicBezTo>
                  <a:cubicBezTo>
                    <a:pt x="285048" y="224347"/>
                    <a:pt x="288092" y="216278"/>
                    <a:pt x="296524" y="213918"/>
                  </a:cubicBezTo>
                  <a:cubicBezTo>
                    <a:pt x="304039" y="211806"/>
                    <a:pt x="322495" y="216846"/>
                    <a:pt x="337323" y="220892"/>
                  </a:cubicBezTo>
                  <a:cubicBezTo>
                    <a:pt x="344897" y="222957"/>
                    <a:pt x="351441" y="224742"/>
                    <a:pt x="354287" y="224900"/>
                  </a:cubicBezTo>
                  <a:cubicBezTo>
                    <a:pt x="358235" y="225144"/>
                    <a:pt x="362156" y="222074"/>
                    <a:pt x="366311" y="218851"/>
                  </a:cubicBezTo>
                  <a:cubicBezTo>
                    <a:pt x="370873" y="215303"/>
                    <a:pt x="375594" y="211638"/>
                    <a:pt x="381282" y="211163"/>
                  </a:cubicBezTo>
                  <a:cubicBezTo>
                    <a:pt x="381792" y="211121"/>
                    <a:pt x="382311" y="211099"/>
                    <a:pt x="382836" y="211099"/>
                  </a:cubicBezTo>
                  <a:cubicBezTo>
                    <a:pt x="389961" y="211099"/>
                    <a:pt x="398315" y="214842"/>
                    <a:pt x="404530" y="217629"/>
                  </a:cubicBezTo>
                  <a:cubicBezTo>
                    <a:pt x="407710" y="219051"/>
                    <a:pt x="410219" y="220177"/>
                    <a:pt x="411543" y="220324"/>
                  </a:cubicBezTo>
                  <a:close/>
                </a:path>
              </a:pathLst>
            </a:custGeom>
            <a:grpFill/>
            <a:ln cap="flat" cmpd="sng" w="0">
              <a:noFill/>
              <a:prstDash val="solid"/>
              <a:miter lim="800000"/>
            </a:ln>
          </p:spPr>
          <p:txBody>
            <a:bodyPr anchor="ctr">
              <a:spAutoFit/>
            </a:bodyPr>
            <a:lstStyle/>
            <a:p>
              <a:pPr algn="ctr"/>
              <a:endParaRPr lang="en-US"/>
            </a:p>
          </p:txBody>
        </p:sp>
        <p:sp>
          <p:nvSpPr>
            <p:cNvPr id="297" name="Free Form 156">
              <a:extLst>
                <a:ext uri="{FF2B5EF4-FFF2-40B4-BE49-F238E27FC236}">
                  <a16:creationId xmlns:a16="http://schemas.microsoft.com/office/drawing/2014/main" id="{B3D7C73D-9093-46BF-8CEA-3490927AF1FF}"/>
                </a:ext>
              </a:extLst>
            </p:cNvPr>
            <p:cNvSpPr/>
            <p:nvPr/>
          </p:nvSpPr>
          <p:spPr>
            <a:xfrm>
              <a:off x="2350966" y="3603792"/>
              <a:ext cx="182296" cy="188524"/>
            </a:xfrm>
            <a:custGeom>
              <a:avLst/>
              <a:gdLst/>
              <a:ahLst/>
              <a:cxnLst/>
              <a:rect b="0" l="0" r="0" t="0"/>
              <a:pathLst>
                <a:path h="480418" w="464546">
                  <a:moveTo>
                    <a:pt x="197729" y="434459"/>
                  </a:moveTo>
                  <a:cubicBezTo>
                    <a:pt x="266899" y="431521"/>
                    <a:pt x="327257" y="429872"/>
                    <a:pt x="341239" y="430509"/>
                  </a:cubicBezTo>
                  <a:cubicBezTo>
                    <a:pt x="366742" y="431696"/>
                    <a:pt x="399151" y="456073"/>
                    <a:pt x="414727" y="467787"/>
                  </a:cubicBezTo>
                  <a:cubicBezTo>
                    <a:pt x="417237" y="469674"/>
                    <a:pt x="419407" y="471306"/>
                    <a:pt x="421019" y="472447"/>
                  </a:cubicBezTo>
                  <a:cubicBezTo>
                    <a:pt x="432313" y="480418"/>
                    <a:pt x="441135" y="479443"/>
                    <a:pt x="449643" y="469274"/>
                  </a:cubicBezTo>
                  <a:cubicBezTo>
                    <a:pt x="459423" y="457587"/>
                    <a:pt x="464546" y="445222"/>
                    <a:pt x="463344" y="436198"/>
                  </a:cubicBezTo>
                  <a:cubicBezTo>
                    <a:pt x="462032" y="426346"/>
                    <a:pt x="450601" y="402811"/>
                    <a:pt x="432506" y="390980"/>
                  </a:cubicBezTo>
                  <a:cubicBezTo>
                    <a:pt x="423613" y="385162"/>
                    <a:pt x="414159" y="383643"/>
                    <a:pt x="406566" y="382419"/>
                  </a:cubicBezTo>
                  <a:cubicBezTo>
                    <a:pt x="399053" y="381212"/>
                    <a:pt x="393626" y="380339"/>
                    <a:pt x="393270" y="375735"/>
                  </a:cubicBezTo>
                  <a:cubicBezTo>
                    <a:pt x="392904" y="370953"/>
                    <a:pt x="397517" y="370536"/>
                    <a:pt x="402404" y="370097"/>
                  </a:cubicBezTo>
                  <a:cubicBezTo>
                    <a:pt x="406876" y="369693"/>
                    <a:pt x="411950" y="369237"/>
                    <a:pt x="413898" y="365340"/>
                  </a:cubicBezTo>
                  <a:cubicBezTo>
                    <a:pt x="416151" y="360829"/>
                    <a:pt x="415303" y="355982"/>
                    <a:pt x="414401" y="350846"/>
                  </a:cubicBezTo>
                  <a:cubicBezTo>
                    <a:pt x="413689" y="346799"/>
                    <a:pt x="412957" y="342607"/>
                    <a:pt x="413884" y="338586"/>
                  </a:cubicBezTo>
                  <a:cubicBezTo>
                    <a:pt x="414849" y="334402"/>
                    <a:pt x="421635" y="326945"/>
                    <a:pt x="428824" y="319050"/>
                  </a:cubicBezTo>
                  <a:cubicBezTo>
                    <a:pt x="437014" y="310057"/>
                    <a:pt x="445481" y="300754"/>
                    <a:pt x="445481" y="296031"/>
                  </a:cubicBezTo>
                  <a:cubicBezTo>
                    <a:pt x="445481" y="294014"/>
                    <a:pt x="445651" y="289503"/>
                    <a:pt x="445888" y="283256"/>
                  </a:cubicBezTo>
                  <a:cubicBezTo>
                    <a:pt x="446675" y="262342"/>
                    <a:pt x="448138" y="223411"/>
                    <a:pt x="445483" y="212257"/>
                  </a:cubicBezTo>
                  <a:cubicBezTo>
                    <a:pt x="443644" y="204518"/>
                    <a:pt x="438846" y="198597"/>
                    <a:pt x="434205" y="192875"/>
                  </a:cubicBezTo>
                  <a:cubicBezTo>
                    <a:pt x="430228" y="187968"/>
                    <a:pt x="426471" y="183333"/>
                    <a:pt x="424876" y="177917"/>
                  </a:cubicBezTo>
                  <a:cubicBezTo>
                    <a:pt x="423435" y="173011"/>
                    <a:pt x="423615" y="169090"/>
                    <a:pt x="425413" y="166262"/>
                  </a:cubicBezTo>
                  <a:cubicBezTo>
                    <a:pt x="427310" y="163277"/>
                    <a:pt x="430999" y="161400"/>
                    <a:pt x="436695" y="160524"/>
                  </a:cubicBezTo>
                  <a:cubicBezTo>
                    <a:pt x="442935" y="159564"/>
                    <a:pt x="451067" y="157310"/>
                    <a:pt x="454356" y="152017"/>
                  </a:cubicBezTo>
                  <a:cubicBezTo>
                    <a:pt x="456049" y="149291"/>
                    <a:pt x="456302" y="145987"/>
                    <a:pt x="455107" y="142200"/>
                  </a:cubicBezTo>
                  <a:cubicBezTo>
                    <a:pt x="453725" y="137828"/>
                    <a:pt x="451847" y="133475"/>
                    <a:pt x="449857" y="128869"/>
                  </a:cubicBezTo>
                  <a:cubicBezTo>
                    <a:pt x="446017" y="119974"/>
                    <a:pt x="442045" y="110778"/>
                    <a:pt x="442045" y="101613"/>
                  </a:cubicBezTo>
                  <a:cubicBezTo>
                    <a:pt x="442045" y="88916"/>
                    <a:pt x="440336" y="74010"/>
                    <a:pt x="435534" y="70262"/>
                  </a:cubicBezTo>
                  <a:cubicBezTo>
                    <a:pt x="434466" y="69428"/>
                    <a:pt x="433257" y="69160"/>
                    <a:pt x="431955" y="69494"/>
                  </a:cubicBezTo>
                  <a:cubicBezTo>
                    <a:pt x="430818" y="69777"/>
                    <a:pt x="429285" y="70230"/>
                    <a:pt x="427510" y="70755"/>
                  </a:cubicBezTo>
                  <a:cubicBezTo>
                    <a:pt x="415995" y="74166"/>
                    <a:pt x="394564" y="80518"/>
                    <a:pt x="389163" y="69257"/>
                  </a:cubicBezTo>
                  <a:cubicBezTo>
                    <a:pt x="385547" y="61706"/>
                    <a:pt x="394135" y="46641"/>
                    <a:pt x="397993" y="40516"/>
                  </a:cubicBezTo>
                  <a:cubicBezTo>
                    <a:pt x="399612" y="37943"/>
                    <a:pt x="401316" y="35464"/>
                    <a:pt x="403043" y="33123"/>
                  </a:cubicBezTo>
                  <a:cubicBezTo>
                    <a:pt x="401053" y="31713"/>
                    <a:pt x="365774" y="6854"/>
                    <a:pt x="343268" y="3542"/>
                  </a:cubicBezTo>
                  <a:cubicBezTo>
                    <a:pt x="319196" y="0"/>
                    <a:pt x="279028" y="5310"/>
                    <a:pt x="266463" y="16554"/>
                  </a:cubicBezTo>
                  <a:cubicBezTo>
                    <a:pt x="255156" y="26673"/>
                    <a:pt x="252627" y="36568"/>
                    <a:pt x="258260" y="48641"/>
                  </a:cubicBezTo>
                  <a:cubicBezTo>
                    <a:pt x="261111" y="54744"/>
                    <a:pt x="261693" y="59838"/>
                    <a:pt x="259999" y="63778"/>
                  </a:cubicBezTo>
                  <a:cubicBezTo>
                    <a:pt x="258606" y="67016"/>
                    <a:pt x="255678" y="69401"/>
                    <a:pt x="251291" y="70862"/>
                  </a:cubicBezTo>
                  <a:cubicBezTo>
                    <a:pt x="247202" y="72230"/>
                    <a:pt x="242759" y="71547"/>
                    <a:pt x="238053" y="70830"/>
                  </a:cubicBezTo>
                  <a:cubicBezTo>
                    <a:pt x="230838" y="69728"/>
                    <a:pt x="222660" y="68480"/>
                    <a:pt x="213542" y="74278"/>
                  </a:cubicBezTo>
                  <a:cubicBezTo>
                    <a:pt x="205569" y="79352"/>
                    <a:pt x="198554" y="90769"/>
                    <a:pt x="192365" y="100842"/>
                  </a:cubicBezTo>
                  <a:cubicBezTo>
                    <a:pt x="186822" y="109854"/>
                    <a:pt x="182038" y="117640"/>
                    <a:pt x="177776" y="118952"/>
                  </a:cubicBezTo>
                  <a:cubicBezTo>
                    <a:pt x="173699" y="120210"/>
                    <a:pt x="165713" y="119903"/>
                    <a:pt x="157252" y="119571"/>
                  </a:cubicBezTo>
                  <a:cubicBezTo>
                    <a:pt x="147106" y="119176"/>
                    <a:pt x="136606" y="118769"/>
                    <a:pt x="131771" y="121003"/>
                  </a:cubicBezTo>
                  <a:cubicBezTo>
                    <a:pt x="126874" y="123263"/>
                    <a:pt x="115863" y="131978"/>
                    <a:pt x="105214" y="140405"/>
                  </a:cubicBezTo>
                  <a:cubicBezTo>
                    <a:pt x="96358" y="147413"/>
                    <a:pt x="87989" y="154033"/>
                    <a:pt x="83242" y="156903"/>
                  </a:cubicBezTo>
                  <a:cubicBezTo>
                    <a:pt x="72810" y="163204"/>
                    <a:pt x="62810" y="182628"/>
                    <a:pt x="59043" y="194408"/>
                  </a:cubicBezTo>
                  <a:cubicBezTo>
                    <a:pt x="55641" y="205032"/>
                    <a:pt x="48375" y="203226"/>
                    <a:pt x="42545" y="201775"/>
                  </a:cubicBezTo>
                  <a:cubicBezTo>
                    <a:pt x="42008" y="201643"/>
                    <a:pt x="41486" y="201514"/>
                    <a:pt x="40979" y="201394"/>
                  </a:cubicBezTo>
                  <a:cubicBezTo>
                    <a:pt x="37592" y="200614"/>
                    <a:pt x="33491" y="195481"/>
                    <a:pt x="29870" y="190951"/>
                  </a:cubicBezTo>
                  <a:cubicBezTo>
                    <a:pt x="27066" y="187437"/>
                    <a:pt x="24413" y="184118"/>
                    <a:pt x="22642" y="183528"/>
                  </a:cubicBezTo>
                  <a:cubicBezTo>
                    <a:pt x="20592" y="182840"/>
                    <a:pt x="16034" y="187400"/>
                    <a:pt x="11631" y="191814"/>
                  </a:cubicBezTo>
                  <a:cubicBezTo>
                    <a:pt x="7429" y="196020"/>
                    <a:pt x="3096" y="200348"/>
                    <a:pt x="0" y="201331"/>
                  </a:cubicBezTo>
                  <a:cubicBezTo>
                    <a:pt x="6264" y="228821"/>
                    <a:pt x="46749" y="304278"/>
                    <a:pt x="49848" y="307591"/>
                  </a:cubicBezTo>
                  <a:cubicBezTo>
                    <a:pt x="51596" y="309469"/>
                    <a:pt x="56524" y="309454"/>
                    <a:pt x="61713" y="309423"/>
                  </a:cubicBezTo>
                  <a:cubicBezTo>
                    <a:pt x="65985" y="309389"/>
                    <a:pt x="70401" y="309384"/>
                    <a:pt x="74032" y="310291"/>
                  </a:cubicBezTo>
                  <a:cubicBezTo>
                    <a:pt x="79494" y="311654"/>
                    <a:pt x="91276" y="333973"/>
                    <a:pt x="94758" y="340778"/>
                  </a:cubicBezTo>
                  <a:cubicBezTo>
                    <a:pt x="101761" y="354472"/>
                    <a:pt x="109201" y="371614"/>
                    <a:pt x="109201" y="376408"/>
                  </a:cubicBezTo>
                  <a:cubicBezTo>
                    <a:pt x="109201" y="385750"/>
                    <a:pt x="100659" y="395823"/>
                    <a:pt x="86365" y="396505"/>
                  </a:cubicBezTo>
                  <a:cubicBezTo>
                    <a:pt x="80730" y="396759"/>
                    <a:pt x="74290" y="395774"/>
                    <a:pt x="68597" y="394894"/>
                  </a:cubicBezTo>
                  <a:cubicBezTo>
                    <a:pt x="59704" y="393521"/>
                    <a:pt x="52020" y="392331"/>
                    <a:pt x="50799" y="396381"/>
                  </a:cubicBezTo>
                  <a:cubicBezTo>
                    <a:pt x="48819" y="402991"/>
                    <a:pt x="50691" y="441416"/>
                    <a:pt x="50796" y="443537"/>
                  </a:cubicBezTo>
                  <a:cubicBezTo>
                    <a:pt x="68972" y="440674"/>
                    <a:pt x="138535" y="436973"/>
                    <a:pt x="197729" y="434459"/>
                  </a:cubicBezTo>
                  <a:close/>
                </a:path>
              </a:pathLst>
            </a:custGeom>
            <a:grpFill/>
            <a:ln cap="flat" cmpd="sng" w="0">
              <a:noFill/>
              <a:prstDash val="solid"/>
              <a:miter lim="800000"/>
            </a:ln>
          </p:spPr>
          <p:txBody>
            <a:bodyPr anchor="ctr">
              <a:spAutoFit/>
            </a:bodyPr>
            <a:lstStyle/>
            <a:p>
              <a:pPr algn="ctr"/>
              <a:endParaRPr lang="en-US"/>
            </a:p>
          </p:txBody>
        </p:sp>
        <p:sp>
          <p:nvSpPr>
            <p:cNvPr id="298" name="Free Form 157">
              <a:extLst>
                <a:ext uri="{FF2B5EF4-FFF2-40B4-BE49-F238E27FC236}">
                  <a16:creationId xmlns:a16="http://schemas.microsoft.com/office/drawing/2014/main" id="{D5E062EE-44BB-4DC3-AD28-2D0B6CDF5D5C}"/>
                </a:ext>
              </a:extLst>
            </p:cNvPr>
            <p:cNvSpPr/>
            <p:nvPr/>
          </p:nvSpPr>
          <p:spPr>
            <a:xfrm>
              <a:off x="1761032" y="2343684"/>
              <a:ext cx="259825" cy="225851"/>
            </a:xfrm>
            <a:custGeom>
              <a:avLst/>
              <a:gdLst/>
              <a:ahLst/>
              <a:cxnLst/>
              <a:rect b="0" l="0" r="0" t="0"/>
              <a:pathLst>
                <a:path h="575537" w="662115">
                  <a:moveTo>
                    <a:pt x="435395" y="438468"/>
                  </a:moveTo>
                  <a:cubicBezTo>
                    <a:pt x="435005" y="437490"/>
                    <a:pt x="431735" y="435273"/>
                    <a:pt x="427595" y="432469"/>
                  </a:cubicBezTo>
                  <a:cubicBezTo>
                    <a:pt x="417493" y="425617"/>
                    <a:pt x="402228" y="415264"/>
                    <a:pt x="405166" y="407429"/>
                  </a:cubicBezTo>
                  <a:cubicBezTo>
                    <a:pt x="409134" y="396842"/>
                    <a:pt x="432542" y="358010"/>
                    <a:pt x="438197" y="353767"/>
                  </a:cubicBezTo>
                  <a:cubicBezTo>
                    <a:pt x="441335" y="351417"/>
                    <a:pt x="449760" y="350632"/>
                    <a:pt x="457904" y="349873"/>
                  </a:cubicBezTo>
                  <a:cubicBezTo>
                    <a:pt x="464078" y="349298"/>
                    <a:pt x="469906" y="348754"/>
                    <a:pt x="472583" y="347564"/>
                  </a:cubicBezTo>
                  <a:cubicBezTo>
                    <a:pt x="475519" y="346260"/>
                    <a:pt x="484573" y="332563"/>
                    <a:pt x="493198" y="316384"/>
                  </a:cubicBezTo>
                  <a:cubicBezTo>
                    <a:pt x="503188" y="297638"/>
                    <a:pt x="508798" y="282908"/>
                    <a:pt x="508204" y="276977"/>
                  </a:cubicBezTo>
                  <a:cubicBezTo>
                    <a:pt x="506884" y="263803"/>
                    <a:pt x="492822" y="244988"/>
                    <a:pt x="482881" y="240019"/>
                  </a:cubicBezTo>
                  <a:cubicBezTo>
                    <a:pt x="478153" y="237656"/>
                    <a:pt x="474863" y="233827"/>
                    <a:pt x="473615" y="229243"/>
                  </a:cubicBezTo>
                  <a:cubicBezTo>
                    <a:pt x="472079" y="223586"/>
                    <a:pt x="473595" y="217012"/>
                    <a:pt x="478004" y="210231"/>
                  </a:cubicBezTo>
                  <a:cubicBezTo>
                    <a:pt x="483254" y="202153"/>
                    <a:pt x="513802" y="181785"/>
                    <a:pt x="538349" y="165418"/>
                  </a:cubicBezTo>
                  <a:cubicBezTo>
                    <a:pt x="555428" y="154031"/>
                    <a:pt x="570173" y="144199"/>
                    <a:pt x="570724" y="142266"/>
                  </a:cubicBezTo>
                  <a:cubicBezTo>
                    <a:pt x="571697" y="138862"/>
                    <a:pt x="567227" y="130929"/>
                    <a:pt x="563282" y="123936"/>
                  </a:cubicBezTo>
                  <a:cubicBezTo>
                    <a:pt x="561702" y="121127"/>
                    <a:pt x="560205" y="118474"/>
                    <a:pt x="559056" y="116143"/>
                  </a:cubicBezTo>
                  <a:cubicBezTo>
                    <a:pt x="557276" y="112519"/>
                    <a:pt x="556859" y="109979"/>
                    <a:pt x="557715" y="107899"/>
                  </a:cubicBezTo>
                  <a:cubicBezTo>
                    <a:pt x="558934" y="104914"/>
                    <a:pt x="562677" y="102654"/>
                    <a:pt x="571521" y="99559"/>
                  </a:cubicBezTo>
                  <a:cubicBezTo>
                    <a:pt x="581543" y="96048"/>
                    <a:pt x="612855" y="92527"/>
                    <a:pt x="629677" y="90635"/>
                  </a:cubicBezTo>
                  <a:cubicBezTo>
                    <a:pt x="635883" y="89937"/>
                    <a:pt x="640370" y="89433"/>
                    <a:pt x="640909" y="89252"/>
                  </a:cubicBezTo>
                  <a:cubicBezTo>
                    <a:pt x="642530" y="88711"/>
                    <a:pt x="657807" y="62854"/>
                    <a:pt x="661247" y="50438"/>
                  </a:cubicBezTo>
                  <a:cubicBezTo>
                    <a:pt x="662052" y="47531"/>
                    <a:pt x="662115" y="45661"/>
                    <a:pt x="661442" y="44871"/>
                  </a:cubicBezTo>
                  <a:cubicBezTo>
                    <a:pt x="657351" y="40099"/>
                    <a:pt x="601982" y="7200"/>
                    <a:pt x="588707" y="3708"/>
                  </a:cubicBezTo>
                  <a:cubicBezTo>
                    <a:pt x="574616" y="0"/>
                    <a:pt x="563221" y="2323"/>
                    <a:pt x="551763" y="11236"/>
                  </a:cubicBezTo>
                  <a:cubicBezTo>
                    <a:pt x="544528" y="16859"/>
                    <a:pt x="523305" y="41635"/>
                    <a:pt x="506250" y="61542"/>
                  </a:cubicBezTo>
                  <a:cubicBezTo>
                    <a:pt x="492008" y="78165"/>
                    <a:pt x="484534" y="86838"/>
                    <a:pt x="483644" y="86838"/>
                  </a:cubicBezTo>
                  <a:cubicBezTo>
                    <a:pt x="481791" y="86838"/>
                    <a:pt x="458984" y="88199"/>
                    <a:pt x="454866" y="90254"/>
                  </a:cubicBezTo>
                  <a:cubicBezTo>
                    <a:pt x="453335" y="91020"/>
                    <a:pt x="447509" y="97862"/>
                    <a:pt x="440131" y="106526"/>
                  </a:cubicBezTo>
                  <a:cubicBezTo>
                    <a:pt x="427636" y="121200"/>
                    <a:pt x="410526" y="141293"/>
                    <a:pt x="398566" y="150690"/>
                  </a:cubicBezTo>
                  <a:cubicBezTo>
                    <a:pt x="381855" y="163821"/>
                    <a:pt x="328706" y="190882"/>
                    <a:pt x="261218" y="209631"/>
                  </a:cubicBezTo>
                  <a:lnTo>
                    <a:pt x="261216" y="209631"/>
                  </a:lnTo>
                  <a:cubicBezTo>
                    <a:pt x="245805" y="213913"/>
                    <a:pt x="229646" y="217763"/>
                    <a:pt x="213001" y="220911"/>
                  </a:cubicBezTo>
                  <a:cubicBezTo>
                    <a:pt x="165789" y="229848"/>
                    <a:pt x="116243" y="230960"/>
                    <a:pt x="82983" y="230321"/>
                  </a:cubicBezTo>
                  <a:cubicBezTo>
                    <a:pt x="47039" y="229631"/>
                    <a:pt x="21891" y="226802"/>
                    <a:pt x="21521" y="226759"/>
                  </a:cubicBezTo>
                  <a:cubicBezTo>
                    <a:pt x="21023" y="255917"/>
                    <a:pt x="10543" y="262332"/>
                    <a:pt x="6871" y="270099"/>
                  </a:cubicBezTo>
                  <a:cubicBezTo>
                    <a:pt x="3223" y="277882"/>
                    <a:pt x="0" y="321393"/>
                    <a:pt x="455" y="345201"/>
                  </a:cubicBezTo>
                  <a:cubicBezTo>
                    <a:pt x="914" y="369010"/>
                    <a:pt x="11236" y="377932"/>
                    <a:pt x="15798" y="383206"/>
                  </a:cubicBezTo>
                  <a:cubicBezTo>
                    <a:pt x="20387" y="388483"/>
                    <a:pt x="40318" y="394898"/>
                    <a:pt x="52435" y="394898"/>
                  </a:cubicBezTo>
                  <a:cubicBezTo>
                    <a:pt x="64583" y="394898"/>
                    <a:pt x="70086" y="396496"/>
                    <a:pt x="72137" y="402911"/>
                  </a:cubicBezTo>
                  <a:cubicBezTo>
                    <a:pt x="74190" y="409326"/>
                    <a:pt x="82659" y="425349"/>
                    <a:pt x="90013" y="427858"/>
                  </a:cubicBezTo>
                  <a:cubicBezTo>
                    <a:pt x="97316" y="430397"/>
                    <a:pt x="113368" y="432677"/>
                    <a:pt x="113024" y="434730"/>
                  </a:cubicBezTo>
                  <a:cubicBezTo>
                    <a:pt x="112680" y="436812"/>
                    <a:pt x="114392" y="467604"/>
                    <a:pt x="113024" y="474134"/>
                  </a:cubicBezTo>
                  <a:cubicBezTo>
                    <a:pt x="112622" y="476022"/>
                    <a:pt x="111459" y="477863"/>
                    <a:pt x="109957" y="479601"/>
                  </a:cubicBezTo>
                  <a:cubicBezTo>
                    <a:pt x="125972" y="492220"/>
                    <a:pt x="143036" y="504860"/>
                    <a:pt x="151210" y="508321"/>
                  </a:cubicBezTo>
                  <a:cubicBezTo>
                    <a:pt x="156664" y="510630"/>
                    <a:pt x="163828" y="513161"/>
                    <a:pt x="171414" y="515843"/>
                  </a:cubicBezTo>
                  <a:cubicBezTo>
                    <a:pt x="188749" y="521973"/>
                    <a:pt x="206671" y="528311"/>
                    <a:pt x="207644" y="533175"/>
                  </a:cubicBezTo>
                  <a:cubicBezTo>
                    <a:pt x="208093" y="535426"/>
                    <a:pt x="208395" y="539400"/>
                    <a:pt x="208741" y="544002"/>
                  </a:cubicBezTo>
                  <a:cubicBezTo>
                    <a:pt x="209463" y="553533"/>
                    <a:pt x="210360" y="565396"/>
                    <a:pt x="213113" y="569524"/>
                  </a:cubicBezTo>
                  <a:cubicBezTo>
                    <a:pt x="217129" y="575537"/>
                    <a:pt x="235056" y="569395"/>
                    <a:pt x="252064" y="562592"/>
                  </a:cubicBezTo>
                  <a:cubicBezTo>
                    <a:pt x="266075" y="556993"/>
                    <a:pt x="284371" y="563077"/>
                    <a:pt x="297126" y="570395"/>
                  </a:cubicBezTo>
                  <a:cubicBezTo>
                    <a:pt x="300164" y="569651"/>
                    <a:pt x="351861" y="556950"/>
                    <a:pt x="357135" y="552994"/>
                  </a:cubicBezTo>
                  <a:cubicBezTo>
                    <a:pt x="360034" y="550822"/>
                    <a:pt x="360397" y="540629"/>
                    <a:pt x="360751" y="530773"/>
                  </a:cubicBezTo>
                  <a:cubicBezTo>
                    <a:pt x="361061" y="522156"/>
                    <a:pt x="361351" y="514019"/>
                    <a:pt x="363277" y="511130"/>
                  </a:cubicBezTo>
                  <a:cubicBezTo>
                    <a:pt x="367340" y="505041"/>
                    <a:pt x="408395" y="504236"/>
                    <a:pt x="411394" y="504187"/>
                  </a:cubicBezTo>
                  <a:cubicBezTo>
                    <a:pt x="420187" y="482554"/>
                    <a:pt x="436461" y="441128"/>
                    <a:pt x="435395" y="438468"/>
                  </a:cubicBezTo>
                  <a:close/>
                </a:path>
              </a:pathLst>
            </a:custGeom>
            <a:grpFill/>
            <a:ln cap="flat" cmpd="sng" w="0">
              <a:noFill/>
              <a:prstDash val="solid"/>
              <a:miter lim="800000"/>
            </a:ln>
          </p:spPr>
          <p:txBody>
            <a:bodyPr anchor="ctr">
              <a:spAutoFit/>
            </a:bodyPr>
            <a:lstStyle/>
            <a:p>
              <a:pPr algn="ctr"/>
              <a:endParaRPr lang="en-US"/>
            </a:p>
          </p:txBody>
        </p:sp>
        <p:sp>
          <p:nvSpPr>
            <p:cNvPr id="299" name="Free Form 158">
              <a:extLst>
                <a:ext uri="{FF2B5EF4-FFF2-40B4-BE49-F238E27FC236}">
                  <a16:creationId xmlns:a16="http://schemas.microsoft.com/office/drawing/2014/main" id="{043DDF25-DB2E-460C-B6B9-154C666A5C78}"/>
                </a:ext>
              </a:extLst>
            </p:cNvPr>
            <p:cNvSpPr/>
            <p:nvPr/>
          </p:nvSpPr>
          <p:spPr>
            <a:xfrm>
              <a:off x="2789350" y="3000541"/>
              <a:ext cx="383905" cy="206045"/>
            </a:xfrm>
            <a:custGeom>
              <a:avLst/>
              <a:gdLst/>
              <a:ahLst/>
              <a:cxnLst/>
              <a:rect b="0" l="0" r="0" t="0"/>
              <a:pathLst>
                <a:path h="525067" w="978310">
                  <a:moveTo>
                    <a:pt x="670201" y="6827"/>
                  </a:moveTo>
                  <a:cubicBezTo>
                    <a:pt x="669257" y="6120"/>
                    <a:pt x="666714" y="3087"/>
                    <a:pt x="663912" y="0"/>
                  </a:cubicBezTo>
                  <a:cubicBezTo>
                    <a:pt x="659653" y="6283"/>
                    <a:pt x="656792" y="11063"/>
                    <a:pt x="656636" y="12799"/>
                  </a:cubicBezTo>
                  <a:cubicBezTo>
                    <a:pt x="656312" y="16327"/>
                    <a:pt x="658102" y="22108"/>
                    <a:pt x="659835" y="27697"/>
                  </a:cubicBezTo>
                  <a:cubicBezTo>
                    <a:pt x="661772" y="33952"/>
                    <a:pt x="663600" y="39858"/>
                    <a:pt x="662093" y="41742"/>
                  </a:cubicBezTo>
                  <a:cubicBezTo>
                    <a:pt x="659184" y="45381"/>
                    <a:pt x="615639" y="45107"/>
                    <a:pt x="600117" y="43871"/>
                  </a:cubicBezTo>
                  <a:cubicBezTo>
                    <a:pt x="587693" y="42879"/>
                    <a:pt x="583131" y="45910"/>
                    <a:pt x="574055" y="51954"/>
                  </a:cubicBezTo>
                  <a:cubicBezTo>
                    <a:pt x="570685" y="54195"/>
                    <a:pt x="566498" y="56987"/>
                    <a:pt x="561053" y="60118"/>
                  </a:cubicBezTo>
                  <a:lnTo>
                    <a:pt x="560588" y="60389"/>
                  </a:lnTo>
                  <a:cubicBezTo>
                    <a:pt x="542526" y="70784"/>
                    <a:pt x="518316" y="84717"/>
                    <a:pt x="497250" y="84719"/>
                  </a:cubicBezTo>
                  <a:cubicBezTo>
                    <a:pt x="495443" y="84719"/>
                    <a:pt x="493663" y="84617"/>
                    <a:pt x="491908" y="84400"/>
                  </a:cubicBezTo>
                  <a:cubicBezTo>
                    <a:pt x="477258" y="82598"/>
                    <a:pt x="440353" y="72752"/>
                    <a:pt x="415934" y="66239"/>
                  </a:cubicBezTo>
                  <a:cubicBezTo>
                    <a:pt x="403325" y="62874"/>
                    <a:pt x="393365" y="60216"/>
                    <a:pt x="391963" y="60143"/>
                  </a:cubicBezTo>
                  <a:cubicBezTo>
                    <a:pt x="390187" y="60050"/>
                    <a:pt x="388356" y="55724"/>
                    <a:pt x="385828" y="49738"/>
                  </a:cubicBezTo>
                  <a:cubicBezTo>
                    <a:pt x="382311" y="41430"/>
                    <a:pt x="377496" y="30048"/>
                    <a:pt x="370585" y="25983"/>
                  </a:cubicBezTo>
                  <a:cubicBezTo>
                    <a:pt x="359461" y="19443"/>
                    <a:pt x="326901" y="21748"/>
                    <a:pt x="324458" y="21930"/>
                  </a:cubicBezTo>
                  <a:cubicBezTo>
                    <a:pt x="324738" y="27427"/>
                    <a:pt x="323863" y="32484"/>
                    <a:pt x="321822" y="36224"/>
                  </a:cubicBezTo>
                  <a:cubicBezTo>
                    <a:pt x="319223" y="40989"/>
                    <a:pt x="310739" y="46095"/>
                    <a:pt x="300922" y="52006"/>
                  </a:cubicBezTo>
                  <a:cubicBezTo>
                    <a:pt x="289862" y="58660"/>
                    <a:pt x="277328" y="66204"/>
                    <a:pt x="270050" y="75180"/>
                  </a:cubicBezTo>
                  <a:cubicBezTo>
                    <a:pt x="267026" y="78909"/>
                    <a:pt x="263895" y="83542"/>
                    <a:pt x="260277" y="88906"/>
                  </a:cubicBezTo>
                  <a:cubicBezTo>
                    <a:pt x="247565" y="107721"/>
                    <a:pt x="230158" y="133490"/>
                    <a:pt x="197625" y="148505"/>
                  </a:cubicBezTo>
                  <a:cubicBezTo>
                    <a:pt x="156423" y="167522"/>
                    <a:pt x="64415" y="176359"/>
                    <a:pt x="63386" y="176457"/>
                  </a:cubicBezTo>
                  <a:cubicBezTo>
                    <a:pt x="63074" y="176540"/>
                    <a:pt x="50908" y="179819"/>
                    <a:pt x="37683" y="188059"/>
                  </a:cubicBezTo>
                  <a:cubicBezTo>
                    <a:pt x="25386" y="195720"/>
                    <a:pt x="9641" y="209361"/>
                    <a:pt x="4450" y="230828"/>
                  </a:cubicBezTo>
                  <a:cubicBezTo>
                    <a:pt x="4406" y="231109"/>
                    <a:pt x="0" y="260106"/>
                    <a:pt x="9875" y="267290"/>
                  </a:cubicBezTo>
                  <a:cubicBezTo>
                    <a:pt x="14330" y="270528"/>
                    <a:pt x="18822" y="272396"/>
                    <a:pt x="23162" y="274205"/>
                  </a:cubicBezTo>
                  <a:cubicBezTo>
                    <a:pt x="28497" y="276424"/>
                    <a:pt x="33535" y="278523"/>
                    <a:pt x="37385" y="282886"/>
                  </a:cubicBezTo>
                  <a:cubicBezTo>
                    <a:pt x="44188" y="290593"/>
                    <a:pt x="55566" y="332222"/>
                    <a:pt x="55736" y="332853"/>
                  </a:cubicBezTo>
                  <a:cubicBezTo>
                    <a:pt x="55900" y="333219"/>
                    <a:pt x="69996" y="364506"/>
                    <a:pt x="76312" y="371273"/>
                  </a:cubicBezTo>
                  <a:cubicBezTo>
                    <a:pt x="80830" y="376118"/>
                    <a:pt x="97475" y="370431"/>
                    <a:pt x="107416" y="367037"/>
                  </a:cubicBezTo>
                  <a:cubicBezTo>
                    <a:pt x="111342" y="365694"/>
                    <a:pt x="114190" y="364743"/>
                    <a:pt x="115055" y="364818"/>
                  </a:cubicBezTo>
                  <a:cubicBezTo>
                    <a:pt x="115272" y="364730"/>
                    <a:pt x="134202" y="357108"/>
                    <a:pt x="159132" y="364816"/>
                  </a:cubicBezTo>
                  <a:cubicBezTo>
                    <a:pt x="183379" y="372311"/>
                    <a:pt x="214101" y="372311"/>
                    <a:pt x="229077" y="364826"/>
                  </a:cubicBezTo>
                  <a:cubicBezTo>
                    <a:pt x="236163" y="361283"/>
                    <a:pt x="253232" y="344214"/>
                    <a:pt x="271301" y="326140"/>
                  </a:cubicBezTo>
                  <a:cubicBezTo>
                    <a:pt x="290576" y="306858"/>
                    <a:pt x="310513" y="286921"/>
                    <a:pt x="320666" y="281018"/>
                  </a:cubicBezTo>
                  <a:cubicBezTo>
                    <a:pt x="340351" y="269574"/>
                    <a:pt x="360258" y="269589"/>
                    <a:pt x="372624" y="281040"/>
                  </a:cubicBezTo>
                  <a:cubicBezTo>
                    <a:pt x="377588" y="285639"/>
                    <a:pt x="381470" y="291888"/>
                    <a:pt x="385228" y="297931"/>
                  </a:cubicBezTo>
                  <a:cubicBezTo>
                    <a:pt x="390946" y="307135"/>
                    <a:pt x="396347" y="315831"/>
                    <a:pt x="405074" y="318559"/>
                  </a:cubicBezTo>
                  <a:cubicBezTo>
                    <a:pt x="411284" y="320500"/>
                    <a:pt x="420272" y="319669"/>
                    <a:pt x="429787" y="318791"/>
                  </a:cubicBezTo>
                  <a:cubicBezTo>
                    <a:pt x="442640" y="317604"/>
                    <a:pt x="457209" y="316258"/>
                    <a:pt x="468299" y="321459"/>
                  </a:cubicBezTo>
                  <a:cubicBezTo>
                    <a:pt x="480177" y="327026"/>
                    <a:pt x="486046" y="342112"/>
                    <a:pt x="491727" y="356703"/>
                  </a:cubicBezTo>
                  <a:cubicBezTo>
                    <a:pt x="495256" y="365779"/>
                    <a:pt x="498591" y="374350"/>
                    <a:pt x="503171" y="379985"/>
                  </a:cubicBezTo>
                  <a:cubicBezTo>
                    <a:pt x="508774" y="386881"/>
                    <a:pt x="524792" y="399590"/>
                    <a:pt x="543031" y="411609"/>
                  </a:cubicBezTo>
                  <a:cubicBezTo>
                    <a:pt x="562368" y="424349"/>
                    <a:pt x="578278" y="432389"/>
                    <a:pt x="584560" y="432591"/>
                  </a:cubicBezTo>
                  <a:cubicBezTo>
                    <a:pt x="584791" y="432598"/>
                    <a:pt x="585020" y="432601"/>
                    <a:pt x="585252" y="432601"/>
                  </a:cubicBezTo>
                  <a:cubicBezTo>
                    <a:pt x="591126" y="432601"/>
                    <a:pt x="598005" y="430280"/>
                    <a:pt x="605266" y="427822"/>
                  </a:cubicBezTo>
                  <a:cubicBezTo>
                    <a:pt x="615210" y="424457"/>
                    <a:pt x="625478" y="420987"/>
                    <a:pt x="633167" y="423898"/>
                  </a:cubicBezTo>
                  <a:cubicBezTo>
                    <a:pt x="641867" y="427200"/>
                    <a:pt x="643384" y="435832"/>
                    <a:pt x="644851" y="444181"/>
                  </a:cubicBezTo>
                  <a:cubicBezTo>
                    <a:pt x="645637" y="448650"/>
                    <a:pt x="646451" y="453276"/>
                    <a:pt x="648370" y="456956"/>
                  </a:cubicBezTo>
                  <a:cubicBezTo>
                    <a:pt x="651525" y="463005"/>
                    <a:pt x="659270" y="468811"/>
                    <a:pt x="666756" y="474427"/>
                  </a:cubicBezTo>
                  <a:cubicBezTo>
                    <a:pt x="672144" y="478467"/>
                    <a:pt x="677233" y="482283"/>
                    <a:pt x="679955" y="485785"/>
                  </a:cubicBezTo>
                  <a:cubicBezTo>
                    <a:pt x="682071" y="488504"/>
                    <a:pt x="683603" y="491810"/>
                    <a:pt x="685219" y="495309"/>
                  </a:cubicBezTo>
                  <a:cubicBezTo>
                    <a:pt x="688557" y="502532"/>
                    <a:pt x="692013" y="510001"/>
                    <a:pt x="701188" y="514126"/>
                  </a:cubicBezTo>
                  <a:cubicBezTo>
                    <a:pt x="704168" y="515468"/>
                    <a:pt x="713841" y="519535"/>
                    <a:pt x="727140" y="525067"/>
                  </a:cubicBezTo>
                  <a:cubicBezTo>
                    <a:pt x="726643" y="519440"/>
                    <a:pt x="723507" y="510271"/>
                    <a:pt x="722410" y="506967"/>
                  </a:cubicBezTo>
                  <a:cubicBezTo>
                    <a:pt x="721042" y="502834"/>
                    <a:pt x="732473" y="495963"/>
                    <a:pt x="752178" y="492312"/>
                  </a:cubicBezTo>
                  <a:cubicBezTo>
                    <a:pt x="771877" y="488635"/>
                    <a:pt x="770966" y="494595"/>
                    <a:pt x="785164" y="497787"/>
                  </a:cubicBezTo>
                  <a:cubicBezTo>
                    <a:pt x="799366" y="501010"/>
                    <a:pt x="802104" y="485897"/>
                    <a:pt x="802104" y="478570"/>
                  </a:cubicBezTo>
                  <a:cubicBezTo>
                    <a:pt x="802104" y="471242"/>
                    <a:pt x="803469" y="445581"/>
                    <a:pt x="807149" y="441474"/>
                  </a:cubicBezTo>
                  <a:cubicBezTo>
                    <a:pt x="810799" y="437341"/>
                    <a:pt x="822260" y="429558"/>
                    <a:pt x="820892" y="425876"/>
                  </a:cubicBezTo>
                  <a:cubicBezTo>
                    <a:pt x="819497" y="422228"/>
                    <a:pt x="810799" y="426819"/>
                    <a:pt x="801645" y="420860"/>
                  </a:cubicBezTo>
                  <a:cubicBezTo>
                    <a:pt x="792494" y="414903"/>
                    <a:pt x="801645" y="410765"/>
                    <a:pt x="808061" y="407117"/>
                  </a:cubicBezTo>
                  <a:cubicBezTo>
                    <a:pt x="814476" y="403438"/>
                    <a:pt x="818124" y="399790"/>
                    <a:pt x="815844" y="391550"/>
                  </a:cubicBezTo>
                  <a:cubicBezTo>
                    <a:pt x="813564" y="383309"/>
                    <a:pt x="807607" y="379632"/>
                    <a:pt x="812652" y="370022"/>
                  </a:cubicBezTo>
                  <a:cubicBezTo>
                    <a:pt x="817671" y="360412"/>
                    <a:pt x="820892" y="353511"/>
                    <a:pt x="818124" y="346216"/>
                  </a:cubicBezTo>
                  <a:cubicBezTo>
                    <a:pt x="815388" y="338859"/>
                    <a:pt x="813564" y="331559"/>
                    <a:pt x="815388" y="325599"/>
                  </a:cubicBezTo>
                  <a:cubicBezTo>
                    <a:pt x="817215" y="319640"/>
                    <a:pt x="859470" y="296516"/>
                    <a:pt x="868738" y="291357"/>
                  </a:cubicBezTo>
                  <a:cubicBezTo>
                    <a:pt x="878004" y="286195"/>
                    <a:pt x="893829" y="269031"/>
                    <a:pt x="894171" y="244310"/>
                  </a:cubicBezTo>
                  <a:cubicBezTo>
                    <a:pt x="894512" y="219560"/>
                    <a:pt x="902751" y="204791"/>
                    <a:pt x="922315" y="197234"/>
                  </a:cubicBezTo>
                  <a:cubicBezTo>
                    <a:pt x="941900" y="189680"/>
                    <a:pt x="947062" y="181097"/>
                    <a:pt x="953592" y="167354"/>
                  </a:cubicBezTo>
                  <a:cubicBezTo>
                    <a:pt x="960117" y="153611"/>
                    <a:pt x="978310" y="132656"/>
                    <a:pt x="978310" y="131285"/>
                  </a:cubicBezTo>
                  <a:cubicBezTo>
                    <a:pt x="978310" y="129917"/>
                    <a:pt x="953592" y="128206"/>
                    <a:pt x="948430" y="126465"/>
                  </a:cubicBezTo>
                  <a:cubicBezTo>
                    <a:pt x="943268" y="124755"/>
                    <a:pt x="947062" y="113095"/>
                    <a:pt x="945691" y="110330"/>
                  </a:cubicBezTo>
                  <a:cubicBezTo>
                    <a:pt x="944324" y="107591"/>
                    <a:pt x="916153" y="92481"/>
                    <a:pt x="909737" y="89716"/>
                  </a:cubicBezTo>
                  <a:cubicBezTo>
                    <a:pt x="903322" y="86977"/>
                    <a:pt x="901042" y="80103"/>
                    <a:pt x="904236" y="73034"/>
                  </a:cubicBezTo>
                  <a:cubicBezTo>
                    <a:pt x="907428" y="65963"/>
                    <a:pt x="917065" y="60860"/>
                    <a:pt x="914785" y="55385"/>
                  </a:cubicBezTo>
                  <a:cubicBezTo>
                    <a:pt x="912476" y="49882"/>
                    <a:pt x="900128" y="53076"/>
                    <a:pt x="888667" y="62254"/>
                  </a:cubicBezTo>
                  <a:cubicBezTo>
                    <a:pt x="877207" y="71410"/>
                    <a:pt x="859355" y="74602"/>
                    <a:pt x="841023" y="72322"/>
                  </a:cubicBezTo>
                  <a:cubicBezTo>
                    <a:pt x="822718" y="70040"/>
                    <a:pt x="803469" y="63169"/>
                    <a:pt x="789273" y="48970"/>
                  </a:cubicBezTo>
                  <a:cubicBezTo>
                    <a:pt x="775072" y="34769"/>
                    <a:pt x="738432" y="8197"/>
                    <a:pt x="735241" y="6827"/>
                  </a:cubicBezTo>
                  <a:cubicBezTo>
                    <a:pt x="732019" y="5459"/>
                    <a:pt x="672027" y="8197"/>
                    <a:pt x="670201" y="6827"/>
                  </a:cubicBezTo>
                  <a:close/>
                </a:path>
              </a:pathLst>
            </a:custGeom>
            <a:grpFill/>
            <a:ln cap="flat" cmpd="sng" w="0">
              <a:noFill/>
              <a:prstDash val="solid"/>
              <a:miter lim="800000"/>
            </a:ln>
          </p:spPr>
          <p:txBody>
            <a:bodyPr anchor="ctr">
              <a:spAutoFit/>
            </a:bodyPr>
            <a:lstStyle/>
            <a:p>
              <a:pPr algn="ctr"/>
              <a:endParaRPr lang="en-US"/>
            </a:p>
          </p:txBody>
        </p:sp>
        <p:sp>
          <p:nvSpPr>
            <p:cNvPr id="300" name="Free Form 159">
              <a:extLst>
                <a:ext uri="{FF2B5EF4-FFF2-40B4-BE49-F238E27FC236}">
                  <a16:creationId xmlns:a16="http://schemas.microsoft.com/office/drawing/2014/main" id="{498086B4-BDEC-48B9-9410-27970D381789}"/>
                </a:ext>
              </a:extLst>
            </p:cNvPr>
            <p:cNvSpPr/>
            <p:nvPr/>
          </p:nvSpPr>
          <p:spPr>
            <a:xfrm>
              <a:off x="3026218" y="3630456"/>
              <a:ext cx="236403" cy="252227"/>
            </a:xfrm>
            <a:custGeom>
              <a:avLst/>
              <a:gdLst/>
              <a:ahLst/>
              <a:cxnLst/>
              <a:rect b="0" l="0" r="0" t="0"/>
              <a:pathLst>
                <a:path h="642752" w="602428">
                  <a:moveTo>
                    <a:pt x="344587" y="111286"/>
                  </a:moveTo>
                  <a:cubicBezTo>
                    <a:pt x="329020" y="116333"/>
                    <a:pt x="317560" y="116789"/>
                    <a:pt x="316189" y="114051"/>
                  </a:cubicBezTo>
                  <a:cubicBezTo>
                    <a:pt x="314821" y="111286"/>
                    <a:pt x="311625" y="78779"/>
                    <a:pt x="307723" y="71681"/>
                  </a:cubicBezTo>
                  <a:cubicBezTo>
                    <a:pt x="303814" y="64583"/>
                    <a:pt x="290557" y="59991"/>
                    <a:pt x="277497" y="59991"/>
                  </a:cubicBezTo>
                  <a:cubicBezTo>
                    <a:pt x="264439" y="59991"/>
                    <a:pt x="242457" y="62271"/>
                    <a:pt x="240631" y="66180"/>
                  </a:cubicBezTo>
                  <a:cubicBezTo>
                    <a:pt x="238804" y="70084"/>
                    <a:pt x="233988" y="76473"/>
                    <a:pt x="221611" y="73505"/>
                  </a:cubicBezTo>
                  <a:cubicBezTo>
                    <a:pt x="209268" y="70540"/>
                    <a:pt x="211548" y="62271"/>
                    <a:pt x="200541" y="61815"/>
                  </a:cubicBezTo>
                  <a:cubicBezTo>
                    <a:pt x="189563" y="61359"/>
                    <a:pt x="178103" y="67775"/>
                    <a:pt x="170317" y="66407"/>
                  </a:cubicBezTo>
                  <a:cubicBezTo>
                    <a:pt x="162536" y="65039"/>
                    <a:pt x="156118" y="59079"/>
                    <a:pt x="154523" y="54517"/>
                  </a:cubicBezTo>
                  <a:cubicBezTo>
                    <a:pt x="152924" y="49926"/>
                    <a:pt x="142375" y="40089"/>
                    <a:pt x="133453" y="43740"/>
                  </a:cubicBezTo>
                  <a:cubicBezTo>
                    <a:pt x="124529" y="47387"/>
                    <a:pt x="121790" y="53576"/>
                    <a:pt x="112836" y="53349"/>
                  </a:cubicBezTo>
                  <a:cubicBezTo>
                    <a:pt x="103912" y="53120"/>
                    <a:pt x="94987" y="45563"/>
                    <a:pt x="93619" y="38009"/>
                  </a:cubicBezTo>
                  <a:cubicBezTo>
                    <a:pt x="92254" y="30453"/>
                    <a:pt x="85836" y="29538"/>
                    <a:pt x="79191" y="26802"/>
                  </a:cubicBezTo>
                  <a:cubicBezTo>
                    <a:pt x="72549" y="24037"/>
                    <a:pt x="72776" y="11006"/>
                    <a:pt x="70013" y="5505"/>
                  </a:cubicBezTo>
                  <a:cubicBezTo>
                    <a:pt x="67273" y="0"/>
                    <a:pt x="43237" y="5505"/>
                    <a:pt x="34313" y="5505"/>
                  </a:cubicBezTo>
                  <a:cubicBezTo>
                    <a:pt x="31986" y="5505"/>
                    <a:pt x="30092" y="5254"/>
                    <a:pt x="28509" y="4703"/>
                  </a:cubicBezTo>
                  <a:cubicBezTo>
                    <a:pt x="28046" y="5462"/>
                    <a:pt x="0" y="51328"/>
                    <a:pt x="6300" y="81947"/>
                  </a:cubicBezTo>
                  <a:cubicBezTo>
                    <a:pt x="9685" y="98404"/>
                    <a:pt x="19041" y="121327"/>
                    <a:pt x="27297" y="141553"/>
                  </a:cubicBezTo>
                  <a:cubicBezTo>
                    <a:pt x="34864" y="160098"/>
                    <a:pt x="41401" y="176113"/>
                    <a:pt x="42484" y="184552"/>
                  </a:cubicBezTo>
                  <a:cubicBezTo>
                    <a:pt x="43947" y="195940"/>
                    <a:pt x="34047" y="217417"/>
                    <a:pt x="26093" y="234676"/>
                  </a:cubicBezTo>
                  <a:cubicBezTo>
                    <a:pt x="21640" y="244337"/>
                    <a:pt x="17793" y="252679"/>
                    <a:pt x="17298" y="256502"/>
                  </a:cubicBezTo>
                  <a:cubicBezTo>
                    <a:pt x="15754" y="268341"/>
                    <a:pt x="7800" y="409824"/>
                    <a:pt x="10426" y="427741"/>
                  </a:cubicBezTo>
                  <a:cubicBezTo>
                    <a:pt x="11999" y="438512"/>
                    <a:pt x="28297" y="455366"/>
                    <a:pt x="42674" y="470238"/>
                  </a:cubicBezTo>
                  <a:cubicBezTo>
                    <a:pt x="53244" y="481171"/>
                    <a:pt x="62374" y="490613"/>
                    <a:pt x="63549" y="495509"/>
                  </a:cubicBezTo>
                  <a:cubicBezTo>
                    <a:pt x="64532" y="499611"/>
                    <a:pt x="64337" y="511742"/>
                    <a:pt x="63578" y="525389"/>
                  </a:cubicBezTo>
                  <a:cubicBezTo>
                    <a:pt x="67056" y="526216"/>
                    <a:pt x="179895" y="553041"/>
                    <a:pt x="206783" y="561107"/>
                  </a:cubicBezTo>
                  <a:cubicBezTo>
                    <a:pt x="233618" y="569156"/>
                    <a:pt x="249582" y="587081"/>
                    <a:pt x="266641" y="613389"/>
                  </a:cubicBezTo>
                  <a:cubicBezTo>
                    <a:pt x="282076" y="637178"/>
                    <a:pt x="306911" y="642752"/>
                    <a:pt x="323456" y="635993"/>
                  </a:cubicBezTo>
                  <a:cubicBezTo>
                    <a:pt x="332648" y="632235"/>
                    <a:pt x="340461" y="622221"/>
                    <a:pt x="348018" y="612535"/>
                  </a:cubicBezTo>
                  <a:cubicBezTo>
                    <a:pt x="352804" y="606405"/>
                    <a:pt x="357325" y="600616"/>
                    <a:pt x="361882" y="596864"/>
                  </a:cubicBezTo>
                  <a:cubicBezTo>
                    <a:pt x="366437" y="593111"/>
                    <a:pt x="372034" y="590300"/>
                    <a:pt x="377442" y="587578"/>
                  </a:cubicBezTo>
                  <a:cubicBezTo>
                    <a:pt x="385935" y="583311"/>
                    <a:pt x="393955" y="579278"/>
                    <a:pt x="396869" y="572197"/>
                  </a:cubicBezTo>
                  <a:cubicBezTo>
                    <a:pt x="398958" y="567123"/>
                    <a:pt x="399485" y="556933"/>
                    <a:pt x="400041" y="546143"/>
                  </a:cubicBezTo>
                  <a:cubicBezTo>
                    <a:pt x="400777" y="531941"/>
                    <a:pt x="401533" y="517255"/>
                    <a:pt x="405818" y="511025"/>
                  </a:cubicBezTo>
                  <a:cubicBezTo>
                    <a:pt x="410348" y="504431"/>
                    <a:pt x="429770" y="496363"/>
                    <a:pt x="446902" y="489243"/>
                  </a:cubicBezTo>
                  <a:cubicBezTo>
                    <a:pt x="458192" y="484551"/>
                    <a:pt x="467943" y="480501"/>
                    <a:pt x="470418" y="478023"/>
                  </a:cubicBezTo>
                  <a:cubicBezTo>
                    <a:pt x="473547" y="474895"/>
                    <a:pt x="475800" y="464049"/>
                    <a:pt x="478179" y="452567"/>
                  </a:cubicBezTo>
                  <a:cubicBezTo>
                    <a:pt x="480467" y="441569"/>
                    <a:pt x="482825" y="430197"/>
                    <a:pt x="486192" y="424471"/>
                  </a:cubicBezTo>
                  <a:cubicBezTo>
                    <a:pt x="493000" y="412889"/>
                    <a:pt x="506492" y="404935"/>
                    <a:pt x="506626" y="404854"/>
                  </a:cubicBezTo>
                  <a:lnTo>
                    <a:pt x="506680" y="404832"/>
                  </a:lnTo>
                  <a:cubicBezTo>
                    <a:pt x="505794" y="401311"/>
                    <a:pt x="504697" y="398449"/>
                    <a:pt x="503973" y="394330"/>
                  </a:cubicBezTo>
                  <a:cubicBezTo>
                    <a:pt x="502607" y="386549"/>
                    <a:pt x="514495" y="381043"/>
                    <a:pt x="514495" y="373716"/>
                  </a:cubicBezTo>
                  <a:cubicBezTo>
                    <a:pt x="514495" y="366389"/>
                    <a:pt x="507170" y="356779"/>
                    <a:pt x="518628" y="347172"/>
                  </a:cubicBezTo>
                  <a:cubicBezTo>
                    <a:pt x="530091" y="337533"/>
                    <a:pt x="536821" y="321168"/>
                    <a:pt x="535111" y="312585"/>
                  </a:cubicBezTo>
                  <a:cubicBezTo>
                    <a:pt x="533402" y="304005"/>
                    <a:pt x="531003" y="291971"/>
                    <a:pt x="534426" y="284073"/>
                  </a:cubicBezTo>
                  <a:cubicBezTo>
                    <a:pt x="537847" y="276175"/>
                    <a:pt x="561227" y="262774"/>
                    <a:pt x="566703" y="264483"/>
                  </a:cubicBezTo>
                  <a:cubicBezTo>
                    <a:pt x="572204" y="266195"/>
                    <a:pt x="596954" y="279255"/>
                    <a:pt x="599690" y="276517"/>
                  </a:cubicBezTo>
                  <a:cubicBezTo>
                    <a:pt x="602428" y="273781"/>
                    <a:pt x="602428" y="224993"/>
                    <a:pt x="599690" y="220860"/>
                  </a:cubicBezTo>
                  <a:cubicBezTo>
                    <a:pt x="596954" y="216754"/>
                    <a:pt x="580102" y="215730"/>
                    <a:pt x="571180" y="211592"/>
                  </a:cubicBezTo>
                  <a:cubicBezTo>
                    <a:pt x="562256" y="207459"/>
                    <a:pt x="534199" y="178605"/>
                    <a:pt x="535565" y="171304"/>
                  </a:cubicBezTo>
                  <a:cubicBezTo>
                    <a:pt x="536935" y="163950"/>
                    <a:pt x="547484" y="156164"/>
                    <a:pt x="543807" y="149749"/>
                  </a:cubicBezTo>
                  <a:cubicBezTo>
                    <a:pt x="540156" y="143363"/>
                    <a:pt x="522736" y="138315"/>
                    <a:pt x="510391" y="145187"/>
                  </a:cubicBezTo>
                  <a:cubicBezTo>
                    <a:pt x="498013" y="152061"/>
                    <a:pt x="503973" y="158018"/>
                    <a:pt x="499840" y="159388"/>
                  </a:cubicBezTo>
                  <a:cubicBezTo>
                    <a:pt x="495734" y="160756"/>
                    <a:pt x="446722" y="161668"/>
                    <a:pt x="439848" y="159388"/>
                  </a:cubicBezTo>
                  <a:cubicBezTo>
                    <a:pt x="432976" y="157106"/>
                    <a:pt x="434803" y="152973"/>
                    <a:pt x="444898" y="148379"/>
                  </a:cubicBezTo>
                  <a:cubicBezTo>
                    <a:pt x="454961" y="143819"/>
                    <a:pt x="453137" y="134638"/>
                    <a:pt x="451767" y="133726"/>
                  </a:cubicBezTo>
                  <a:cubicBezTo>
                    <a:pt x="450370" y="132812"/>
                    <a:pt x="422457" y="129620"/>
                    <a:pt x="414218" y="130076"/>
                  </a:cubicBezTo>
                  <a:cubicBezTo>
                    <a:pt x="405947" y="130532"/>
                    <a:pt x="404581" y="125940"/>
                    <a:pt x="407344" y="118672"/>
                  </a:cubicBezTo>
                  <a:cubicBezTo>
                    <a:pt x="410080" y="111400"/>
                    <a:pt x="413759" y="104414"/>
                    <a:pt x="409168" y="103502"/>
                  </a:cubicBezTo>
                  <a:cubicBezTo>
                    <a:pt x="404581" y="102590"/>
                    <a:pt x="400473" y="111286"/>
                    <a:pt x="394969" y="115704"/>
                  </a:cubicBezTo>
                  <a:cubicBezTo>
                    <a:pt x="389468" y="120125"/>
                    <a:pt x="382138" y="119981"/>
                    <a:pt x="376637" y="112683"/>
                  </a:cubicBezTo>
                  <a:cubicBezTo>
                    <a:pt x="371161" y="105326"/>
                    <a:pt x="360156" y="106267"/>
                    <a:pt x="344587" y="111286"/>
                  </a:cubicBezTo>
                  <a:close/>
                </a:path>
              </a:pathLst>
            </a:custGeom>
            <a:grpFill/>
            <a:ln cap="flat" cmpd="sng" w="0">
              <a:noFill/>
              <a:prstDash val="solid"/>
              <a:miter lim="800000"/>
            </a:ln>
          </p:spPr>
          <p:txBody>
            <a:bodyPr anchor="ctr">
              <a:spAutoFit/>
            </a:bodyPr>
            <a:lstStyle/>
            <a:p>
              <a:pPr algn="ctr"/>
              <a:endParaRPr lang="en-US"/>
            </a:p>
          </p:txBody>
        </p:sp>
        <p:sp>
          <p:nvSpPr>
            <p:cNvPr id="301" name="Free Form 160">
              <a:extLst>
                <a:ext uri="{FF2B5EF4-FFF2-40B4-BE49-F238E27FC236}">
                  <a16:creationId xmlns:a16="http://schemas.microsoft.com/office/drawing/2014/main" id="{F4F5CDBD-648B-4BAC-B080-D36A1F7956BF}"/>
                </a:ext>
              </a:extLst>
            </p:cNvPr>
            <p:cNvSpPr/>
            <p:nvPr/>
          </p:nvSpPr>
          <p:spPr>
            <a:xfrm>
              <a:off x="2796620" y="2802050"/>
              <a:ext cx="260048" cy="231601"/>
            </a:xfrm>
            <a:custGeom>
              <a:avLst/>
              <a:gdLst/>
              <a:ahLst/>
              <a:cxnLst/>
              <a:rect b="0" l="0" r="0" t="0"/>
              <a:pathLst>
                <a:path h="590192" w="662683">
                  <a:moveTo>
                    <a:pt x="541761" y="225495"/>
                  </a:moveTo>
                  <a:cubicBezTo>
                    <a:pt x="538993" y="231426"/>
                    <a:pt x="541761" y="254349"/>
                    <a:pt x="534431" y="258458"/>
                  </a:cubicBezTo>
                  <a:cubicBezTo>
                    <a:pt x="527104" y="262591"/>
                    <a:pt x="494570" y="259823"/>
                    <a:pt x="482681" y="258914"/>
                  </a:cubicBezTo>
                  <a:cubicBezTo>
                    <a:pt x="470764" y="258002"/>
                    <a:pt x="475356" y="265783"/>
                    <a:pt x="471674" y="270830"/>
                  </a:cubicBezTo>
                  <a:cubicBezTo>
                    <a:pt x="468026" y="275878"/>
                    <a:pt x="460243" y="263959"/>
                    <a:pt x="449236" y="260738"/>
                  </a:cubicBezTo>
                  <a:cubicBezTo>
                    <a:pt x="438258" y="257543"/>
                    <a:pt x="442820" y="267638"/>
                    <a:pt x="445132" y="276334"/>
                  </a:cubicBezTo>
                  <a:cubicBezTo>
                    <a:pt x="447412" y="285031"/>
                    <a:pt x="446953" y="295551"/>
                    <a:pt x="437348" y="297404"/>
                  </a:cubicBezTo>
                  <a:cubicBezTo>
                    <a:pt x="427709" y="299228"/>
                    <a:pt x="415361" y="303334"/>
                    <a:pt x="406181" y="308840"/>
                  </a:cubicBezTo>
                  <a:cubicBezTo>
                    <a:pt x="397032" y="314341"/>
                    <a:pt x="393835" y="318903"/>
                    <a:pt x="381919" y="316165"/>
                  </a:cubicBezTo>
                  <a:cubicBezTo>
                    <a:pt x="370000" y="313429"/>
                    <a:pt x="360849" y="302425"/>
                    <a:pt x="347557" y="303334"/>
                  </a:cubicBezTo>
                  <a:cubicBezTo>
                    <a:pt x="334272" y="304246"/>
                    <a:pt x="330166" y="310205"/>
                    <a:pt x="324209" y="306099"/>
                  </a:cubicBezTo>
                  <a:cubicBezTo>
                    <a:pt x="318250" y="301966"/>
                    <a:pt x="308867" y="271971"/>
                    <a:pt x="310920" y="263732"/>
                  </a:cubicBezTo>
                  <a:cubicBezTo>
                    <a:pt x="313005" y="255490"/>
                    <a:pt x="321242" y="247248"/>
                    <a:pt x="318476" y="243800"/>
                  </a:cubicBezTo>
                  <a:cubicBezTo>
                    <a:pt x="315741" y="240379"/>
                    <a:pt x="285517" y="240379"/>
                    <a:pt x="280698" y="236929"/>
                  </a:cubicBezTo>
                  <a:cubicBezTo>
                    <a:pt x="275880" y="233508"/>
                    <a:pt x="277960" y="219080"/>
                    <a:pt x="276592" y="209470"/>
                  </a:cubicBezTo>
                  <a:cubicBezTo>
                    <a:pt x="275948" y="205030"/>
                    <a:pt x="277543" y="201797"/>
                    <a:pt x="279874" y="199229"/>
                  </a:cubicBezTo>
                  <a:cubicBezTo>
                    <a:pt x="278475" y="198317"/>
                    <a:pt x="173689" y="130195"/>
                    <a:pt x="158766" y="117533"/>
                  </a:cubicBezTo>
                  <a:cubicBezTo>
                    <a:pt x="151468" y="111344"/>
                    <a:pt x="145704" y="99491"/>
                    <a:pt x="139595" y="86941"/>
                  </a:cubicBezTo>
                  <a:cubicBezTo>
                    <a:pt x="133075" y="73539"/>
                    <a:pt x="125687" y="58350"/>
                    <a:pt x="115246" y="47907"/>
                  </a:cubicBezTo>
                  <a:cubicBezTo>
                    <a:pt x="96092" y="28758"/>
                    <a:pt x="44810" y="2228"/>
                    <a:pt x="40467" y="0"/>
                  </a:cubicBezTo>
                  <a:cubicBezTo>
                    <a:pt x="41201" y="5791"/>
                    <a:pt x="51247" y="85887"/>
                    <a:pt x="47290" y="97762"/>
                  </a:cubicBezTo>
                  <a:cubicBezTo>
                    <a:pt x="45434" y="103327"/>
                    <a:pt x="38799" y="110798"/>
                    <a:pt x="31123" y="119445"/>
                  </a:cubicBezTo>
                  <a:cubicBezTo>
                    <a:pt x="21721" y="130032"/>
                    <a:pt x="11067" y="142034"/>
                    <a:pt x="6522" y="153646"/>
                  </a:cubicBezTo>
                  <a:cubicBezTo>
                    <a:pt x="0" y="170317"/>
                    <a:pt x="13806" y="193304"/>
                    <a:pt x="27158" y="215535"/>
                  </a:cubicBezTo>
                  <a:cubicBezTo>
                    <a:pt x="30572" y="221218"/>
                    <a:pt x="34103" y="227097"/>
                    <a:pt x="37202" y="232733"/>
                  </a:cubicBezTo>
                  <a:cubicBezTo>
                    <a:pt x="52213" y="260030"/>
                    <a:pt x="55651" y="320469"/>
                    <a:pt x="51416" y="350085"/>
                  </a:cubicBezTo>
                  <a:cubicBezTo>
                    <a:pt x="48782" y="368522"/>
                    <a:pt x="48097" y="413447"/>
                    <a:pt x="98482" y="432338"/>
                  </a:cubicBezTo>
                  <a:cubicBezTo>
                    <a:pt x="115309" y="438651"/>
                    <a:pt x="144033" y="446336"/>
                    <a:pt x="174443" y="454476"/>
                  </a:cubicBezTo>
                  <a:cubicBezTo>
                    <a:pt x="224266" y="467814"/>
                    <a:pt x="275787" y="481603"/>
                    <a:pt x="287684" y="492369"/>
                  </a:cubicBezTo>
                  <a:cubicBezTo>
                    <a:pt x="298708" y="502344"/>
                    <a:pt x="303076" y="512866"/>
                    <a:pt x="304800" y="519935"/>
                  </a:cubicBezTo>
                  <a:cubicBezTo>
                    <a:pt x="305416" y="522466"/>
                    <a:pt x="305768" y="524972"/>
                    <a:pt x="305911" y="527403"/>
                  </a:cubicBezTo>
                  <a:cubicBezTo>
                    <a:pt x="308413" y="527216"/>
                    <a:pt x="341027" y="524919"/>
                    <a:pt x="352234" y="531505"/>
                  </a:cubicBezTo>
                  <a:cubicBezTo>
                    <a:pt x="359242" y="535631"/>
                    <a:pt x="364082" y="547069"/>
                    <a:pt x="367615" y="555423"/>
                  </a:cubicBezTo>
                  <a:cubicBezTo>
                    <a:pt x="369912" y="560851"/>
                    <a:pt x="371892" y="565538"/>
                    <a:pt x="373453" y="565616"/>
                  </a:cubicBezTo>
                  <a:cubicBezTo>
                    <a:pt x="374886" y="565691"/>
                    <a:pt x="384374" y="568222"/>
                    <a:pt x="397498" y="571724"/>
                  </a:cubicBezTo>
                  <a:cubicBezTo>
                    <a:pt x="421909" y="578237"/>
                    <a:pt x="458794" y="588078"/>
                    <a:pt x="473422" y="589878"/>
                  </a:cubicBezTo>
                  <a:cubicBezTo>
                    <a:pt x="475163" y="590092"/>
                    <a:pt x="476931" y="590192"/>
                    <a:pt x="478723" y="590192"/>
                  </a:cubicBezTo>
                  <a:cubicBezTo>
                    <a:pt x="499696" y="590192"/>
                    <a:pt x="523860" y="576286"/>
                    <a:pt x="541890" y="565908"/>
                  </a:cubicBezTo>
                  <a:lnTo>
                    <a:pt x="542358" y="565640"/>
                  </a:lnTo>
                  <a:cubicBezTo>
                    <a:pt x="547791" y="562514"/>
                    <a:pt x="551975" y="559727"/>
                    <a:pt x="555340" y="557486"/>
                  </a:cubicBezTo>
                  <a:cubicBezTo>
                    <a:pt x="564477" y="551397"/>
                    <a:pt x="569061" y="548352"/>
                    <a:pt x="581616" y="549344"/>
                  </a:cubicBezTo>
                  <a:cubicBezTo>
                    <a:pt x="599366" y="550768"/>
                    <a:pt x="640699" y="550593"/>
                    <a:pt x="643298" y="547347"/>
                  </a:cubicBezTo>
                  <a:cubicBezTo>
                    <a:pt x="644691" y="545601"/>
                    <a:pt x="642891" y="539781"/>
                    <a:pt x="640977" y="533617"/>
                  </a:cubicBezTo>
                  <a:cubicBezTo>
                    <a:pt x="639238" y="527996"/>
                    <a:pt x="637436" y="522183"/>
                    <a:pt x="637763" y="518589"/>
                  </a:cubicBezTo>
                  <a:cubicBezTo>
                    <a:pt x="637926" y="516787"/>
                    <a:pt x="640823" y="511922"/>
                    <a:pt x="645139" y="505555"/>
                  </a:cubicBezTo>
                  <a:cubicBezTo>
                    <a:pt x="642593" y="502763"/>
                    <a:pt x="639865" y="499984"/>
                    <a:pt x="637934" y="498903"/>
                  </a:cubicBezTo>
                  <a:cubicBezTo>
                    <a:pt x="633827" y="496621"/>
                    <a:pt x="615037" y="501669"/>
                    <a:pt x="609078" y="498903"/>
                  </a:cubicBezTo>
                  <a:cubicBezTo>
                    <a:pt x="603118" y="496168"/>
                    <a:pt x="600838" y="491576"/>
                    <a:pt x="598556" y="485161"/>
                  </a:cubicBezTo>
                  <a:cubicBezTo>
                    <a:pt x="596249" y="478745"/>
                    <a:pt x="589375" y="475095"/>
                    <a:pt x="582046" y="476463"/>
                  </a:cubicBezTo>
                  <a:cubicBezTo>
                    <a:pt x="574721" y="477833"/>
                    <a:pt x="565113" y="481966"/>
                    <a:pt x="556418" y="479657"/>
                  </a:cubicBezTo>
                  <a:cubicBezTo>
                    <a:pt x="547718" y="477377"/>
                    <a:pt x="537169" y="468224"/>
                    <a:pt x="536713" y="462266"/>
                  </a:cubicBezTo>
                  <a:cubicBezTo>
                    <a:pt x="536257" y="456307"/>
                    <a:pt x="536713" y="432954"/>
                    <a:pt x="535801" y="427451"/>
                  </a:cubicBezTo>
                  <a:cubicBezTo>
                    <a:pt x="534887" y="421977"/>
                    <a:pt x="545894" y="413735"/>
                    <a:pt x="550456" y="407776"/>
                  </a:cubicBezTo>
                  <a:cubicBezTo>
                    <a:pt x="555045" y="401819"/>
                    <a:pt x="547718" y="393577"/>
                    <a:pt x="543585" y="385793"/>
                  </a:cubicBezTo>
                  <a:cubicBezTo>
                    <a:pt x="539478" y="378008"/>
                    <a:pt x="544497" y="372509"/>
                    <a:pt x="548630" y="366094"/>
                  </a:cubicBezTo>
                  <a:cubicBezTo>
                    <a:pt x="552736" y="359676"/>
                    <a:pt x="552736" y="353260"/>
                    <a:pt x="547262" y="347301"/>
                  </a:cubicBezTo>
                  <a:cubicBezTo>
                    <a:pt x="541761" y="341371"/>
                    <a:pt x="538993" y="334043"/>
                    <a:pt x="542673" y="326716"/>
                  </a:cubicBezTo>
                  <a:cubicBezTo>
                    <a:pt x="546350" y="319359"/>
                    <a:pt x="592141" y="298316"/>
                    <a:pt x="604515" y="294183"/>
                  </a:cubicBezTo>
                  <a:cubicBezTo>
                    <a:pt x="616863" y="290047"/>
                    <a:pt x="614125" y="282749"/>
                    <a:pt x="616405" y="279072"/>
                  </a:cubicBezTo>
                  <a:cubicBezTo>
                    <a:pt x="618687" y="275392"/>
                    <a:pt x="635654" y="275878"/>
                    <a:pt x="646631" y="275878"/>
                  </a:cubicBezTo>
                  <a:cubicBezTo>
                    <a:pt x="657636" y="275878"/>
                    <a:pt x="662683" y="276790"/>
                    <a:pt x="657180" y="268094"/>
                  </a:cubicBezTo>
                  <a:cubicBezTo>
                    <a:pt x="651674" y="259367"/>
                    <a:pt x="616863" y="223186"/>
                    <a:pt x="611216" y="223186"/>
                  </a:cubicBezTo>
                  <a:cubicBezTo>
                    <a:pt x="605569" y="223186"/>
                    <a:pt x="593511" y="224581"/>
                    <a:pt x="597617" y="214944"/>
                  </a:cubicBezTo>
                  <a:cubicBezTo>
                    <a:pt x="601753" y="205337"/>
                    <a:pt x="613213" y="198922"/>
                    <a:pt x="610902" y="197554"/>
                  </a:cubicBezTo>
                  <a:cubicBezTo>
                    <a:pt x="608622" y="196183"/>
                    <a:pt x="580680" y="192962"/>
                    <a:pt x="570158" y="198922"/>
                  </a:cubicBezTo>
                  <a:cubicBezTo>
                    <a:pt x="559607" y="204881"/>
                    <a:pt x="544497" y="219536"/>
                    <a:pt x="541761" y="225495"/>
                  </a:cubicBezTo>
                  <a:close/>
                </a:path>
              </a:pathLst>
            </a:custGeom>
            <a:grpFill/>
            <a:ln cap="flat" cmpd="sng" w="0">
              <a:noFill/>
              <a:prstDash val="solid"/>
              <a:miter lim="800000"/>
            </a:ln>
          </p:spPr>
          <p:txBody>
            <a:bodyPr anchor="ctr">
              <a:spAutoFit/>
            </a:bodyPr>
            <a:lstStyle/>
            <a:p>
              <a:pPr algn="ctr"/>
              <a:endParaRPr lang="en-US"/>
            </a:p>
          </p:txBody>
        </p:sp>
        <p:sp>
          <p:nvSpPr>
            <p:cNvPr id="302" name="Free Form 161">
              <a:extLst>
                <a:ext uri="{FF2B5EF4-FFF2-40B4-BE49-F238E27FC236}">
                  <a16:creationId xmlns:a16="http://schemas.microsoft.com/office/drawing/2014/main" id="{56918FA1-BF4D-49DE-A74E-67A758024411}"/>
                </a:ext>
              </a:extLst>
            </p:cNvPr>
            <p:cNvSpPr/>
            <p:nvPr/>
          </p:nvSpPr>
          <p:spPr>
            <a:xfrm>
              <a:off x="1461620" y="3728968"/>
              <a:ext cx="155551" cy="189948"/>
            </a:xfrm>
            <a:custGeom>
              <a:avLst/>
              <a:gdLst/>
              <a:ahLst/>
              <a:cxnLst/>
              <a:rect b="0" l="0" r="0" t="0"/>
              <a:pathLst>
                <a:path h="484046" w="396393">
                  <a:moveTo>
                    <a:pt x="25632" y="255973"/>
                  </a:moveTo>
                  <a:cubicBezTo>
                    <a:pt x="31589" y="262818"/>
                    <a:pt x="33415" y="283888"/>
                    <a:pt x="33415" y="288023"/>
                  </a:cubicBezTo>
                  <a:cubicBezTo>
                    <a:pt x="33415" y="292130"/>
                    <a:pt x="55856" y="293524"/>
                    <a:pt x="65948" y="293524"/>
                  </a:cubicBezTo>
                  <a:cubicBezTo>
                    <a:pt x="76014" y="293524"/>
                    <a:pt x="92037" y="304958"/>
                    <a:pt x="96628" y="315053"/>
                  </a:cubicBezTo>
                  <a:cubicBezTo>
                    <a:pt x="101191" y="325116"/>
                    <a:pt x="112654" y="329252"/>
                    <a:pt x="119981" y="328311"/>
                  </a:cubicBezTo>
                  <a:cubicBezTo>
                    <a:pt x="127308" y="327399"/>
                    <a:pt x="141963" y="323748"/>
                    <a:pt x="141963" y="331076"/>
                  </a:cubicBezTo>
                  <a:cubicBezTo>
                    <a:pt x="141963" y="338406"/>
                    <a:pt x="146555" y="348469"/>
                    <a:pt x="137857" y="353060"/>
                  </a:cubicBezTo>
                  <a:cubicBezTo>
                    <a:pt x="129132" y="357620"/>
                    <a:pt x="107153" y="376869"/>
                    <a:pt x="105326" y="382828"/>
                  </a:cubicBezTo>
                  <a:cubicBezTo>
                    <a:pt x="103500" y="388785"/>
                    <a:pt x="123205" y="400221"/>
                    <a:pt x="122717" y="403896"/>
                  </a:cubicBezTo>
                  <a:cubicBezTo>
                    <a:pt x="122263" y="407549"/>
                    <a:pt x="101647" y="419921"/>
                    <a:pt x="100735" y="424028"/>
                  </a:cubicBezTo>
                  <a:cubicBezTo>
                    <a:pt x="99823" y="428163"/>
                    <a:pt x="117243" y="438682"/>
                    <a:pt x="120890" y="450601"/>
                  </a:cubicBezTo>
                  <a:cubicBezTo>
                    <a:pt x="124570" y="462520"/>
                    <a:pt x="117243" y="477631"/>
                    <a:pt x="120437" y="480823"/>
                  </a:cubicBezTo>
                  <a:cubicBezTo>
                    <a:pt x="123658" y="484046"/>
                    <a:pt x="132356" y="476719"/>
                    <a:pt x="139227" y="472586"/>
                  </a:cubicBezTo>
                  <a:cubicBezTo>
                    <a:pt x="144987" y="469140"/>
                    <a:pt x="151368" y="472454"/>
                    <a:pt x="151656" y="480640"/>
                  </a:cubicBezTo>
                  <a:cubicBezTo>
                    <a:pt x="168959" y="469828"/>
                    <a:pt x="184404" y="459287"/>
                    <a:pt x="189926" y="453013"/>
                  </a:cubicBezTo>
                  <a:cubicBezTo>
                    <a:pt x="201750" y="439577"/>
                    <a:pt x="216298" y="411623"/>
                    <a:pt x="233174" y="369934"/>
                  </a:cubicBezTo>
                  <a:cubicBezTo>
                    <a:pt x="240779" y="351139"/>
                    <a:pt x="263578" y="329096"/>
                    <a:pt x="280225" y="313002"/>
                  </a:cubicBezTo>
                  <a:cubicBezTo>
                    <a:pt x="289203" y="304322"/>
                    <a:pt x="296955" y="296826"/>
                    <a:pt x="299825" y="292278"/>
                  </a:cubicBezTo>
                  <a:cubicBezTo>
                    <a:pt x="303197" y="286938"/>
                    <a:pt x="306626" y="275227"/>
                    <a:pt x="310593" y="261667"/>
                  </a:cubicBezTo>
                  <a:cubicBezTo>
                    <a:pt x="316240" y="242386"/>
                    <a:pt x="322634" y="220533"/>
                    <a:pt x="330756" y="211192"/>
                  </a:cubicBezTo>
                  <a:cubicBezTo>
                    <a:pt x="337769" y="203128"/>
                    <a:pt x="345950" y="197442"/>
                    <a:pt x="353168" y="192426"/>
                  </a:cubicBezTo>
                  <a:cubicBezTo>
                    <a:pt x="359971" y="187698"/>
                    <a:pt x="365842" y="183616"/>
                    <a:pt x="368522" y="178929"/>
                  </a:cubicBezTo>
                  <a:cubicBezTo>
                    <a:pt x="373865" y="169580"/>
                    <a:pt x="395520" y="106592"/>
                    <a:pt x="396393" y="104056"/>
                  </a:cubicBezTo>
                  <a:cubicBezTo>
                    <a:pt x="388732" y="98267"/>
                    <a:pt x="380409" y="91942"/>
                    <a:pt x="371770" y="85378"/>
                  </a:cubicBezTo>
                  <a:cubicBezTo>
                    <a:pt x="332807" y="55761"/>
                    <a:pt x="288643" y="22191"/>
                    <a:pt x="278606" y="17732"/>
                  </a:cubicBezTo>
                  <a:cubicBezTo>
                    <a:pt x="267497" y="12796"/>
                    <a:pt x="254332" y="13530"/>
                    <a:pt x="242718" y="14189"/>
                  </a:cubicBezTo>
                  <a:cubicBezTo>
                    <a:pt x="235008" y="14620"/>
                    <a:pt x="228353" y="14991"/>
                    <a:pt x="223669" y="13618"/>
                  </a:cubicBezTo>
                  <a:cubicBezTo>
                    <a:pt x="212160" y="10233"/>
                    <a:pt x="198919" y="219"/>
                    <a:pt x="198632" y="0"/>
                  </a:cubicBezTo>
                  <a:cubicBezTo>
                    <a:pt x="196764" y="1409"/>
                    <a:pt x="194564" y="2765"/>
                    <a:pt x="191889" y="4064"/>
                  </a:cubicBezTo>
                  <a:cubicBezTo>
                    <a:pt x="175864" y="11848"/>
                    <a:pt x="155250" y="11848"/>
                    <a:pt x="150205" y="11848"/>
                  </a:cubicBezTo>
                  <a:cubicBezTo>
                    <a:pt x="145157" y="11848"/>
                    <a:pt x="141051" y="40248"/>
                    <a:pt x="142422" y="43896"/>
                  </a:cubicBezTo>
                  <a:cubicBezTo>
                    <a:pt x="143790" y="47575"/>
                    <a:pt x="149291" y="48487"/>
                    <a:pt x="150658" y="53079"/>
                  </a:cubicBezTo>
                  <a:cubicBezTo>
                    <a:pt x="152029" y="57641"/>
                    <a:pt x="148835" y="70469"/>
                    <a:pt x="146096" y="75061"/>
                  </a:cubicBezTo>
                  <a:cubicBezTo>
                    <a:pt x="143331" y="79623"/>
                    <a:pt x="130500" y="80564"/>
                    <a:pt x="116304" y="80564"/>
                  </a:cubicBezTo>
                  <a:cubicBezTo>
                    <a:pt x="102129" y="80564"/>
                    <a:pt x="105326" y="87865"/>
                    <a:pt x="104412" y="95675"/>
                  </a:cubicBezTo>
                  <a:cubicBezTo>
                    <a:pt x="103500" y="103461"/>
                    <a:pt x="97084" y="115350"/>
                    <a:pt x="88845" y="114894"/>
                  </a:cubicBezTo>
                  <a:cubicBezTo>
                    <a:pt x="80603" y="114436"/>
                    <a:pt x="60903" y="111700"/>
                    <a:pt x="51750" y="124531"/>
                  </a:cubicBezTo>
                  <a:cubicBezTo>
                    <a:pt x="42567" y="137333"/>
                    <a:pt x="43481" y="151075"/>
                    <a:pt x="42113" y="162538"/>
                  </a:cubicBezTo>
                  <a:cubicBezTo>
                    <a:pt x="40743" y="173972"/>
                    <a:pt x="32503" y="175340"/>
                    <a:pt x="23808" y="185433"/>
                  </a:cubicBezTo>
                  <a:cubicBezTo>
                    <a:pt x="15113" y="195498"/>
                    <a:pt x="2735" y="216112"/>
                    <a:pt x="1367" y="226178"/>
                  </a:cubicBezTo>
                  <a:cubicBezTo>
                    <a:pt x="0" y="236271"/>
                    <a:pt x="19675" y="249072"/>
                    <a:pt x="25632" y="255973"/>
                  </a:cubicBezTo>
                  <a:close/>
                </a:path>
              </a:pathLst>
            </a:custGeom>
            <a:grpFill/>
            <a:ln cap="flat" cmpd="sng" w="0">
              <a:noFill/>
              <a:prstDash val="solid"/>
              <a:miter lim="800000"/>
            </a:ln>
          </p:spPr>
          <p:txBody>
            <a:bodyPr anchor="ctr">
              <a:spAutoFit/>
            </a:bodyPr>
            <a:lstStyle/>
            <a:p>
              <a:pPr algn="ctr"/>
              <a:endParaRPr lang="en-US"/>
            </a:p>
          </p:txBody>
        </p:sp>
        <p:sp>
          <p:nvSpPr>
            <p:cNvPr id="303" name="Free Form 162">
              <a:extLst>
                <a:ext uri="{FF2B5EF4-FFF2-40B4-BE49-F238E27FC236}">
                  <a16:creationId xmlns:a16="http://schemas.microsoft.com/office/drawing/2014/main" id="{1EF06EE2-109D-454B-BADB-76AD86E7CBE4}"/>
                </a:ext>
              </a:extLst>
            </p:cNvPr>
            <p:cNvSpPr/>
            <p:nvPr/>
          </p:nvSpPr>
          <p:spPr>
            <a:xfrm>
              <a:off x="1509240" y="3585367"/>
              <a:ext cx="301290" cy="447584"/>
            </a:xfrm>
            <a:custGeom>
              <a:avLst/>
              <a:gdLst/>
              <a:ahLst/>
              <a:cxnLst/>
              <a:rect b="0" l="0" r="0" t="0"/>
              <a:pathLst>
                <a:path h="1140583" w="767781">
                  <a:moveTo>
                    <a:pt x="166074" y="1108613"/>
                  </a:moveTo>
                  <a:cubicBezTo>
                    <a:pt x="183513" y="1121166"/>
                    <a:pt x="197288" y="1131083"/>
                    <a:pt x="203845" y="1132392"/>
                  </a:cubicBezTo>
                  <a:cubicBezTo>
                    <a:pt x="211128" y="1133846"/>
                    <a:pt x="247714" y="1140583"/>
                    <a:pt x="252662" y="1130195"/>
                  </a:cubicBezTo>
                  <a:cubicBezTo>
                    <a:pt x="257117" y="1120839"/>
                    <a:pt x="253739" y="1021392"/>
                    <a:pt x="252645" y="1003879"/>
                  </a:cubicBezTo>
                  <a:cubicBezTo>
                    <a:pt x="251759" y="989683"/>
                    <a:pt x="270084" y="972882"/>
                    <a:pt x="271220" y="971856"/>
                  </a:cubicBezTo>
                  <a:cubicBezTo>
                    <a:pt x="267375" y="964906"/>
                    <a:pt x="263834" y="957623"/>
                    <a:pt x="260984" y="948547"/>
                  </a:cubicBezTo>
                  <a:cubicBezTo>
                    <a:pt x="256629" y="934694"/>
                    <a:pt x="258431" y="915702"/>
                    <a:pt x="266343" y="892103"/>
                  </a:cubicBezTo>
                  <a:cubicBezTo>
                    <a:pt x="273551" y="870606"/>
                    <a:pt x="283510" y="852218"/>
                    <a:pt x="287458" y="845310"/>
                  </a:cubicBezTo>
                  <a:cubicBezTo>
                    <a:pt x="292946" y="835698"/>
                    <a:pt x="312841" y="808795"/>
                    <a:pt x="332748" y="784060"/>
                  </a:cubicBezTo>
                  <a:cubicBezTo>
                    <a:pt x="344102" y="769954"/>
                    <a:pt x="371156" y="737140"/>
                    <a:pt x="377159" y="737140"/>
                  </a:cubicBezTo>
                  <a:cubicBezTo>
                    <a:pt x="381953" y="737140"/>
                    <a:pt x="386710" y="740488"/>
                    <a:pt x="391311" y="743726"/>
                  </a:cubicBezTo>
                  <a:cubicBezTo>
                    <a:pt x="395596" y="746742"/>
                    <a:pt x="399663" y="749603"/>
                    <a:pt x="403447" y="749603"/>
                  </a:cubicBezTo>
                  <a:cubicBezTo>
                    <a:pt x="403838" y="749603"/>
                    <a:pt x="404228" y="749573"/>
                    <a:pt x="404613" y="749508"/>
                  </a:cubicBezTo>
                  <a:cubicBezTo>
                    <a:pt x="409648" y="748669"/>
                    <a:pt x="411577" y="740603"/>
                    <a:pt x="413620" y="732063"/>
                  </a:cubicBezTo>
                  <a:cubicBezTo>
                    <a:pt x="414864" y="726852"/>
                    <a:pt x="416154" y="721461"/>
                    <a:pt x="418227" y="717311"/>
                  </a:cubicBezTo>
                  <a:cubicBezTo>
                    <a:pt x="421457" y="710849"/>
                    <a:pt x="431901" y="700013"/>
                    <a:pt x="440292" y="691303"/>
                  </a:cubicBezTo>
                  <a:cubicBezTo>
                    <a:pt x="446278" y="685087"/>
                    <a:pt x="451447" y="679721"/>
                    <a:pt x="452576" y="677467"/>
                  </a:cubicBezTo>
                  <a:cubicBezTo>
                    <a:pt x="453661" y="675295"/>
                    <a:pt x="453883" y="671581"/>
                    <a:pt x="454144" y="667280"/>
                  </a:cubicBezTo>
                  <a:cubicBezTo>
                    <a:pt x="454542" y="660625"/>
                    <a:pt x="455042" y="652345"/>
                    <a:pt x="458758" y="644495"/>
                  </a:cubicBezTo>
                  <a:cubicBezTo>
                    <a:pt x="462605" y="636371"/>
                    <a:pt x="473237" y="631070"/>
                    <a:pt x="483512" y="625947"/>
                  </a:cubicBezTo>
                  <a:cubicBezTo>
                    <a:pt x="489864" y="622777"/>
                    <a:pt x="496433" y="619504"/>
                    <a:pt x="501400" y="615581"/>
                  </a:cubicBezTo>
                  <a:cubicBezTo>
                    <a:pt x="511381" y="607700"/>
                    <a:pt x="521917" y="582119"/>
                    <a:pt x="528886" y="565191"/>
                  </a:cubicBezTo>
                  <a:cubicBezTo>
                    <a:pt x="531032" y="559981"/>
                    <a:pt x="532887" y="555479"/>
                    <a:pt x="534326" y="552439"/>
                  </a:cubicBezTo>
                  <a:cubicBezTo>
                    <a:pt x="537564" y="545609"/>
                    <a:pt x="552151" y="547459"/>
                    <a:pt x="567591" y="549417"/>
                  </a:cubicBezTo>
                  <a:cubicBezTo>
                    <a:pt x="582319" y="551285"/>
                    <a:pt x="597532" y="553216"/>
                    <a:pt x="605147" y="548247"/>
                  </a:cubicBezTo>
                  <a:cubicBezTo>
                    <a:pt x="616824" y="540632"/>
                    <a:pt x="623523" y="524182"/>
                    <a:pt x="629429" y="509669"/>
                  </a:cubicBezTo>
                  <a:cubicBezTo>
                    <a:pt x="631452" y="504702"/>
                    <a:pt x="633362" y="500008"/>
                    <a:pt x="635315" y="496102"/>
                  </a:cubicBezTo>
                  <a:cubicBezTo>
                    <a:pt x="640494" y="485746"/>
                    <a:pt x="648694" y="483683"/>
                    <a:pt x="654681" y="482178"/>
                  </a:cubicBezTo>
                  <a:cubicBezTo>
                    <a:pt x="657512" y="481466"/>
                    <a:pt x="659957" y="480852"/>
                    <a:pt x="661462" y="479562"/>
                  </a:cubicBezTo>
                  <a:cubicBezTo>
                    <a:pt x="665141" y="476409"/>
                    <a:pt x="667604" y="463864"/>
                    <a:pt x="670462" y="449333"/>
                  </a:cubicBezTo>
                  <a:cubicBezTo>
                    <a:pt x="671291" y="445103"/>
                    <a:pt x="672152" y="440723"/>
                    <a:pt x="673086" y="436376"/>
                  </a:cubicBezTo>
                  <a:cubicBezTo>
                    <a:pt x="675366" y="425727"/>
                    <a:pt x="684988" y="411102"/>
                    <a:pt x="693478" y="398198"/>
                  </a:cubicBezTo>
                  <a:cubicBezTo>
                    <a:pt x="700471" y="387561"/>
                    <a:pt x="706516" y="378376"/>
                    <a:pt x="707433" y="373180"/>
                  </a:cubicBezTo>
                  <a:cubicBezTo>
                    <a:pt x="708150" y="369132"/>
                    <a:pt x="708769" y="362699"/>
                    <a:pt x="709559" y="354555"/>
                  </a:cubicBezTo>
                  <a:cubicBezTo>
                    <a:pt x="711017" y="339500"/>
                    <a:pt x="713014" y="318886"/>
                    <a:pt x="717052" y="299435"/>
                  </a:cubicBezTo>
                  <a:cubicBezTo>
                    <a:pt x="719827" y="286070"/>
                    <a:pt x="728893" y="264434"/>
                    <a:pt x="738498" y="241528"/>
                  </a:cubicBezTo>
                  <a:cubicBezTo>
                    <a:pt x="750327" y="213303"/>
                    <a:pt x="762558" y="184118"/>
                    <a:pt x="764450" y="167093"/>
                  </a:cubicBezTo>
                  <a:cubicBezTo>
                    <a:pt x="767781" y="137120"/>
                    <a:pt x="738688" y="106889"/>
                    <a:pt x="728159" y="98594"/>
                  </a:cubicBezTo>
                  <a:cubicBezTo>
                    <a:pt x="724082" y="98940"/>
                    <a:pt x="649982" y="105263"/>
                    <a:pt x="630102" y="105263"/>
                  </a:cubicBezTo>
                  <a:cubicBezTo>
                    <a:pt x="627802" y="105263"/>
                    <a:pt x="626232" y="105177"/>
                    <a:pt x="625576" y="104992"/>
                  </a:cubicBezTo>
                  <a:cubicBezTo>
                    <a:pt x="624464" y="104675"/>
                    <a:pt x="623628" y="103824"/>
                    <a:pt x="623086" y="102468"/>
                  </a:cubicBezTo>
                  <a:cubicBezTo>
                    <a:pt x="620687" y="96446"/>
                    <a:pt x="624403" y="79465"/>
                    <a:pt x="636010" y="59855"/>
                  </a:cubicBezTo>
                  <a:cubicBezTo>
                    <a:pt x="643118" y="47841"/>
                    <a:pt x="647792" y="37283"/>
                    <a:pt x="649901" y="28473"/>
                  </a:cubicBezTo>
                  <a:cubicBezTo>
                    <a:pt x="652267" y="18580"/>
                    <a:pt x="651296" y="11180"/>
                    <a:pt x="647017" y="6473"/>
                  </a:cubicBezTo>
                  <a:cubicBezTo>
                    <a:pt x="642567" y="1575"/>
                    <a:pt x="623415" y="826"/>
                    <a:pt x="604891" y="99"/>
                  </a:cubicBezTo>
                  <a:cubicBezTo>
                    <a:pt x="604059" y="68"/>
                    <a:pt x="603230" y="34"/>
                    <a:pt x="602404" y="0"/>
                  </a:cubicBezTo>
                  <a:cubicBezTo>
                    <a:pt x="601219" y="3218"/>
                    <a:pt x="553297" y="133487"/>
                    <a:pt x="546557" y="168976"/>
                  </a:cubicBezTo>
                  <a:cubicBezTo>
                    <a:pt x="543455" y="185323"/>
                    <a:pt x="541251" y="214191"/>
                    <a:pt x="539120" y="242108"/>
                  </a:cubicBezTo>
                  <a:cubicBezTo>
                    <a:pt x="536545" y="275865"/>
                    <a:pt x="533882" y="310776"/>
                    <a:pt x="529608" y="323344"/>
                  </a:cubicBezTo>
                  <a:cubicBezTo>
                    <a:pt x="525382" y="335774"/>
                    <a:pt x="501727" y="372953"/>
                    <a:pt x="482756" y="401014"/>
                  </a:cubicBezTo>
                  <a:cubicBezTo>
                    <a:pt x="462491" y="430994"/>
                    <a:pt x="438226" y="464515"/>
                    <a:pt x="429714" y="471808"/>
                  </a:cubicBezTo>
                  <a:cubicBezTo>
                    <a:pt x="420163" y="479994"/>
                    <a:pt x="395391" y="479616"/>
                    <a:pt x="373536" y="479279"/>
                  </a:cubicBezTo>
                  <a:cubicBezTo>
                    <a:pt x="358669" y="479055"/>
                    <a:pt x="345828" y="478860"/>
                    <a:pt x="340832" y="481447"/>
                  </a:cubicBezTo>
                  <a:cubicBezTo>
                    <a:pt x="334804" y="484571"/>
                    <a:pt x="329905" y="488852"/>
                    <a:pt x="325970" y="492288"/>
                  </a:cubicBezTo>
                  <a:cubicBezTo>
                    <a:pt x="321761" y="495968"/>
                    <a:pt x="318435" y="498869"/>
                    <a:pt x="315563" y="498869"/>
                  </a:cubicBezTo>
                  <a:cubicBezTo>
                    <a:pt x="313656" y="498869"/>
                    <a:pt x="297292" y="486807"/>
                    <a:pt x="275329" y="470211"/>
                  </a:cubicBezTo>
                  <a:cubicBezTo>
                    <a:pt x="273927" y="474295"/>
                    <a:pt x="252757" y="535792"/>
                    <a:pt x="247470" y="545040"/>
                  </a:cubicBezTo>
                  <a:cubicBezTo>
                    <a:pt x="244756" y="549793"/>
                    <a:pt x="238851" y="553897"/>
                    <a:pt x="232013" y="558647"/>
                  </a:cubicBezTo>
                  <a:cubicBezTo>
                    <a:pt x="224815" y="563653"/>
                    <a:pt x="216651" y="569324"/>
                    <a:pt x="209665" y="577359"/>
                  </a:cubicBezTo>
                  <a:cubicBezTo>
                    <a:pt x="201589" y="586644"/>
                    <a:pt x="195208" y="608456"/>
                    <a:pt x="189578" y="627702"/>
                  </a:cubicBezTo>
                  <a:cubicBezTo>
                    <a:pt x="185601" y="641289"/>
                    <a:pt x="182167" y="653020"/>
                    <a:pt x="178766" y="658402"/>
                  </a:cubicBezTo>
                  <a:cubicBezTo>
                    <a:pt x="175874" y="662986"/>
                    <a:pt x="168105" y="670494"/>
                    <a:pt x="159115" y="679187"/>
                  </a:cubicBezTo>
                  <a:cubicBezTo>
                    <a:pt x="142492" y="695263"/>
                    <a:pt x="119723" y="717277"/>
                    <a:pt x="112144" y="736004"/>
                  </a:cubicBezTo>
                  <a:cubicBezTo>
                    <a:pt x="95253" y="777730"/>
                    <a:pt x="80681" y="805713"/>
                    <a:pt x="68833" y="819178"/>
                  </a:cubicBezTo>
                  <a:cubicBezTo>
                    <a:pt x="63274" y="825495"/>
                    <a:pt x="47717" y="836107"/>
                    <a:pt x="30314" y="846975"/>
                  </a:cubicBezTo>
                  <a:cubicBezTo>
                    <a:pt x="30328" y="848446"/>
                    <a:pt x="30177" y="850048"/>
                    <a:pt x="29767" y="851811"/>
                  </a:cubicBezTo>
                  <a:cubicBezTo>
                    <a:pt x="27029" y="863730"/>
                    <a:pt x="7327" y="911347"/>
                    <a:pt x="3677" y="931046"/>
                  </a:cubicBezTo>
                  <a:cubicBezTo>
                    <a:pt x="0" y="950722"/>
                    <a:pt x="8239" y="986932"/>
                    <a:pt x="15110" y="1003411"/>
                  </a:cubicBezTo>
                  <a:cubicBezTo>
                    <a:pt x="17456" y="1009039"/>
                    <a:pt x="18558" y="1013959"/>
                    <a:pt x="18885" y="1018292"/>
                  </a:cubicBezTo>
                  <a:cubicBezTo>
                    <a:pt x="44781" y="1033664"/>
                    <a:pt x="75092" y="1051377"/>
                    <a:pt x="97640" y="1063712"/>
                  </a:cubicBezTo>
                  <a:cubicBezTo>
                    <a:pt x="122897" y="1077528"/>
                    <a:pt x="146838" y="1094761"/>
                    <a:pt x="166074" y="1108613"/>
                  </a:cubicBezTo>
                  <a:close/>
                </a:path>
              </a:pathLst>
            </a:custGeom>
            <a:grpFill/>
            <a:ln cap="flat" cmpd="sng" w="0">
              <a:noFill/>
              <a:prstDash val="solid"/>
              <a:miter lim="800000"/>
            </a:ln>
          </p:spPr>
          <p:txBody>
            <a:bodyPr anchor="ctr">
              <a:spAutoFit/>
            </a:bodyPr>
            <a:lstStyle/>
            <a:p>
              <a:pPr algn="ctr"/>
              <a:endParaRPr lang="en-US"/>
            </a:p>
          </p:txBody>
        </p:sp>
        <p:sp>
          <p:nvSpPr>
            <p:cNvPr id="304" name="Free Form 163">
              <a:extLst>
                <a:ext uri="{FF2B5EF4-FFF2-40B4-BE49-F238E27FC236}">
                  <a16:creationId xmlns:a16="http://schemas.microsoft.com/office/drawing/2014/main" id="{4054D7EA-E97B-4C72-A815-F129BBE2D130}"/>
                </a:ext>
              </a:extLst>
            </p:cNvPr>
            <p:cNvSpPr/>
            <p:nvPr/>
          </p:nvSpPr>
          <p:spPr>
            <a:xfrm>
              <a:off x="2136416" y="4034200"/>
              <a:ext cx="27825" cy="29495"/>
            </a:xfrm>
            <a:custGeom>
              <a:avLst/>
              <a:gdLst/>
              <a:ahLst/>
              <a:cxnLst/>
              <a:rect b="0" l="0" r="0" t="0"/>
              <a:pathLst>
                <a:path h="75161" w="70906">
                  <a:moveTo>
                    <a:pt x="33559" y="57782"/>
                  </a:moveTo>
                  <a:cubicBezTo>
                    <a:pt x="41240" y="56563"/>
                    <a:pt x="51574" y="56807"/>
                    <a:pt x="62403" y="57417"/>
                  </a:cubicBezTo>
                  <a:cubicBezTo>
                    <a:pt x="62927" y="56261"/>
                    <a:pt x="70906" y="38546"/>
                    <a:pt x="69604" y="34647"/>
                  </a:cubicBezTo>
                  <a:cubicBezTo>
                    <a:pt x="68438" y="31145"/>
                    <a:pt x="59489" y="27149"/>
                    <a:pt x="53566" y="24496"/>
                  </a:cubicBezTo>
                  <a:cubicBezTo>
                    <a:pt x="52610" y="24067"/>
                    <a:pt x="51713" y="23669"/>
                    <a:pt x="50918" y="23296"/>
                  </a:cubicBezTo>
                  <a:cubicBezTo>
                    <a:pt x="45095" y="20611"/>
                    <a:pt x="24498" y="1375"/>
                    <a:pt x="23030" y="0"/>
                  </a:cubicBezTo>
                  <a:lnTo>
                    <a:pt x="0" y="13867"/>
                  </a:lnTo>
                  <a:cubicBezTo>
                    <a:pt x="607" y="14788"/>
                    <a:pt x="1207" y="15717"/>
                    <a:pt x="1743" y="16722"/>
                  </a:cubicBezTo>
                  <a:cubicBezTo>
                    <a:pt x="11026" y="34108"/>
                    <a:pt x="9029" y="58782"/>
                    <a:pt x="1599" y="75161"/>
                  </a:cubicBezTo>
                  <a:cubicBezTo>
                    <a:pt x="13993" y="66234"/>
                    <a:pt x="25986" y="58977"/>
                    <a:pt x="33559" y="57782"/>
                  </a:cubicBezTo>
                  <a:close/>
                </a:path>
              </a:pathLst>
            </a:custGeom>
            <a:grpFill/>
            <a:ln cap="flat" cmpd="sng" w="0">
              <a:noFill/>
              <a:prstDash val="solid"/>
              <a:miter lim="800000"/>
            </a:ln>
          </p:spPr>
          <p:txBody>
            <a:bodyPr anchor="ctr">
              <a:spAutoFit/>
            </a:bodyPr>
            <a:lstStyle/>
            <a:p>
              <a:pPr algn="ctr"/>
              <a:endParaRPr lang="en-US"/>
            </a:p>
          </p:txBody>
        </p:sp>
        <p:sp>
          <p:nvSpPr>
            <p:cNvPr id="305" name="Free Form 164">
              <a:extLst>
                <a:ext uri="{FF2B5EF4-FFF2-40B4-BE49-F238E27FC236}">
                  <a16:creationId xmlns:a16="http://schemas.microsoft.com/office/drawing/2014/main" id="{561AB350-681C-49A8-B6C5-442BA1AC0A80}"/>
                </a:ext>
              </a:extLst>
            </p:cNvPr>
            <p:cNvSpPr/>
            <p:nvPr/>
          </p:nvSpPr>
          <p:spPr>
            <a:xfrm>
              <a:off x="1289232" y="2910446"/>
              <a:ext cx="271972" cy="191555"/>
            </a:xfrm>
            <a:custGeom>
              <a:avLst/>
              <a:gdLst/>
              <a:ahLst/>
              <a:cxnLst/>
              <a:rect b="0" l="0" r="0" t="0"/>
              <a:pathLst>
                <a:path h="488143" w="693071">
                  <a:moveTo>
                    <a:pt x="281791" y="8963"/>
                  </a:moveTo>
                  <a:cubicBezTo>
                    <a:pt x="268706" y="13113"/>
                    <a:pt x="251242" y="28604"/>
                    <a:pt x="234349" y="43583"/>
                  </a:cubicBezTo>
                  <a:cubicBezTo>
                    <a:pt x="214425" y="61257"/>
                    <a:pt x="195593" y="77958"/>
                    <a:pt x="183048" y="77960"/>
                  </a:cubicBezTo>
                  <a:cubicBezTo>
                    <a:pt x="182967" y="77960"/>
                    <a:pt x="182887" y="77960"/>
                    <a:pt x="182806" y="77958"/>
                  </a:cubicBezTo>
                  <a:cubicBezTo>
                    <a:pt x="176418" y="77848"/>
                    <a:pt x="168732" y="77414"/>
                    <a:pt x="160595" y="76953"/>
                  </a:cubicBezTo>
                  <a:cubicBezTo>
                    <a:pt x="139330" y="75753"/>
                    <a:pt x="112861" y="74254"/>
                    <a:pt x="94909" y="77953"/>
                  </a:cubicBezTo>
                  <a:cubicBezTo>
                    <a:pt x="67824" y="83532"/>
                    <a:pt x="51377" y="114087"/>
                    <a:pt x="40072" y="140083"/>
                  </a:cubicBezTo>
                  <a:cubicBezTo>
                    <a:pt x="38870" y="142853"/>
                    <a:pt x="37646" y="145711"/>
                    <a:pt x="36390" y="148639"/>
                  </a:cubicBezTo>
                  <a:cubicBezTo>
                    <a:pt x="27083" y="170358"/>
                    <a:pt x="16130" y="195837"/>
                    <a:pt x="0" y="217102"/>
                  </a:cubicBezTo>
                  <a:cubicBezTo>
                    <a:pt x="1577" y="217961"/>
                    <a:pt x="23932" y="230504"/>
                    <a:pt x="32296" y="255144"/>
                  </a:cubicBezTo>
                  <a:cubicBezTo>
                    <a:pt x="38307" y="272869"/>
                    <a:pt x="41079" y="307633"/>
                    <a:pt x="42913" y="330637"/>
                  </a:cubicBezTo>
                  <a:cubicBezTo>
                    <a:pt x="43754" y="341176"/>
                    <a:pt x="44417" y="349498"/>
                    <a:pt x="45122" y="353180"/>
                  </a:cubicBezTo>
                  <a:cubicBezTo>
                    <a:pt x="47319" y="364592"/>
                    <a:pt x="61630" y="379127"/>
                    <a:pt x="76107" y="380058"/>
                  </a:cubicBezTo>
                  <a:cubicBezTo>
                    <a:pt x="86602" y="380736"/>
                    <a:pt x="94731" y="383809"/>
                    <a:pt x="98418" y="388488"/>
                  </a:cubicBezTo>
                  <a:cubicBezTo>
                    <a:pt x="100396" y="390999"/>
                    <a:pt x="101110" y="393933"/>
                    <a:pt x="100542" y="397208"/>
                  </a:cubicBezTo>
                  <a:cubicBezTo>
                    <a:pt x="99545" y="402933"/>
                    <a:pt x="94185" y="411494"/>
                    <a:pt x="89004" y="419775"/>
                  </a:cubicBezTo>
                  <a:cubicBezTo>
                    <a:pt x="84639" y="426749"/>
                    <a:pt x="80515" y="433340"/>
                    <a:pt x="79469" y="437522"/>
                  </a:cubicBezTo>
                  <a:cubicBezTo>
                    <a:pt x="77143" y="446829"/>
                    <a:pt x="95326" y="478813"/>
                    <a:pt x="100013" y="482225"/>
                  </a:cubicBezTo>
                  <a:cubicBezTo>
                    <a:pt x="104936" y="485802"/>
                    <a:pt x="134182" y="488104"/>
                    <a:pt x="134709" y="488143"/>
                  </a:cubicBezTo>
                  <a:cubicBezTo>
                    <a:pt x="136421" y="487258"/>
                    <a:pt x="145926" y="486668"/>
                    <a:pt x="159071" y="485860"/>
                  </a:cubicBezTo>
                  <a:cubicBezTo>
                    <a:pt x="187542" y="484100"/>
                    <a:pt x="230567" y="481447"/>
                    <a:pt x="244552" y="473056"/>
                  </a:cubicBezTo>
                  <a:cubicBezTo>
                    <a:pt x="254871" y="466865"/>
                    <a:pt x="263313" y="457887"/>
                    <a:pt x="271476" y="449211"/>
                  </a:cubicBezTo>
                  <a:cubicBezTo>
                    <a:pt x="279716" y="440450"/>
                    <a:pt x="287501" y="432174"/>
                    <a:pt x="296767" y="427024"/>
                  </a:cubicBezTo>
                  <a:cubicBezTo>
                    <a:pt x="309406" y="420004"/>
                    <a:pt x="316292" y="423418"/>
                    <a:pt x="323580" y="427039"/>
                  </a:cubicBezTo>
                  <a:cubicBezTo>
                    <a:pt x="326972" y="428724"/>
                    <a:pt x="330478" y="430467"/>
                    <a:pt x="334663" y="431126"/>
                  </a:cubicBezTo>
                  <a:cubicBezTo>
                    <a:pt x="347993" y="433225"/>
                    <a:pt x="377537" y="421967"/>
                    <a:pt x="395684" y="410543"/>
                  </a:cubicBezTo>
                  <a:cubicBezTo>
                    <a:pt x="399444" y="408175"/>
                    <a:pt x="402952" y="406171"/>
                    <a:pt x="406049" y="404406"/>
                  </a:cubicBezTo>
                  <a:cubicBezTo>
                    <a:pt x="413847" y="399953"/>
                    <a:pt x="419002" y="397015"/>
                    <a:pt x="419373" y="393389"/>
                  </a:cubicBezTo>
                  <a:cubicBezTo>
                    <a:pt x="419587" y="391290"/>
                    <a:pt x="418166" y="388968"/>
                    <a:pt x="414901" y="386084"/>
                  </a:cubicBezTo>
                  <a:cubicBezTo>
                    <a:pt x="403245" y="375801"/>
                    <a:pt x="393501" y="359878"/>
                    <a:pt x="401121" y="346028"/>
                  </a:cubicBezTo>
                  <a:cubicBezTo>
                    <a:pt x="405710" y="337684"/>
                    <a:pt x="436276" y="323200"/>
                    <a:pt x="449204" y="317357"/>
                  </a:cubicBezTo>
                  <a:cubicBezTo>
                    <a:pt x="470606" y="307689"/>
                    <a:pt x="493785" y="298894"/>
                    <a:pt x="498811" y="298535"/>
                  </a:cubicBezTo>
                  <a:cubicBezTo>
                    <a:pt x="498918" y="298528"/>
                    <a:pt x="499025" y="298525"/>
                    <a:pt x="499138" y="298525"/>
                  </a:cubicBezTo>
                  <a:cubicBezTo>
                    <a:pt x="507801" y="298525"/>
                    <a:pt x="539681" y="320444"/>
                    <a:pt x="556911" y="332290"/>
                  </a:cubicBezTo>
                  <a:cubicBezTo>
                    <a:pt x="560134" y="334509"/>
                    <a:pt x="562919" y="336421"/>
                    <a:pt x="564869" y="337725"/>
                  </a:cubicBezTo>
                  <a:cubicBezTo>
                    <a:pt x="577700" y="346264"/>
                    <a:pt x="601797" y="337089"/>
                    <a:pt x="613440" y="326748"/>
                  </a:cubicBezTo>
                  <a:cubicBezTo>
                    <a:pt x="621772" y="319337"/>
                    <a:pt x="632757" y="318437"/>
                    <a:pt x="640023" y="317838"/>
                  </a:cubicBezTo>
                  <a:cubicBezTo>
                    <a:pt x="643635" y="317543"/>
                    <a:pt x="646485" y="317308"/>
                    <a:pt x="647804" y="316426"/>
                  </a:cubicBezTo>
                  <a:cubicBezTo>
                    <a:pt x="653052" y="312929"/>
                    <a:pt x="693071" y="281213"/>
                    <a:pt x="693071" y="270540"/>
                  </a:cubicBezTo>
                  <a:cubicBezTo>
                    <a:pt x="693071" y="264739"/>
                    <a:pt x="688399" y="259684"/>
                    <a:pt x="682986" y="253830"/>
                  </a:cubicBezTo>
                  <a:cubicBezTo>
                    <a:pt x="678279" y="248738"/>
                    <a:pt x="672939" y="242964"/>
                    <a:pt x="669728" y="235576"/>
                  </a:cubicBezTo>
                  <a:cubicBezTo>
                    <a:pt x="666765" y="228760"/>
                    <a:pt x="662964" y="221187"/>
                    <a:pt x="657241" y="216664"/>
                  </a:cubicBezTo>
                  <a:cubicBezTo>
                    <a:pt x="651513" y="212135"/>
                    <a:pt x="644427" y="211165"/>
                    <a:pt x="635581" y="213689"/>
                  </a:cubicBezTo>
                  <a:cubicBezTo>
                    <a:pt x="611311" y="220623"/>
                    <a:pt x="583028" y="227739"/>
                    <a:pt x="579736" y="221155"/>
                  </a:cubicBezTo>
                  <a:cubicBezTo>
                    <a:pt x="578073" y="217834"/>
                    <a:pt x="579356" y="211453"/>
                    <a:pt x="583255" y="203655"/>
                  </a:cubicBezTo>
                  <a:cubicBezTo>
                    <a:pt x="587139" y="195891"/>
                    <a:pt x="593128" y="187673"/>
                    <a:pt x="599690" y="181112"/>
                  </a:cubicBezTo>
                  <a:cubicBezTo>
                    <a:pt x="604581" y="176223"/>
                    <a:pt x="610926" y="171543"/>
                    <a:pt x="617063" y="167020"/>
                  </a:cubicBezTo>
                  <a:cubicBezTo>
                    <a:pt x="628524" y="158569"/>
                    <a:pt x="639350" y="150590"/>
                    <a:pt x="641550" y="141349"/>
                  </a:cubicBezTo>
                  <a:cubicBezTo>
                    <a:pt x="644795" y="127718"/>
                    <a:pt x="636241" y="102093"/>
                    <a:pt x="635454" y="99774"/>
                  </a:cubicBezTo>
                  <a:cubicBezTo>
                    <a:pt x="633410" y="101300"/>
                    <a:pt x="624622" y="110900"/>
                    <a:pt x="615279" y="121112"/>
                  </a:cubicBezTo>
                  <a:cubicBezTo>
                    <a:pt x="599536" y="138313"/>
                    <a:pt x="588273" y="150490"/>
                    <a:pt x="586759" y="150490"/>
                  </a:cubicBezTo>
                  <a:cubicBezTo>
                    <a:pt x="585452" y="150490"/>
                    <a:pt x="582046" y="146935"/>
                    <a:pt x="578100" y="142817"/>
                  </a:cubicBezTo>
                  <a:cubicBezTo>
                    <a:pt x="573380" y="137891"/>
                    <a:pt x="568032" y="132310"/>
                    <a:pt x="565438" y="131941"/>
                  </a:cubicBezTo>
                  <a:cubicBezTo>
                    <a:pt x="563089" y="131585"/>
                    <a:pt x="557532" y="135082"/>
                    <a:pt x="552156" y="138445"/>
                  </a:cubicBezTo>
                  <a:cubicBezTo>
                    <a:pt x="546755" y="141819"/>
                    <a:pt x="541634" y="145018"/>
                    <a:pt x="539027" y="145018"/>
                  </a:cubicBezTo>
                  <a:cubicBezTo>
                    <a:pt x="538893" y="145018"/>
                    <a:pt x="538769" y="145009"/>
                    <a:pt x="538645" y="144994"/>
                  </a:cubicBezTo>
                  <a:cubicBezTo>
                    <a:pt x="536540" y="144694"/>
                    <a:pt x="531834" y="142700"/>
                    <a:pt x="526387" y="140393"/>
                  </a:cubicBezTo>
                  <a:cubicBezTo>
                    <a:pt x="519440" y="137452"/>
                    <a:pt x="510793" y="133790"/>
                    <a:pt x="504975" y="132624"/>
                  </a:cubicBezTo>
                  <a:cubicBezTo>
                    <a:pt x="501291" y="131893"/>
                    <a:pt x="495621" y="132839"/>
                    <a:pt x="489062" y="133941"/>
                  </a:cubicBezTo>
                  <a:cubicBezTo>
                    <a:pt x="477370" y="135909"/>
                    <a:pt x="462822" y="138349"/>
                    <a:pt x="451345" y="132609"/>
                  </a:cubicBezTo>
                  <a:cubicBezTo>
                    <a:pt x="442876" y="128379"/>
                    <a:pt x="427195" y="117538"/>
                    <a:pt x="413608" y="105019"/>
                  </a:cubicBezTo>
                  <a:cubicBezTo>
                    <a:pt x="404569" y="96687"/>
                    <a:pt x="389580" y="81137"/>
                    <a:pt x="390797" y="70608"/>
                  </a:cubicBezTo>
                  <a:cubicBezTo>
                    <a:pt x="391297" y="66263"/>
                    <a:pt x="392119" y="61040"/>
                    <a:pt x="392987" y="55515"/>
                  </a:cubicBezTo>
                  <a:cubicBezTo>
                    <a:pt x="393026" y="55254"/>
                    <a:pt x="393072" y="54976"/>
                    <a:pt x="393109" y="54715"/>
                  </a:cubicBezTo>
                  <a:cubicBezTo>
                    <a:pt x="392162" y="53776"/>
                    <a:pt x="355523" y="17695"/>
                    <a:pt x="340049" y="8948"/>
                  </a:cubicBezTo>
                  <a:cubicBezTo>
                    <a:pt x="324209" y="2"/>
                    <a:pt x="310054" y="0"/>
                    <a:pt x="281791" y="8963"/>
                  </a:cubicBezTo>
                  <a:close/>
                </a:path>
              </a:pathLst>
            </a:custGeom>
            <a:grpFill/>
            <a:ln cap="flat" cmpd="sng" w="0">
              <a:noFill/>
              <a:prstDash val="solid"/>
              <a:miter lim="800000"/>
            </a:ln>
          </p:spPr>
          <p:txBody>
            <a:bodyPr anchor="ctr">
              <a:spAutoFit/>
            </a:bodyPr>
            <a:lstStyle/>
            <a:p>
              <a:pPr algn="ctr"/>
              <a:endParaRPr lang="en-US"/>
            </a:p>
          </p:txBody>
        </p:sp>
        <p:sp>
          <p:nvSpPr>
            <p:cNvPr id="306" name="Free Form 165">
              <a:extLst>
                <a:ext uri="{FF2B5EF4-FFF2-40B4-BE49-F238E27FC236}">
                  <a16:creationId xmlns:a16="http://schemas.microsoft.com/office/drawing/2014/main" id="{734A8DF0-281E-473C-BC06-DD0F9FB75592}"/>
                </a:ext>
              </a:extLst>
            </p:cNvPr>
            <p:cNvSpPr/>
            <p:nvPr/>
          </p:nvSpPr>
          <p:spPr>
            <a:xfrm>
              <a:off x="1688826" y="3555859"/>
              <a:ext cx="236175" cy="296446"/>
            </a:xfrm>
            <a:custGeom>
              <a:avLst/>
              <a:gdLst/>
              <a:ahLst/>
              <a:cxnLst/>
              <a:rect b="0" l="0" r="0" t="0"/>
              <a:pathLst>
                <a:path h="755435" w="601848">
                  <a:moveTo>
                    <a:pt x="102268" y="747759"/>
                  </a:moveTo>
                  <a:cubicBezTo>
                    <a:pt x="182523" y="752402"/>
                    <a:pt x="245663" y="755277"/>
                    <a:pt x="249165" y="755435"/>
                  </a:cubicBezTo>
                  <a:cubicBezTo>
                    <a:pt x="249409" y="753977"/>
                    <a:pt x="249623" y="752799"/>
                    <a:pt x="249792" y="752017"/>
                  </a:cubicBezTo>
                  <a:cubicBezTo>
                    <a:pt x="250721" y="747684"/>
                    <a:pt x="256853" y="740256"/>
                    <a:pt x="263959" y="731654"/>
                  </a:cubicBezTo>
                  <a:cubicBezTo>
                    <a:pt x="272532" y="721273"/>
                    <a:pt x="282249" y="709506"/>
                    <a:pt x="284141" y="701178"/>
                  </a:cubicBezTo>
                  <a:cubicBezTo>
                    <a:pt x="285285" y="696153"/>
                    <a:pt x="285670" y="689877"/>
                    <a:pt x="286046" y="683802"/>
                  </a:cubicBezTo>
                  <a:cubicBezTo>
                    <a:pt x="286799" y="671593"/>
                    <a:pt x="287577" y="658967"/>
                    <a:pt x="294541" y="655719"/>
                  </a:cubicBezTo>
                  <a:cubicBezTo>
                    <a:pt x="300123" y="653118"/>
                    <a:pt x="331056" y="649204"/>
                    <a:pt x="355977" y="646631"/>
                  </a:cubicBezTo>
                  <a:cubicBezTo>
                    <a:pt x="356942" y="645056"/>
                    <a:pt x="383177" y="602248"/>
                    <a:pt x="404615" y="568305"/>
                  </a:cubicBezTo>
                  <a:cubicBezTo>
                    <a:pt x="416349" y="549732"/>
                    <a:pt x="443710" y="484005"/>
                    <a:pt x="464600" y="432140"/>
                  </a:cubicBezTo>
                  <a:cubicBezTo>
                    <a:pt x="488789" y="372080"/>
                    <a:pt x="510069" y="316282"/>
                    <a:pt x="513597" y="305914"/>
                  </a:cubicBezTo>
                  <a:cubicBezTo>
                    <a:pt x="515763" y="299562"/>
                    <a:pt x="524399" y="278762"/>
                    <a:pt x="535338" y="252428"/>
                  </a:cubicBezTo>
                  <a:cubicBezTo>
                    <a:pt x="561821" y="188644"/>
                    <a:pt x="601848" y="92254"/>
                    <a:pt x="601526" y="77436"/>
                  </a:cubicBezTo>
                  <a:cubicBezTo>
                    <a:pt x="601494" y="76080"/>
                    <a:pt x="601477" y="74710"/>
                    <a:pt x="601453" y="73327"/>
                  </a:cubicBezTo>
                  <a:cubicBezTo>
                    <a:pt x="601131" y="53144"/>
                    <a:pt x="600765" y="30272"/>
                    <a:pt x="576418" y="15749"/>
                  </a:cubicBezTo>
                  <a:cubicBezTo>
                    <a:pt x="554138" y="2462"/>
                    <a:pt x="534007" y="0"/>
                    <a:pt x="516587" y="8431"/>
                  </a:cubicBezTo>
                  <a:cubicBezTo>
                    <a:pt x="501381" y="15786"/>
                    <a:pt x="455829" y="69752"/>
                    <a:pt x="453898" y="72047"/>
                  </a:cubicBezTo>
                  <a:cubicBezTo>
                    <a:pt x="446473" y="80864"/>
                    <a:pt x="428975" y="86755"/>
                    <a:pt x="419851" y="85387"/>
                  </a:cubicBezTo>
                  <a:cubicBezTo>
                    <a:pt x="414337" y="84563"/>
                    <a:pt x="407554" y="74141"/>
                    <a:pt x="401565" y="64949"/>
                  </a:cubicBezTo>
                  <a:cubicBezTo>
                    <a:pt x="397517" y="58728"/>
                    <a:pt x="393691" y="52854"/>
                    <a:pt x="390926" y="51011"/>
                  </a:cubicBezTo>
                  <a:cubicBezTo>
                    <a:pt x="387683" y="48848"/>
                    <a:pt x="375008" y="46839"/>
                    <a:pt x="360788" y="46232"/>
                  </a:cubicBezTo>
                  <a:cubicBezTo>
                    <a:pt x="348547" y="45710"/>
                    <a:pt x="334216" y="46322"/>
                    <a:pt x="330686" y="49619"/>
                  </a:cubicBezTo>
                  <a:cubicBezTo>
                    <a:pt x="326587" y="53442"/>
                    <a:pt x="322895" y="65097"/>
                    <a:pt x="319637" y="75378"/>
                  </a:cubicBezTo>
                  <a:cubicBezTo>
                    <a:pt x="317423" y="82364"/>
                    <a:pt x="315333" y="88957"/>
                    <a:pt x="313314" y="92627"/>
                  </a:cubicBezTo>
                  <a:cubicBezTo>
                    <a:pt x="310915" y="96989"/>
                    <a:pt x="305116" y="102168"/>
                    <a:pt x="298981" y="107655"/>
                  </a:cubicBezTo>
                  <a:cubicBezTo>
                    <a:pt x="292037" y="113861"/>
                    <a:pt x="284858" y="120276"/>
                    <a:pt x="281252" y="126523"/>
                  </a:cubicBezTo>
                  <a:cubicBezTo>
                    <a:pt x="274561" y="138118"/>
                    <a:pt x="270874" y="172363"/>
                    <a:pt x="270752" y="173538"/>
                  </a:cubicBezTo>
                  <a:cubicBezTo>
                    <a:pt x="275414" y="177213"/>
                    <a:pt x="285436" y="186669"/>
                    <a:pt x="293812" y="199102"/>
                  </a:cubicBezTo>
                  <a:cubicBezTo>
                    <a:pt x="303997" y="214228"/>
                    <a:pt x="308611" y="229173"/>
                    <a:pt x="307148" y="242328"/>
                  </a:cubicBezTo>
                  <a:cubicBezTo>
                    <a:pt x="305253" y="259404"/>
                    <a:pt x="293012" y="288609"/>
                    <a:pt x="281171" y="316855"/>
                  </a:cubicBezTo>
                  <a:cubicBezTo>
                    <a:pt x="271579" y="339747"/>
                    <a:pt x="262515" y="361370"/>
                    <a:pt x="259745" y="374704"/>
                  </a:cubicBezTo>
                  <a:cubicBezTo>
                    <a:pt x="255710" y="394133"/>
                    <a:pt x="253713" y="414740"/>
                    <a:pt x="252259" y="429782"/>
                  </a:cubicBezTo>
                  <a:cubicBezTo>
                    <a:pt x="251469" y="437936"/>
                    <a:pt x="250845" y="444376"/>
                    <a:pt x="250131" y="448433"/>
                  </a:cubicBezTo>
                  <a:cubicBezTo>
                    <a:pt x="249199" y="453703"/>
                    <a:pt x="243137" y="462915"/>
                    <a:pt x="236124" y="473583"/>
                  </a:cubicBezTo>
                  <a:cubicBezTo>
                    <a:pt x="227649" y="486460"/>
                    <a:pt x="218046" y="501059"/>
                    <a:pt x="215778" y="511642"/>
                  </a:cubicBezTo>
                  <a:cubicBezTo>
                    <a:pt x="214847" y="515989"/>
                    <a:pt x="213986" y="520364"/>
                    <a:pt x="213155" y="524597"/>
                  </a:cubicBezTo>
                  <a:cubicBezTo>
                    <a:pt x="210287" y="539188"/>
                    <a:pt x="207810" y="551790"/>
                    <a:pt x="204042" y="555018"/>
                  </a:cubicBezTo>
                  <a:cubicBezTo>
                    <a:pt x="202477" y="556359"/>
                    <a:pt x="199995" y="556986"/>
                    <a:pt x="197122" y="557710"/>
                  </a:cubicBezTo>
                  <a:cubicBezTo>
                    <a:pt x="190870" y="559281"/>
                    <a:pt x="183087" y="561239"/>
                    <a:pt x="177981" y="571453"/>
                  </a:cubicBezTo>
                  <a:cubicBezTo>
                    <a:pt x="176032" y="575347"/>
                    <a:pt x="174126" y="580034"/>
                    <a:pt x="172107" y="584996"/>
                  </a:cubicBezTo>
                  <a:cubicBezTo>
                    <a:pt x="166179" y="599556"/>
                    <a:pt x="159459" y="616056"/>
                    <a:pt x="147693" y="623732"/>
                  </a:cubicBezTo>
                  <a:cubicBezTo>
                    <a:pt x="139973" y="628770"/>
                    <a:pt x="124685" y="626827"/>
                    <a:pt x="109908" y="624954"/>
                  </a:cubicBezTo>
                  <a:cubicBezTo>
                    <a:pt x="94592" y="623008"/>
                    <a:pt x="80123" y="621177"/>
                    <a:pt x="76994" y="627783"/>
                  </a:cubicBezTo>
                  <a:cubicBezTo>
                    <a:pt x="75558" y="630814"/>
                    <a:pt x="73707" y="635312"/>
                    <a:pt x="71562" y="640521"/>
                  </a:cubicBezTo>
                  <a:cubicBezTo>
                    <a:pt x="64578" y="657480"/>
                    <a:pt x="54022" y="683110"/>
                    <a:pt x="43971" y="691047"/>
                  </a:cubicBezTo>
                  <a:cubicBezTo>
                    <a:pt x="38975" y="694990"/>
                    <a:pt x="32391" y="698274"/>
                    <a:pt x="26020" y="701447"/>
                  </a:cubicBezTo>
                  <a:cubicBezTo>
                    <a:pt x="15798" y="706548"/>
                    <a:pt x="5223" y="711820"/>
                    <a:pt x="1426" y="719837"/>
                  </a:cubicBezTo>
                  <a:cubicBezTo>
                    <a:pt x="875" y="721000"/>
                    <a:pt x="414" y="722171"/>
                    <a:pt x="0" y="723346"/>
                  </a:cubicBezTo>
                  <a:cubicBezTo>
                    <a:pt x="443" y="723775"/>
                    <a:pt x="5547" y="728479"/>
                    <a:pt x="19958" y="733712"/>
                  </a:cubicBezTo>
                  <a:cubicBezTo>
                    <a:pt x="33840" y="738752"/>
                    <a:pt x="59384" y="745277"/>
                    <a:pt x="102268" y="747759"/>
                  </a:cubicBezTo>
                  <a:close/>
                </a:path>
              </a:pathLst>
            </a:custGeom>
            <a:grpFill/>
            <a:ln cap="flat" cmpd="sng" w="0">
              <a:noFill/>
              <a:prstDash val="solid"/>
              <a:miter lim="800000"/>
            </a:ln>
          </p:spPr>
          <p:txBody>
            <a:bodyPr anchor="ctr">
              <a:spAutoFit/>
            </a:bodyPr>
            <a:lstStyle/>
            <a:p>
              <a:pPr algn="ctr"/>
              <a:endParaRPr lang="en-US"/>
            </a:p>
          </p:txBody>
        </p:sp>
        <p:sp>
          <p:nvSpPr>
            <p:cNvPr id="307" name="Free Form 166">
              <a:extLst>
                <a:ext uri="{FF2B5EF4-FFF2-40B4-BE49-F238E27FC236}">
                  <a16:creationId xmlns:a16="http://schemas.microsoft.com/office/drawing/2014/main" id="{3FBDA30A-9E1E-4A63-BE75-43B60F6E7954}"/>
                </a:ext>
              </a:extLst>
            </p:cNvPr>
            <p:cNvSpPr/>
            <p:nvPr/>
          </p:nvSpPr>
          <p:spPr>
            <a:xfrm>
              <a:off x="2129542" y="4003010"/>
              <a:ext cx="19987" cy="36516"/>
            </a:xfrm>
            <a:custGeom>
              <a:avLst/>
              <a:gdLst/>
              <a:ahLst/>
              <a:cxnLst/>
              <a:rect b="0" l="0" r="0" t="0"/>
              <a:pathLst>
                <a:path h="93054" w="50933">
                  <a:moveTo>
                    <a:pt x="1884" y="40779"/>
                  </a:moveTo>
                  <a:cubicBezTo>
                    <a:pt x="2845" y="47960"/>
                    <a:pt x="3738" y="48792"/>
                    <a:pt x="3986" y="48875"/>
                  </a:cubicBezTo>
                  <a:cubicBezTo>
                    <a:pt x="5347" y="49331"/>
                    <a:pt x="10741" y="47212"/>
                    <a:pt x="15949" y="45161"/>
                  </a:cubicBezTo>
                  <a:cubicBezTo>
                    <a:pt x="20699" y="43291"/>
                    <a:pt x="25198" y="41525"/>
                    <a:pt x="27022" y="41525"/>
                  </a:cubicBezTo>
                  <a:cubicBezTo>
                    <a:pt x="27129" y="41525"/>
                    <a:pt x="27227" y="41528"/>
                    <a:pt x="27317" y="41540"/>
                  </a:cubicBezTo>
                  <a:cubicBezTo>
                    <a:pt x="27873" y="41621"/>
                    <a:pt x="28326" y="41959"/>
                    <a:pt x="28656" y="42554"/>
                  </a:cubicBezTo>
                  <a:cubicBezTo>
                    <a:pt x="30416" y="45683"/>
                    <a:pt x="28599" y="54971"/>
                    <a:pt x="24242" y="65139"/>
                  </a:cubicBezTo>
                  <a:cubicBezTo>
                    <a:pt x="21884" y="70635"/>
                    <a:pt x="16710" y="78794"/>
                    <a:pt x="11579" y="86309"/>
                  </a:cubicBezTo>
                  <a:cubicBezTo>
                    <a:pt x="13694" y="88262"/>
                    <a:pt x="15635" y="90510"/>
                    <a:pt x="17341" y="93054"/>
                  </a:cubicBezTo>
                  <a:lnTo>
                    <a:pt x="40443" y="79145"/>
                  </a:lnTo>
                  <a:cubicBezTo>
                    <a:pt x="40984" y="78119"/>
                    <a:pt x="50933" y="59182"/>
                    <a:pt x="50933" y="49041"/>
                  </a:cubicBezTo>
                  <a:cubicBezTo>
                    <a:pt x="50933" y="45805"/>
                    <a:pt x="50335" y="40177"/>
                    <a:pt x="49362" y="33879"/>
                  </a:cubicBezTo>
                  <a:cubicBezTo>
                    <a:pt x="49362" y="33874"/>
                    <a:pt x="49355" y="33876"/>
                    <a:pt x="49355" y="33874"/>
                  </a:cubicBezTo>
                  <a:cubicBezTo>
                    <a:pt x="49353" y="33869"/>
                    <a:pt x="49362" y="33869"/>
                    <a:pt x="49360" y="33864"/>
                  </a:cubicBezTo>
                  <a:cubicBezTo>
                    <a:pt x="47126" y="19443"/>
                    <a:pt x="42891" y="1448"/>
                    <a:pt x="39143" y="199"/>
                  </a:cubicBezTo>
                  <a:cubicBezTo>
                    <a:pt x="38731" y="63"/>
                    <a:pt x="38180" y="0"/>
                    <a:pt x="37512" y="0"/>
                  </a:cubicBezTo>
                  <a:cubicBezTo>
                    <a:pt x="33642" y="0"/>
                    <a:pt x="25864" y="2165"/>
                    <a:pt x="18519" y="4611"/>
                  </a:cubicBezTo>
                  <a:cubicBezTo>
                    <a:pt x="18507" y="4613"/>
                    <a:pt x="18509" y="4635"/>
                    <a:pt x="18495" y="4635"/>
                  </a:cubicBezTo>
                  <a:lnTo>
                    <a:pt x="18495" y="4635"/>
                  </a:lnTo>
                  <a:cubicBezTo>
                    <a:pt x="18490" y="4635"/>
                    <a:pt x="18492" y="4623"/>
                    <a:pt x="18485" y="4623"/>
                  </a:cubicBezTo>
                  <a:cubicBezTo>
                    <a:pt x="10558" y="7266"/>
                    <a:pt x="3147" y="10233"/>
                    <a:pt x="1738" y="11170"/>
                  </a:cubicBezTo>
                  <a:cubicBezTo>
                    <a:pt x="0" y="12330"/>
                    <a:pt x="356" y="29372"/>
                    <a:pt x="1884" y="40779"/>
                  </a:cubicBezTo>
                  <a:close/>
                </a:path>
              </a:pathLst>
            </a:custGeom>
            <a:grpFill/>
            <a:ln cap="flat" cmpd="sng" w="0">
              <a:noFill/>
              <a:prstDash val="solid"/>
              <a:miter lim="800000"/>
            </a:ln>
          </p:spPr>
          <p:txBody>
            <a:bodyPr anchor="ctr">
              <a:spAutoFit/>
            </a:bodyPr>
            <a:lstStyle/>
            <a:p>
              <a:pPr algn="ctr"/>
              <a:endParaRPr lang="en-US"/>
            </a:p>
          </p:txBody>
        </p:sp>
        <p:sp>
          <p:nvSpPr>
            <p:cNvPr id="308" name="Free Form 167">
              <a:extLst>
                <a:ext uri="{FF2B5EF4-FFF2-40B4-BE49-F238E27FC236}">
                  <a16:creationId xmlns:a16="http://schemas.microsoft.com/office/drawing/2014/main" id="{F41927AB-DB13-4752-B42A-A58CA96B172D}"/>
                </a:ext>
              </a:extLst>
            </p:cNvPr>
            <p:cNvSpPr/>
            <p:nvPr/>
          </p:nvSpPr>
          <p:spPr>
            <a:xfrm>
              <a:off x="1895799" y="3602730"/>
              <a:ext cx="195767" cy="237483"/>
            </a:xfrm>
            <a:custGeom>
              <a:avLst/>
              <a:gdLst/>
              <a:ahLst/>
              <a:cxnLst/>
              <a:rect b="0" l="0" r="0" t="0"/>
              <a:pathLst>
                <a:path h="605181" w="498874">
                  <a:moveTo>
                    <a:pt x="40304" y="593969"/>
                  </a:moveTo>
                  <a:cubicBezTo>
                    <a:pt x="47495" y="599017"/>
                    <a:pt x="56278" y="605181"/>
                    <a:pt x="63176" y="605181"/>
                  </a:cubicBezTo>
                  <a:cubicBezTo>
                    <a:pt x="63905" y="605181"/>
                    <a:pt x="64615" y="605110"/>
                    <a:pt x="65297" y="604964"/>
                  </a:cubicBezTo>
                  <a:cubicBezTo>
                    <a:pt x="71152" y="603711"/>
                    <a:pt x="77526" y="585957"/>
                    <a:pt x="82178" y="572994"/>
                  </a:cubicBezTo>
                  <a:cubicBezTo>
                    <a:pt x="85246" y="564455"/>
                    <a:pt x="87667" y="557705"/>
                    <a:pt x="89301" y="556889"/>
                  </a:cubicBezTo>
                  <a:cubicBezTo>
                    <a:pt x="93541" y="554782"/>
                    <a:pt x="169705" y="564538"/>
                    <a:pt x="184898" y="567179"/>
                  </a:cubicBezTo>
                  <a:cubicBezTo>
                    <a:pt x="195303" y="568986"/>
                    <a:pt x="204832" y="583848"/>
                    <a:pt x="212050" y="596876"/>
                  </a:cubicBezTo>
                  <a:cubicBezTo>
                    <a:pt x="215608" y="593594"/>
                    <a:pt x="310154" y="506294"/>
                    <a:pt x="324882" y="487550"/>
                  </a:cubicBezTo>
                  <a:cubicBezTo>
                    <a:pt x="340122" y="468153"/>
                    <a:pt x="342819" y="458326"/>
                    <a:pt x="356450" y="402431"/>
                  </a:cubicBezTo>
                  <a:cubicBezTo>
                    <a:pt x="363553" y="373304"/>
                    <a:pt x="385979" y="337850"/>
                    <a:pt x="403538" y="313234"/>
                  </a:cubicBezTo>
                  <a:cubicBezTo>
                    <a:pt x="421896" y="287492"/>
                    <a:pt x="438860" y="267985"/>
                    <a:pt x="440170" y="266480"/>
                  </a:cubicBezTo>
                  <a:cubicBezTo>
                    <a:pt x="438555" y="265402"/>
                    <a:pt x="422394" y="254130"/>
                    <a:pt x="422394" y="236049"/>
                  </a:cubicBezTo>
                  <a:cubicBezTo>
                    <a:pt x="422394" y="218229"/>
                    <a:pt x="432584" y="201080"/>
                    <a:pt x="455427" y="180446"/>
                  </a:cubicBezTo>
                  <a:cubicBezTo>
                    <a:pt x="462081" y="174438"/>
                    <a:pt x="468121" y="169641"/>
                    <a:pt x="473449" y="165413"/>
                  </a:cubicBezTo>
                  <a:cubicBezTo>
                    <a:pt x="484978" y="156259"/>
                    <a:pt x="493307" y="149647"/>
                    <a:pt x="496599" y="139303"/>
                  </a:cubicBezTo>
                  <a:cubicBezTo>
                    <a:pt x="498874" y="132151"/>
                    <a:pt x="497362" y="124158"/>
                    <a:pt x="492561" y="117921"/>
                  </a:cubicBezTo>
                  <a:cubicBezTo>
                    <a:pt x="488355" y="112461"/>
                    <a:pt x="482339" y="109279"/>
                    <a:pt x="476321" y="109279"/>
                  </a:cubicBezTo>
                  <a:cubicBezTo>
                    <a:pt x="476039" y="109279"/>
                    <a:pt x="475756" y="109284"/>
                    <a:pt x="475475" y="109298"/>
                  </a:cubicBezTo>
                  <a:cubicBezTo>
                    <a:pt x="471696" y="109489"/>
                    <a:pt x="467107" y="110086"/>
                    <a:pt x="462247" y="110720"/>
                  </a:cubicBezTo>
                  <a:cubicBezTo>
                    <a:pt x="449582" y="112373"/>
                    <a:pt x="435227" y="114248"/>
                    <a:pt x="430684" y="109220"/>
                  </a:cubicBezTo>
                  <a:cubicBezTo>
                    <a:pt x="428187" y="106458"/>
                    <a:pt x="424213" y="97855"/>
                    <a:pt x="419612" y="87892"/>
                  </a:cubicBezTo>
                  <a:cubicBezTo>
                    <a:pt x="412687" y="72910"/>
                    <a:pt x="404840" y="55932"/>
                    <a:pt x="399117" y="52252"/>
                  </a:cubicBezTo>
                  <a:cubicBezTo>
                    <a:pt x="392894" y="48263"/>
                    <a:pt x="381121" y="56704"/>
                    <a:pt x="372524" y="62871"/>
                  </a:cubicBezTo>
                  <a:cubicBezTo>
                    <a:pt x="367796" y="66265"/>
                    <a:pt x="364057" y="68948"/>
                    <a:pt x="362124" y="69079"/>
                  </a:cubicBezTo>
                  <a:cubicBezTo>
                    <a:pt x="362065" y="69084"/>
                    <a:pt x="362002" y="69084"/>
                    <a:pt x="361934" y="69084"/>
                  </a:cubicBezTo>
                  <a:cubicBezTo>
                    <a:pt x="359483" y="69084"/>
                    <a:pt x="352319" y="66373"/>
                    <a:pt x="343314" y="62966"/>
                  </a:cubicBezTo>
                  <a:cubicBezTo>
                    <a:pt x="329683" y="57809"/>
                    <a:pt x="312717" y="51389"/>
                    <a:pt x="303714" y="51208"/>
                  </a:cubicBezTo>
                  <a:cubicBezTo>
                    <a:pt x="300169" y="51133"/>
                    <a:pt x="295229" y="51233"/>
                    <a:pt x="289513" y="51345"/>
                  </a:cubicBezTo>
                  <a:cubicBezTo>
                    <a:pt x="270886" y="51708"/>
                    <a:pt x="245390" y="52203"/>
                    <a:pt x="239041" y="47436"/>
                  </a:cubicBezTo>
                  <a:cubicBezTo>
                    <a:pt x="231238" y="41586"/>
                    <a:pt x="215661" y="4923"/>
                    <a:pt x="213591" y="0"/>
                  </a:cubicBezTo>
                  <a:cubicBezTo>
                    <a:pt x="212450" y="4915"/>
                    <a:pt x="203642" y="43184"/>
                    <a:pt x="204279" y="52096"/>
                  </a:cubicBezTo>
                  <a:cubicBezTo>
                    <a:pt x="204525" y="55539"/>
                    <a:pt x="206778" y="60942"/>
                    <a:pt x="209631" y="67785"/>
                  </a:cubicBezTo>
                  <a:cubicBezTo>
                    <a:pt x="214515" y="79499"/>
                    <a:pt x="221204" y="95541"/>
                    <a:pt x="220767" y="110505"/>
                  </a:cubicBezTo>
                  <a:cubicBezTo>
                    <a:pt x="220072" y="134109"/>
                    <a:pt x="124931" y="363994"/>
                    <a:pt x="110140" y="391560"/>
                  </a:cubicBezTo>
                  <a:cubicBezTo>
                    <a:pt x="95397" y="419034"/>
                    <a:pt x="3364" y="579341"/>
                    <a:pt x="0" y="585208"/>
                  </a:cubicBezTo>
                  <a:cubicBezTo>
                    <a:pt x="13359" y="585579"/>
                    <a:pt x="28678" y="586586"/>
                    <a:pt x="33132" y="589183"/>
                  </a:cubicBezTo>
                  <a:cubicBezTo>
                    <a:pt x="35195" y="590385"/>
                    <a:pt x="37678" y="592126"/>
                    <a:pt x="40304" y="593969"/>
                  </a:cubicBezTo>
                  <a:close/>
                </a:path>
              </a:pathLst>
            </a:custGeom>
            <a:grpFill/>
            <a:ln cap="flat" cmpd="sng" w="0">
              <a:noFill/>
              <a:prstDash val="solid"/>
              <a:miter lim="800000"/>
            </a:ln>
          </p:spPr>
          <p:txBody>
            <a:bodyPr anchor="ctr">
              <a:spAutoFit/>
            </a:bodyPr>
            <a:lstStyle/>
            <a:p>
              <a:pPr algn="ctr"/>
              <a:endParaRPr lang="en-US"/>
            </a:p>
          </p:txBody>
        </p:sp>
        <p:sp>
          <p:nvSpPr>
            <p:cNvPr id="309" name="Free Form 168">
              <a:extLst>
                <a:ext uri="{FF2B5EF4-FFF2-40B4-BE49-F238E27FC236}">
                  <a16:creationId xmlns:a16="http://schemas.microsoft.com/office/drawing/2014/main" id="{1EE4097C-A857-4FFE-816F-3769F1EC10AC}"/>
                </a:ext>
              </a:extLst>
            </p:cNvPr>
            <p:cNvSpPr/>
            <p:nvPr/>
          </p:nvSpPr>
          <p:spPr>
            <a:xfrm>
              <a:off x="1828687" y="3602678"/>
              <a:ext cx="153782" cy="229693"/>
            </a:xfrm>
            <a:custGeom>
              <a:avLst/>
              <a:gdLst/>
              <a:ahLst/>
              <a:cxnLst/>
              <a:rect b="0" l="0" r="0" t="0"/>
              <a:pathLst>
                <a:path h="585328" w="391885">
                  <a:moveTo>
                    <a:pt x="62579" y="523344"/>
                  </a:moveTo>
                  <a:cubicBezTo>
                    <a:pt x="75534" y="525631"/>
                    <a:pt x="91618" y="530449"/>
                    <a:pt x="94309" y="536499"/>
                  </a:cubicBezTo>
                  <a:cubicBezTo>
                    <a:pt x="95414" y="538988"/>
                    <a:pt x="94141" y="544121"/>
                    <a:pt x="92795" y="549556"/>
                  </a:cubicBezTo>
                  <a:cubicBezTo>
                    <a:pt x="91171" y="556133"/>
                    <a:pt x="89484" y="562931"/>
                    <a:pt x="91530" y="566206"/>
                  </a:cubicBezTo>
                  <a:cubicBezTo>
                    <a:pt x="92127" y="567157"/>
                    <a:pt x="92995" y="567744"/>
                    <a:pt x="94185" y="568000"/>
                  </a:cubicBezTo>
                  <a:cubicBezTo>
                    <a:pt x="99138" y="569059"/>
                    <a:pt x="104607" y="567006"/>
                    <a:pt x="110391" y="564833"/>
                  </a:cubicBezTo>
                  <a:cubicBezTo>
                    <a:pt x="115677" y="562848"/>
                    <a:pt x="121144" y="560814"/>
                    <a:pt x="126448" y="561124"/>
                  </a:cubicBezTo>
                  <a:cubicBezTo>
                    <a:pt x="137259" y="561802"/>
                    <a:pt x="148435" y="583631"/>
                    <a:pt x="149213" y="585167"/>
                  </a:cubicBezTo>
                  <a:cubicBezTo>
                    <a:pt x="150466" y="585152"/>
                    <a:pt x="159856" y="585035"/>
                    <a:pt x="170631" y="585328"/>
                  </a:cubicBezTo>
                  <a:cubicBezTo>
                    <a:pt x="172543" y="581997"/>
                    <a:pt x="265997" y="419229"/>
                    <a:pt x="280859" y="391529"/>
                  </a:cubicBezTo>
                  <a:cubicBezTo>
                    <a:pt x="295646" y="363972"/>
                    <a:pt x="390751" y="134209"/>
                    <a:pt x="391443" y="110630"/>
                  </a:cubicBezTo>
                  <a:cubicBezTo>
                    <a:pt x="391885" y="95736"/>
                    <a:pt x="385208" y="79735"/>
                    <a:pt x="380334" y="68050"/>
                  </a:cubicBezTo>
                  <a:cubicBezTo>
                    <a:pt x="377471" y="61179"/>
                    <a:pt x="375206" y="55751"/>
                    <a:pt x="374955" y="52254"/>
                  </a:cubicBezTo>
                  <a:cubicBezTo>
                    <a:pt x="374313" y="43245"/>
                    <a:pt x="383223" y="4589"/>
                    <a:pt x="384294" y="0"/>
                  </a:cubicBezTo>
                  <a:cubicBezTo>
                    <a:pt x="381512" y="2104"/>
                    <a:pt x="378734" y="4196"/>
                    <a:pt x="375998" y="6254"/>
                  </a:cubicBezTo>
                  <a:cubicBezTo>
                    <a:pt x="364760" y="14718"/>
                    <a:pt x="354138" y="22708"/>
                    <a:pt x="345923" y="29685"/>
                  </a:cubicBezTo>
                  <a:cubicBezTo>
                    <a:pt x="328357" y="44610"/>
                    <a:pt x="314590" y="58528"/>
                    <a:pt x="303524" y="69711"/>
                  </a:cubicBezTo>
                  <a:cubicBezTo>
                    <a:pt x="296107" y="77209"/>
                    <a:pt x="289701" y="83685"/>
                    <a:pt x="283883" y="88743"/>
                  </a:cubicBezTo>
                  <a:cubicBezTo>
                    <a:pt x="269504" y="101244"/>
                    <a:pt x="172750" y="152473"/>
                    <a:pt x="170853" y="153475"/>
                  </a:cubicBezTo>
                  <a:cubicBezTo>
                    <a:pt x="164065" y="169883"/>
                    <a:pt x="159081" y="182114"/>
                    <a:pt x="157518" y="186715"/>
                  </a:cubicBezTo>
                  <a:cubicBezTo>
                    <a:pt x="153984" y="197088"/>
                    <a:pt x="132697" y="252896"/>
                    <a:pt x="108508" y="312961"/>
                  </a:cubicBezTo>
                  <a:cubicBezTo>
                    <a:pt x="87614" y="364838"/>
                    <a:pt x="60243" y="430584"/>
                    <a:pt x="48497" y="449182"/>
                  </a:cubicBezTo>
                  <a:cubicBezTo>
                    <a:pt x="27661" y="482169"/>
                    <a:pt x="2294" y="523529"/>
                    <a:pt x="0" y="527277"/>
                  </a:cubicBezTo>
                  <a:cubicBezTo>
                    <a:pt x="25849" y="524621"/>
                    <a:pt x="56405" y="522263"/>
                    <a:pt x="62579" y="523344"/>
                  </a:cubicBezTo>
                  <a:close/>
                </a:path>
              </a:pathLst>
            </a:custGeom>
            <a:grpFill/>
            <a:ln cap="flat" cmpd="sng" w="0">
              <a:noFill/>
              <a:prstDash val="solid"/>
              <a:miter lim="800000"/>
            </a:ln>
          </p:spPr>
          <p:txBody>
            <a:bodyPr anchor="ctr">
              <a:spAutoFit/>
            </a:bodyPr>
            <a:lstStyle/>
            <a:p>
              <a:pPr algn="ctr"/>
              <a:endParaRPr lang="en-US"/>
            </a:p>
          </p:txBody>
        </p:sp>
        <p:sp>
          <p:nvSpPr>
            <p:cNvPr id="310" name="Free Form 169">
              <a:extLst>
                <a:ext uri="{FF2B5EF4-FFF2-40B4-BE49-F238E27FC236}">
                  <a16:creationId xmlns:a16="http://schemas.microsoft.com/office/drawing/2014/main" id="{7949F990-B2D4-48C9-BF53-B4F71598F6C8}"/>
                </a:ext>
              </a:extLst>
            </p:cNvPr>
            <p:cNvSpPr/>
            <p:nvPr/>
          </p:nvSpPr>
          <p:spPr>
            <a:xfrm>
              <a:off x="1425133" y="4037244"/>
              <a:ext cx="132264" cy="222249"/>
            </a:xfrm>
            <a:custGeom>
              <a:avLst/>
              <a:gdLst/>
              <a:ahLst/>
              <a:cxnLst/>
              <a:rect b="0" l="0" r="0" t="0"/>
              <a:pathLst>
                <a:path h="566359" w="337050">
                  <a:moveTo>
                    <a:pt x="286068" y="248950"/>
                  </a:moveTo>
                  <a:cubicBezTo>
                    <a:pt x="286836" y="239316"/>
                    <a:pt x="289894" y="232401"/>
                    <a:pt x="292590" y="226298"/>
                  </a:cubicBezTo>
                  <a:cubicBezTo>
                    <a:pt x="296285" y="217927"/>
                    <a:pt x="298955" y="211884"/>
                    <a:pt x="293427" y="203716"/>
                  </a:cubicBezTo>
                  <a:cubicBezTo>
                    <a:pt x="288253" y="196079"/>
                    <a:pt x="278248" y="197561"/>
                    <a:pt x="267658" y="199127"/>
                  </a:cubicBezTo>
                  <a:cubicBezTo>
                    <a:pt x="258767" y="200451"/>
                    <a:pt x="249577" y="201814"/>
                    <a:pt x="242642" y="197812"/>
                  </a:cubicBezTo>
                  <a:cubicBezTo>
                    <a:pt x="234269" y="192996"/>
                    <a:pt x="231652" y="173165"/>
                    <a:pt x="228882" y="152173"/>
                  </a:cubicBezTo>
                  <a:cubicBezTo>
                    <a:pt x="226639" y="135182"/>
                    <a:pt x="224323" y="117613"/>
                    <a:pt x="218763" y="107526"/>
                  </a:cubicBezTo>
                  <a:cubicBezTo>
                    <a:pt x="211767" y="94831"/>
                    <a:pt x="202618" y="87609"/>
                    <a:pt x="194547" y="81240"/>
                  </a:cubicBezTo>
                  <a:cubicBezTo>
                    <a:pt x="188324" y="76329"/>
                    <a:pt x="182950" y="72091"/>
                    <a:pt x="179707" y="66309"/>
                  </a:cubicBezTo>
                  <a:cubicBezTo>
                    <a:pt x="172497" y="53466"/>
                    <a:pt x="162980" y="2916"/>
                    <a:pt x="162438" y="0"/>
                  </a:cubicBezTo>
                  <a:cubicBezTo>
                    <a:pt x="159551" y="4962"/>
                    <a:pt x="149603" y="9119"/>
                    <a:pt x="138313" y="20884"/>
                  </a:cubicBezTo>
                  <a:cubicBezTo>
                    <a:pt x="126850" y="32776"/>
                    <a:pt x="122288" y="38731"/>
                    <a:pt x="105780" y="41499"/>
                  </a:cubicBezTo>
                  <a:cubicBezTo>
                    <a:pt x="89301" y="44237"/>
                    <a:pt x="62154" y="59460"/>
                    <a:pt x="55283" y="68384"/>
                  </a:cubicBezTo>
                  <a:cubicBezTo>
                    <a:pt x="48411" y="77338"/>
                    <a:pt x="52888" y="86263"/>
                    <a:pt x="62840" y="95187"/>
                  </a:cubicBezTo>
                  <a:cubicBezTo>
                    <a:pt x="72820" y="104114"/>
                    <a:pt x="74873" y="135019"/>
                    <a:pt x="70767" y="140866"/>
                  </a:cubicBezTo>
                  <a:cubicBezTo>
                    <a:pt x="66634" y="146711"/>
                    <a:pt x="55656" y="141205"/>
                    <a:pt x="43964" y="144658"/>
                  </a:cubicBezTo>
                  <a:cubicBezTo>
                    <a:pt x="32274" y="148081"/>
                    <a:pt x="23691" y="159086"/>
                    <a:pt x="29194" y="169722"/>
                  </a:cubicBezTo>
                  <a:cubicBezTo>
                    <a:pt x="34698" y="180383"/>
                    <a:pt x="38463" y="184833"/>
                    <a:pt x="41228" y="195837"/>
                  </a:cubicBezTo>
                  <a:cubicBezTo>
                    <a:pt x="43964" y="206815"/>
                    <a:pt x="42596" y="210265"/>
                    <a:pt x="30565" y="210948"/>
                  </a:cubicBezTo>
                  <a:cubicBezTo>
                    <a:pt x="18531" y="211633"/>
                    <a:pt x="10977" y="213686"/>
                    <a:pt x="12713" y="225378"/>
                  </a:cubicBezTo>
                  <a:cubicBezTo>
                    <a:pt x="14425" y="237036"/>
                    <a:pt x="27485" y="240148"/>
                    <a:pt x="36066" y="253205"/>
                  </a:cubicBezTo>
                  <a:cubicBezTo>
                    <a:pt x="44649" y="266236"/>
                    <a:pt x="46019" y="289272"/>
                    <a:pt x="41567" y="300593"/>
                  </a:cubicBezTo>
                  <a:cubicBezTo>
                    <a:pt x="37095" y="311942"/>
                    <a:pt x="24032" y="319157"/>
                    <a:pt x="21640" y="327738"/>
                  </a:cubicBezTo>
                  <a:cubicBezTo>
                    <a:pt x="19214" y="336321"/>
                    <a:pt x="25061" y="354167"/>
                    <a:pt x="25061" y="369310"/>
                  </a:cubicBezTo>
                  <a:cubicBezTo>
                    <a:pt x="25061" y="384423"/>
                    <a:pt x="24718" y="387159"/>
                    <a:pt x="14425" y="399190"/>
                  </a:cubicBezTo>
                  <a:cubicBezTo>
                    <a:pt x="4103" y="411192"/>
                    <a:pt x="0" y="431123"/>
                    <a:pt x="0" y="435944"/>
                  </a:cubicBezTo>
                  <a:cubicBezTo>
                    <a:pt x="0" y="440733"/>
                    <a:pt x="37548" y="455046"/>
                    <a:pt x="49467" y="457812"/>
                  </a:cubicBezTo>
                  <a:cubicBezTo>
                    <a:pt x="61357" y="460547"/>
                    <a:pt x="81062" y="469701"/>
                    <a:pt x="88843" y="479796"/>
                  </a:cubicBezTo>
                  <a:cubicBezTo>
                    <a:pt x="96628" y="489859"/>
                    <a:pt x="96172" y="502690"/>
                    <a:pt x="104412" y="511842"/>
                  </a:cubicBezTo>
                  <a:cubicBezTo>
                    <a:pt x="112654" y="520995"/>
                    <a:pt x="121805" y="514582"/>
                    <a:pt x="129162" y="511842"/>
                  </a:cubicBezTo>
                  <a:cubicBezTo>
                    <a:pt x="136462" y="509106"/>
                    <a:pt x="151144" y="508538"/>
                    <a:pt x="147923" y="516606"/>
                  </a:cubicBezTo>
                  <a:cubicBezTo>
                    <a:pt x="144728" y="524675"/>
                    <a:pt x="143360" y="531546"/>
                    <a:pt x="147467" y="534285"/>
                  </a:cubicBezTo>
                  <a:cubicBezTo>
                    <a:pt x="151600" y="537050"/>
                    <a:pt x="164401" y="548937"/>
                    <a:pt x="172670" y="549849"/>
                  </a:cubicBezTo>
                  <a:cubicBezTo>
                    <a:pt x="180912" y="550793"/>
                    <a:pt x="193255" y="548937"/>
                    <a:pt x="195569" y="556264"/>
                  </a:cubicBezTo>
                  <a:cubicBezTo>
                    <a:pt x="197849" y="563594"/>
                    <a:pt x="209282" y="566359"/>
                    <a:pt x="212501" y="563594"/>
                  </a:cubicBezTo>
                  <a:cubicBezTo>
                    <a:pt x="215698" y="560858"/>
                    <a:pt x="213872" y="544833"/>
                    <a:pt x="221197" y="537506"/>
                  </a:cubicBezTo>
                  <a:cubicBezTo>
                    <a:pt x="228526" y="530176"/>
                    <a:pt x="242728" y="538871"/>
                    <a:pt x="242269" y="528781"/>
                  </a:cubicBezTo>
                  <a:cubicBezTo>
                    <a:pt x="241816" y="518715"/>
                    <a:pt x="234030" y="506826"/>
                    <a:pt x="231750" y="500869"/>
                  </a:cubicBezTo>
                  <a:cubicBezTo>
                    <a:pt x="229438" y="494907"/>
                    <a:pt x="234030" y="488950"/>
                    <a:pt x="243640" y="490315"/>
                  </a:cubicBezTo>
                  <a:cubicBezTo>
                    <a:pt x="253247" y="491686"/>
                    <a:pt x="289004" y="488950"/>
                    <a:pt x="289916" y="484356"/>
                  </a:cubicBezTo>
                  <a:cubicBezTo>
                    <a:pt x="290827" y="479796"/>
                    <a:pt x="286236" y="462374"/>
                    <a:pt x="289916" y="460547"/>
                  </a:cubicBezTo>
                  <a:cubicBezTo>
                    <a:pt x="293563" y="458724"/>
                    <a:pt x="304114" y="465139"/>
                    <a:pt x="305938" y="453220"/>
                  </a:cubicBezTo>
                  <a:cubicBezTo>
                    <a:pt x="307762" y="441304"/>
                    <a:pt x="321851" y="412221"/>
                    <a:pt x="327694" y="402270"/>
                  </a:cubicBezTo>
                  <a:cubicBezTo>
                    <a:pt x="330822" y="396942"/>
                    <a:pt x="334233" y="393014"/>
                    <a:pt x="337050" y="391490"/>
                  </a:cubicBezTo>
                  <a:cubicBezTo>
                    <a:pt x="335523" y="388022"/>
                    <a:pt x="284271" y="271406"/>
                    <a:pt x="286068" y="248950"/>
                  </a:cubicBezTo>
                  <a:close/>
                </a:path>
              </a:pathLst>
            </a:custGeom>
            <a:grpFill/>
            <a:ln cap="flat" cmpd="sng" w="0">
              <a:noFill/>
              <a:prstDash val="solid"/>
              <a:miter lim="800000"/>
            </a:ln>
          </p:spPr>
          <p:txBody>
            <a:bodyPr anchor="ctr">
              <a:spAutoFit/>
            </a:bodyPr>
            <a:lstStyle/>
            <a:p>
              <a:pPr algn="ctr"/>
              <a:endParaRPr lang="en-US"/>
            </a:p>
          </p:txBody>
        </p:sp>
        <p:sp>
          <p:nvSpPr>
            <p:cNvPr id="311" name="Free Form 170">
              <a:extLst>
                <a:ext uri="{FF2B5EF4-FFF2-40B4-BE49-F238E27FC236}">
                  <a16:creationId xmlns:a16="http://schemas.microsoft.com/office/drawing/2014/main" id="{4719411E-9075-4C9F-93E0-FCF96A42A792}"/>
                </a:ext>
              </a:extLst>
            </p:cNvPr>
            <p:cNvSpPr/>
            <p:nvPr/>
          </p:nvSpPr>
          <p:spPr>
            <a:xfrm>
              <a:off x="1488959" y="3966862"/>
              <a:ext cx="201305" cy="227434"/>
            </a:xfrm>
            <a:custGeom>
              <a:avLst/>
              <a:gdLst/>
              <a:ahLst/>
              <a:cxnLst/>
              <a:rect b="0" l="0" r="0" t="0"/>
              <a:pathLst>
                <a:path h="579573" w="512988">
                  <a:moveTo>
                    <a:pt x="505775" y="355947"/>
                  </a:moveTo>
                  <a:cubicBezTo>
                    <a:pt x="499798" y="347706"/>
                    <a:pt x="488194" y="345570"/>
                    <a:pt x="483859" y="339093"/>
                  </a:cubicBezTo>
                  <a:cubicBezTo>
                    <a:pt x="482108" y="339437"/>
                    <a:pt x="480498" y="339615"/>
                    <a:pt x="479035" y="339615"/>
                  </a:cubicBezTo>
                  <a:cubicBezTo>
                    <a:pt x="475648" y="339615"/>
                    <a:pt x="473017" y="338696"/>
                    <a:pt x="471067" y="336843"/>
                  </a:cubicBezTo>
                  <a:cubicBezTo>
                    <a:pt x="467224" y="333192"/>
                    <a:pt x="466166" y="325953"/>
                    <a:pt x="467831" y="314712"/>
                  </a:cubicBezTo>
                  <a:cubicBezTo>
                    <a:pt x="468843" y="307884"/>
                    <a:pt x="470813" y="301322"/>
                    <a:pt x="472557" y="295529"/>
                  </a:cubicBezTo>
                  <a:cubicBezTo>
                    <a:pt x="475563" y="285522"/>
                    <a:pt x="478162" y="276875"/>
                    <a:pt x="474722" y="270857"/>
                  </a:cubicBezTo>
                  <a:cubicBezTo>
                    <a:pt x="473478" y="268682"/>
                    <a:pt x="471962" y="267582"/>
                    <a:pt x="470203" y="267582"/>
                  </a:cubicBezTo>
                  <a:cubicBezTo>
                    <a:pt x="470106" y="267582"/>
                    <a:pt x="470006" y="267582"/>
                    <a:pt x="469906" y="267592"/>
                  </a:cubicBezTo>
                  <a:cubicBezTo>
                    <a:pt x="465017" y="267931"/>
                    <a:pt x="458987" y="276592"/>
                    <a:pt x="455795" y="284573"/>
                  </a:cubicBezTo>
                  <a:cubicBezTo>
                    <a:pt x="454351" y="288179"/>
                    <a:pt x="450221" y="296767"/>
                    <a:pt x="443018" y="298616"/>
                  </a:cubicBezTo>
                  <a:cubicBezTo>
                    <a:pt x="439087" y="299611"/>
                    <a:pt x="434973" y="298387"/>
                    <a:pt x="430797" y="294948"/>
                  </a:cubicBezTo>
                  <a:cubicBezTo>
                    <a:pt x="423813" y="289194"/>
                    <a:pt x="423886" y="279833"/>
                    <a:pt x="423952" y="271571"/>
                  </a:cubicBezTo>
                  <a:cubicBezTo>
                    <a:pt x="423998" y="266058"/>
                    <a:pt x="424040" y="260852"/>
                    <a:pt x="421835" y="257819"/>
                  </a:cubicBezTo>
                  <a:cubicBezTo>
                    <a:pt x="420677" y="256227"/>
                    <a:pt x="419436" y="255427"/>
                    <a:pt x="418044" y="255385"/>
                  </a:cubicBezTo>
                  <a:lnTo>
                    <a:pt x="417927" y="255385"/>
                  </a:lnTo>
                  <a:cubicBezTo>
                    <a:pt x="414242" y="255385"/>
                    <a:pt x="409912" y="260628"/>
                    <a:pt x="404901" y="266695"/>
                  </a:cubicBezTo>
                  <a:cubicBezTo>
                    <a:pt x="403584" y="268289"/>
                    <a:pt x="402223" y="269935"/>
                    <a:pt x="400807" y="271569"/>
                  </a:cubicBezTo>
                  <a:cubicBezTo>
                    <a:pt x="391892" y="281861"/>
                    <a:pt x="382809" y="279218"/>
                    <a:pt x="371044" y="271598"/>
                  </a:cubicBezTo>
                  <a:cubicBezTo>
                    <a:pt x="365684" y="268131"/>
                    <a:pt x="354560" y="256907"/>
                    <a:pt x="345891" y="240206"/>
                  </a:cubicBezTo>
                  <a:cubicBezTo>
                    <a:pt x="338818" y="226585"/>
                    <a:pt x="331429" y="205359"/>
                    <a:pt x="336382" y="181587"/>
                  </a:cubicBezTo>
                  <a:cubicBezTo>
                    <a:pt x="338140" y="173155"/>
                    <a:pt x="339954" y="165304"/>
                    <a:pt x="341710" y="157708"/>
                  </a:cubicBezTo>
                  <a:cubicBezTo>
                    <a:pt x="349159" y="125477"/>
                    <a:pt x="355045" y="100023"/>
                    <a:pt x="349156" y="63951"/>
                  </a:cubicBezTo>
                  <a:cubicBezTo>
                    <a:pt x="344806" y="37324"/>
                    <a:pt x="336221" y="22638"/>
                    <a:pt x="327916" y="8436"/>
                  </a:cubicBezTo>
                  <a:cubicBezTo>
                    <a:pt x="326267" y="5615"/>
                    <a:pt x="324648" y="2830"/>
                    <a:pt x="323075" y="0"/>
                  </a:cubicBezTo>
                  <a:cubicBezTo>
                    <a:pt x="321481" y="1448"/>
                    <a:pt x="303805" y="17858"/>
                    <a:pt x="304670" y="31687"/>
                  </a:cubicBezTo>
                  <a:cubicBezTo>
                    <a:pt x="305448" y="44135"/>
                    <a:pt x="309320" y="148379"/>
                    <a:pt x="304656" y="158181"/>
                  </a:cubicBezTo>
                  <a:cubicBezTo>
                    <a:pt x="302505" y="162687"/>
                    <a:pt x="294846" y="164111"/>
                    <a:pt x="286031" y="164111"/>
                  </a:cubicBezTo>
                  <a:cubicBezTo>
                    <a:pt x="274617" y="164111"/>
                    <a:pt x="261269" y="161726"/>
                    <a:pt x="255461" y="160561"/>
                  </a:cubicBezTo>
                  <a:cubicBezTo>
                    <a:pt x="248828" y="159237"/>
                    <a:pt x="235027" y="149303"/>
                    <a:pt x="217558" y="136725"/>
                  </a:cubicBezTo>
                  <a:cubicBezTo>
                    <a:pt x="198327" y="122880"/>
                    <a:pt x="174394" y="105653"/>
                    <a:pt x="149156" y="91847"/>
                  </a:cubicBezTo>
                  <a:cubicBezTo>
                    <a:pt x="126667" y="79543"/>
                    <a:pt x="96453" y="61886"/>
                    <a:pt x="70596" y="46544"/>
                  </a:cubicBezTo>
                  <a:cubicBezTo>
                    <a:pt x="71125" y="54688"/>
                    <a:pt x="68877" y="60686"/>
                    <a:pt x="66792" y="65117"/>
                  </a:cubicBezTo>
                  <a:cubicBezTo>
                    <a:pt x="63598" y="71991"/>
                    <a:pt x="51679" y="83454"/>
                    <a:pt x="47117" y="84363"/>
                  </a:cubicBezTo>
                  <a:cubicBezTo>
                    <a:pt x="42528" y="85275"/>
                    <a:pt x="35203" y="83910"/>
                    <a:pt x="29697" y="90323"/>
                  </a:cubicBezTo>
                  <a:cubicBezTo>
                    <a:pt x="24225" y="96738"/>
                    <a:pt x="7259" y="120547"/>
                    <a:pt x="4064" y="131554"/>
                  </a:cubicBezTo>
                  <a:cubicBezTo>
                    <a:pt x="872" y="142429"/>
                    <a:pt x="2626" y="173501"/>
                    <a:pt x="0" y="178983"/>
                  </a:cubicBezTo>
                  <a:lnTo>
                    <a:pt x="60" y="179054"/>
                  </a:lnTo>
                  <a:cubicBezTo>
                    <a:pt x="80" y="179080"/>
                    <a:pt x="92" y="179107"/>
                    <a:pt x="99" y="179139"/>
                  </a:cubicBezTo>
                  <a:cubicBezTo>
                    <a:pt x="197" y="179668"/>
                    <a:pt x="10002" y="232389"/>
                    <a:pt x="17358" y="245495"/>
                  </a:cubicBezTo>
                  <a:cubicBezTo>
                    <a:pt x="20570" y="251218"/>
                    <a:pt x="25917" y="255437"/>
                    <a:pt x="32113" y="260326"/>
                  </a:cubicBezTo>
                  <a:cubicBezTo>
                    <a:pt x="40209" y="266717"/>
                    <a:pt x="49389" y="273959"/>
                    <a:pt x="56419" y="286714"/>
                  </a:cubicBezTo>
                  <a:cubicBezTo>
                    <a:pt x="62008" y="296860"/>
                    <a:pt x="64329" y="314458"/>
                    <a:pt x="66575" y="331483"/>
                  </a:cubicBezTo>
                  <a:cubicBezTo>
                    <a:pt x="69333" y="352392"/>
                    <a:pt x="71940" y="372138"/>
                    <a:pt x="80167" y="376876"/>
                  </a:cubicBezTo>
                  <a:cubicBezTo>
                    <a:pt x="87004" y="380807"/>
                    <a:pt x="96133" y="379456"/>
                    <a:pt x="104960" y="378147"/>
                  </a:cubicBezTo>
                  <a:cubicBezTo>
                    <a:pt x="115663" y="376557"/>
                    <a:pt x="125767" y="375062"/>
                    <a:pt x="131064" y="382880"/>
                  </a:cubicBezTo>
                  <a:cubicBezTo>
                    <a:pt x="136701" y="391207"/>
                    <a:pt x="133858" y="397644"/>
                    <a:pt x="130256" y="405791"/>
                  </a:cubicBezTo>
                  <a:cubicBezTo>
                    <a:pt x="127572" y="411872"/>
                    <a:pt x="124526" y="418761"/>
                    <a:pt x="123763" y="428331"/>
                  </a:cubicBezTo>
                  <a:cubicBezTo>
                    <a:pt x="121973" y="450721"/>
                    <a:pt x="173250" y="567371"/>
                    <a:pt x="174708" y="570678"/>
                  </a:cubicBezTo>
                  <a:cubicBezTo>
                    <a:pt x="177015" y="569559"/>
                    <a:pt x="178888" y="570136"/>
                    <a:pt x="179814" y="573043"/>
                  </a:cubicBezTo>
                  <a:cubicBezTo>
                    <a:pt x="181870" y="579573"/>
                    <a:pt x="192162" y="577149"/>
                    <a:pt x="194928" y="567198"/>
                  </a:cubicBezTo>
                  <a:cubicBezTo>
                    <a:pt x="197666" y="557247"/>
                    <a:pt x="206247" y="556903"/>
                    <a:pt x="212094" y="552087"/>
                  </a:cubicBezTo>
                  <a:cubicBezTo>
                    <a:pt x="217936" y="547267"/>
                    <a:pt x="219648" y="543504"/>
                    <a:pt x="215200" y="535606"/>
                  </a:cubicBezTo>
                  <a:cubicBezTo>
                    <a:pt x="210724" y="527706"/>
                    <a:pt x="213459" y="519469"/>
                    <a:pt x="219992" y="521861"/>
                  </a:cubicBezTo>
                  <a:cubicBezTo>
                    <a:pt x="226522" y="524258"/>
                    <a:pt x="248846" y="526682"/>
                    <a:pt x="252979" y="522546"/>
                  </a:cubicBezTo>
                  <a:cubicBezTo>
                    <a:pt x="257087" y="518413"/>
                    <a:pt x="266353" y="505041"/>
                    <a:pt x="267036" y="498170"/>
                  </a:cubicBezTo>
                  <a:cubicBezTo>
                    <a:pt x="267748" y="491298"/>
                    <a:pt x="273937" y="490615"/>
                    <a:pt x="282520" y="488533"/>
                  </a:cubicBezTo>
                  <a:cubicBezTo>
                    <a:pt x="291101" y="486480"/>
                    <a:pt x="289047" y="477211"/>
                    <a:pt x="291786" y="472393"/>
                  </a:cubicBezTo>
                  <a:cubicBezTo>
                    <a:pt x="294522" y="467604"/>
                    <a:pt x="302793" y="464154"/>
                    <a:pt x="306555" y="475844"/>
                  </a:cubicBezTo>
                  <a:cubicBezTo>
                    <a:pt x="310347" y="487504"/>
                    <a:pt x="314795" y="497484"/>
                    <a:pt x="319613" y="490615"/>
                  </a:cubicBezTo>
                  <a:cubicBezTo>
                    <a:pt x="324433" y="483739"/>
                    <a:pt x="318586" y="472393"/>
                    <a:pt x="327513" y="468628"/>
                  </a:cubicBezTo>
                  <a:cubicBezTo>
                    <a:pt x="336438" y="464837"/>
                    <a:pt x="349837" y="462783"/>
                    <a:pt x="348810" y="456939"/>
                  </a:cubicBezTo>
                  <a:cubicBezTo>
                    <a:pt x="347784" y="451094"/>
                    <a:pt x="344333" y="440801"/>
                    <a:pt x="334382" y="441484"/>
                  </a:cubicBezTo>
                  <a:cubicBezTo>
                    <a:pt x="324433" y="442169"/>
                    <a:pt x="309291" y="442513"/>
                    <a:pt x="308950" y="437351"/>
                  </a:cubicBezTo>
                  <a:cubicBezTo>
                    <a:pt x="308611" y="432218"/>
                    <a:pt x="315136" y="423979"/>
                    <a:pt x="323721" y="424664"/>
                  </a:cubicBezTo>
                  <a:cubicBezTo>
                    <a:pt x="332331" y="425349"/>
                    <a:pt x="343989" y="431165"/>
                    <a:pt x="354999" y="434271"/>
                  </a:cubicBezTo>
                  <a:cubicBezTo>
                    <a:pt x="365977" y="437351"/>
                    <a:pt x="369424" y="434271"/>
                    <a:pt x="370110" y="427058"/>
                  </a:cubicBezTo>
                  <a:cubicBezTo>
                    <a:pt x="370795" y="419846"/>
                    <a:pt x="371480" y="409209"/>
                    <a:pt x="381087" y="406786"/>
                  </a:cubicBezTo>
                  <a:cubicBezTo>
                    <a:pt x="390724" y="404391"/>
                    <a:pt x="401702" y="404735"/>
                    <a:pt x="405493" y="410919"/>
                  </a:cubicBezTo>
                  <a:cubicBezTo>
                    <a:pt x="409258" y="417107"/>
                    <a:pt x="402389" y="437351"/>
                    <a:pt x="405493" y="442169"/>
                  </a:cubicBezTo>
                  <a:cubicBezTo>
                    <a:pt x="408575" y="446990"/>
                    <a:pt x="415444" y="443540"/>
                    <a:pt x="419921" y="438063"/>
                  </a:cubicBezTo>
                  <a:cubicBezTo>
                    <a:pt x="424369" y="432562"/>
                    <a:pt x="432611" y="422240"/>
                    <a:pt x="430214" y="414001"/>
                  </a:cubicBezTo>
                  <a:cubicBezTo>
                    <a:pt x="427819" y="405759"/>
                    <a:pt x="429531" y="395808"/>
                    <a:pt x="435376" y="390990"/>
                  </a:cubicBezTo>
                  <a:cubicBezTo>
                    <a:pt x="441221" y="386171"/>
                    <a:pt x="441221" y="379671"/>
                    <a:pt x="459755" y="381724"/>
                  </a:cubicBezTo>
                  <a:cubicBezTo>
                    <a:pt x="478314" y="383777"/>
                    <a:pt x="477289" y="381724"/>
                    <a:pt x="482422" y="376562"/>
                  </a:cubicBezTo>
                  <a:cubicBezTo>
                    <a:pt x="487582" y="371402"/>
                    <a:pt x="489291" y="371058"/>
                    <a:pt x="498218" y="371058"/>
                  </a:cubicBezTo>
                  <a:cubicBezTo>
                    <a:pt x="507170" y="371058"/>
                    <a:pt x="512988" y="365928"/>
                    <a:pt x="505775" y="355947"/>
                  </a:cubicBezTo>
                  <a:close/>
                </a:path>
              </a:pathLst>
            </a:custGeom>
            <a:grpFill/>
            <a:ln cap="flat" cmpd="sng" w="0">
              <a:noFill/>
              <a:prstDash val="solid"/>
              <a:miter lim="800000"/>
            </a:ln>
          </p:spPr>
          <p:txBody>
            <a:bodyPr anchor="ctr">
              <a:spAutoFit/>
            </a:bodyPr>
            <a:lstStyle/>
            <a:p>
              <a:pPr algn="ctr"/>
              <a:endParaRPr lang="en-US"/>
            </a:p>
          </p:txBody>
        </p:sp>
        <p:sp>
          <p:nvSpPr>
            <p:cNvPr id="312" name="Free Form 171">
              <a:extLst>
                <a:ext uri="{FF2B5EF4-FFF2-40B4-BE49-F238E27FC236}">
                  <a16:creationId xmlns:a16="http://schemas.microsoft.com/office/drawing/2014/main" id="{7D7C9EDA-BB7F-4028-A2F1-8AD38D08F7B1}"/>
                </a:ext>
              </a:extLst>
            </p:cNvPr>
            <p:cNvSpPr/>
            <p:nvPr/>
          </p:nvSpPr>
          <p:spPr>
            <a:xfrm>
              <a:off x="1194152" y="2531020"/>
              <a:ext cx="1675566" cy="1570490"/>
            </a:xfrm>
            <a:custGeom>
              <a:avLst/>
              <a:gdLst/>
              <a:ahLst/>
              <a:cxnLst/>
              <a:rect b="0" l="0" r="0" t="0"/>
              <a:pathLst>
                <a:path h="4002099" w="4269867">
                  <a:moveTo>
                    <a:pt x="4269867" y="2474671"/>
                  </a:moveTo>
                  <a:cubicBezTo>
                    <a:pt x="4268097" y="2474476"/>
                    <a:pt x="4266100" y="2474361"/>
                    <a:pt x="4263793" y="2474356"/>
                  </a:cubicBezTo>
                  <a:cubicBezTo>
                    <a:pt x="4260387" y="2484022"/>
                    <a:pt x="4231526" y="2566379"/>
                    <a:pt x="4231526" y="2581873"/>
                  </a:cubicBezTo>
                  <a:cubicBezTo>
                    <a:pt x="4231526" y="2590678"/>
                    <a:pt x="4236251" y="2601160"/>
                    <a:pt x="4240821" y="2611297"/>
                  </a:cubicBezTo>
                  <a:cubicBezTo>
                    <a:pt x="4244696" y="2619887"/>
                    <a:pt x="4248702" y="2628770"/>
                    <a:pt x="4248702" y="2634771"/>
                  </a:cubicBezTo>
                  <a:cubicBezTo>
                    <a:pt x="4248702" y="2645627"/>
                    <a:pt x="4246290" y="2656624"/>
                    <a:pt x="4217483" y="2661425"/>
                  </a:cubicBezTo>
                  <a:cubicBezTo>
                    <a:pt x="4188861" y="2666197"/>
                    <a:pt x="4170768" y="2679089"/>
                    <a:pt x="4172465" y="2693507"/>
                  </a:cubicBezTo>
                  <a:cubicBezTo>
                    <a:pt x="4173577" y="2702971"/>
                    <a:pt x="4182653" y="2709625"/>
                    <a:pt x="4188659" y="2714027"/>
                  </a:cubicBezTo>
                  <a:cubicBezTo>
                    <a:pt x="4190322" y="2715246"/>
                    <a:pt x="4192392" y="2716762"/>
                    <a:pt x="4192753" y="2717284"/>
                  </a:cubicBezTo>
                  <a:cubicBezTo>
                    <a:pt x="4194187" y="2720457"/>
                    <a:pt x="4192260" y="2739637"/>
                    <a:pt x="4189875" y="2742570"/>
                  </a:cubicBezTo>
                  <a:cubicBezTo>
                    <a:pt x="4188186" y="2743585"/>
                    <a:pt x="4179029" y="2744024"/>
                    <a:pt x="4171675" y="2744377"/>
                  </a:cubicBezTo>
                  <a:cubicBezTo>
                    <a:pt x="4156394" y="2745106"/>
                    <a:pt x="4139076" y="2745933"/>
                    <a:pt x="4132322" y="2751336"/>
                  </a:cubicBezTo>
                  <a:cubicBezTo>
                    <a:pt x="4119467" y="2761622"/>
                    <a:pt x="4110710" y="2820685"/>
                    <a:pt x="4110640" y="2821270"/>
                  </a:cubicBezTo>
                  <a:cubicBezTo>
                    <a:pt x="4109452" y="2830748"/>
                    <a:pt x="4079455" y="2855256"/>
                    <a:pt x="4064525" y="2856500"/>
                  </a:cubicBezTo>
                  <a:cubicBezTo>
                    <a:pt x="4056483" y="2857207"/>
                    <a:pt x="4054049" y="2853437"/>
                    <a:pt x="4050989" y="2848712"/>
                  </a:cubicBezTo>
                  <a:cubicBezTo>
                    <a:pt x="4048702" y="2845181"/>
                    <a:pt x="4046112" y="2841184"/>
                    <a:pt x="4040957" y="2839465"/>
                  </a:cubicBezTo>
                  <a:cubicBezTo>
                    <a:pt x="4034457" y="2837300"/>
                    <a:pt x="4023842" y="2839107"/>
                    <a:pt x="4013577" y="2840860"/>
                  </a:cubicBezTo>
                  <a:cubicBezTo>
                    <a:pt x="4006478" y="2842069"/>
                    <a:pt x="3999146" y="2843318"/>
                    <a:pt x="3995079" y="2842776"/>
                  </a:cubicBezTo>
                  <a:cubicBezTo>
                    <a:pt x="3989641" y="2842050"/>
                    <a:pt x="3981470" y="2834698"/>
                    <a:pt x="3972819" y="2826910"/>
                  </a:cubicBezTo>
                  <a:cubicBezTo>
                    <a:pt x="3967069" y="2821733"/>
                    <a:pt x="3960551" y="2815866"/>
                    <a:pt x="3953809" y="2811014"/>
                  </a:cubicBezTo>
                  <a:cubicBezTo>
                    <a:pt x="3937330" y="2799151"/>
                    <a:pt x="3846163" y="2775262"/>
                    <a:pt x="3822855" y="2771214"/>
                  </a:cubicBezTo>
                  <a:cubicBezTo>
                    <a:pt x="3826920" y="2764045"/>
                    <a:pt x="3835013" y="2749164"/>
                    <a:pt x="3836137" y="2742424"/>
                  </a:cubicBezTo>
                  <a:cubicBezTo>
                    <a:pt x="3836932" y="2737664"/>
                    <a:pt x="3845783" y="2635666"/>
                    <a:pt x="3839843" y="2626332"/>
                  </a:cubicBezTo>
                  <a:cubicBezTo>
                    <a:pt x="3835037" y="2618783"/>
                    <a:pt x="3818992" y="2601814"/>
                    <a:pt x="3806674" y="2593843"/>
                  </a:cubicBezTo>
                  <a:cubicBezTo>
                    <a:pt x="3800931" y="2590127"/>
                    <a:pt x="3785833" y="2589278"/>
                    <a:pt x="3761675" y="2588205"/>
                  </a:cubicBezTo>
                  <a:cubicBezTo>
                    <a:pt x="3738969" y="2587193"/>
                    <a:pt x="3713234" y="2586047"/>
                    <a:pt x="3703951" y="2580712"/>
                  </a:cubicBezTo>
                  <a:cubicBezTo>
                    <a:pt x="3697350" y="2576915"/>
                    <a:pt x="3690603" y="2571156"/>
                    <a:pt x="3684076" y="2565584"/>
                  </a:cubicBezTo>
                  <a:cubicBezTo>
                    <a:pt x="3672174" y="2555423"/>
                    <a:pt x="3660930" y="2545828"/>
                    <a:pt x="3648985" y="2545516"/>
                  </a:cubicBezTo>
                  <a:cubicBezTo>
                    <a:pt x="3644154" y="2545387"/>
                    <a:pt x="3636680" y="2545331"/>
                    <a:pt x="3628195" y="2545265"/>
                  </a:cubicBezTo>
                  <a:cubicBezTo>
                    <a:pt x="3606778" y="2545104"/>
                    <a:pt x="3577444" y="2544882"/>
                    <a:pt x="3570812" y="2543304"/>
                  </a:cubicBezTo>
                  <a:cubicBezTo>
                    <a:pt x="3566752" y="2542336"/>
                    <a:pt x="3558179" y="2536726"/>
                    <a:pt x="3550615" y="2531776"/>
                  </a:cubicBezTo>
                  <a:cubicBezTo>
                    <a:pt x="3538691" y="2523975"/>
                    <a:pt x="3531108" y="2519220"/>
                    <a:pt x="3526331" y="2518955"/>
                  </a:cubicBezTo>
                  <a:cubicBezTo>
                    <a:pt x="3524117" y="2518828"/>
                    <a:pt x="3520247" y="2519035"/>
                    <a:pt x="3515355" y="2519293"/>
                  </a:cubicBezTo>
                  <a:cubicBezTo>
                    <a:pt x="3501895" y="2520003"/>
                    <a:pt x="3479377" y="2521191"/>
                    <a:pt x="3470869" y="2516153"/>
                  </a:cubicBezTo>
                  <a:cubicBezTo>
                    <a:pt x="3463420" y="2511737"/>
                    <a:pt x="3445261" y="2490493"/>
                    <a:pt x="3430667" y="2473425"/>
                  </a:cubicBezTo>
                  <a:cubicBezTo>
                    <a:pt x="3421984" y="2463264"/>
                    <a:pt x="3413779" y="2453669"/>
                    <a:pt x="3408700" y="2448590"/>
                  </a:cubicBezTo>
                  <a:cubicBezTo>
                    <a:pt x="3394703" y="2434598"/>
                    <a:pt x="3371002" y="2431401"/>
                    <a:pt x="3341949" y="2439597"/>
                  </a:cubicBezTo>
                  <a:cubicBezTo>
                    <a:pt x="3332790" y="2442181"/>
                    <a:pt x="3323853" y="2445456"/>
                    <a:pt x="3315209" y="2448624"/>
                  </a:cubicBezTo>
                  <a:cubicBezTo>
                    <a:pt x="3298838" y="2454620"/>
                    <a:pt x="3283330" y="2460267"/>
                    <a:pt x="3270811" y="2459416"/>
                  </a:cubicBezTo>
                  <a:cubicBezTo>
                    <a:pt x="3252047" y="2458124"/>
                    <a:pt x="3228031" y="2438955"/>
                    <a:pt x="3227790" y="2438763"/>
                  </a:cubicBezTo>
                  <a:cubicBezTo>
                    <a:pt x="3227029" y="2438151"/>
                    <a:pt x="3226017" y="2437958"/>
                    <a:pt x="3225076" y="2438251"/>
                  </a:cubicBezTo>
                  <a:cubicBezTo>
                    <a:pt x="3224145" y="2438543"/>
                    <a:pt x="3223418" y="2439285"/>
                    <a:pt x="3223145" y="2440221"/>
                  </a:cubicBezTo>
                  <a:cubicBezTo>
                    <a:pt x="3218349" y="2456666"/>
                    <a:pt x="3210992" y="2471089"/>
                    <a:pt x="3207405" y="2471089"/>
                  </a:cubicBezTo>
                  <a:cubicBezTo>
                    <a:pt x="3204038" y="2471089"/>
                    <a:pt x="3197486" y="2468641"/>
                    <a:pt x="3190551" y="2466044"/>
                  </a:cubicBezTo>
                  <a:cubicBezTo>
                    <a:pt x="3180856" y="2462418"/>
                    <a:pt x="3169841" y="2458270"/>
                    <a:pt x="3161912" y="2458728"/>
                  </a:cubicBezTo>
                  <a:cubicBezTo>
                    <a:pt x="3156374" y="2459019"/>
                    <a:pt x="3143892" y="2462952"/>
                    <a:pt x="3129437" y="2467502"/>
                  </a:cubicBezTo>
                  <a:cubicBezTo>
                    <a:pt x="3110020" y="2473615"/>
                    <a:pt x="3083386" y="2481971"/>
                    <a:pt x="3075495" y="2480101"/>
                  </a:cubicBezTo>
                  <a:cubicBezTo>
                    <a:pt x="3068170" y="2478355"/>
                    <a:pt x="3060304" y="2471701"/>
                    <a:pt x="3052693" y="2465268"/>
                  </a:cubicBezTo>
                  <a:cubicBezTo>
                    <a:pt x="3046227" y="2459799"/>
                    <a:pt x="3039538" y="2454142"/>
                    <a:pt x="3032747" y="2451057"/>
                  </a:cubicBezTo>
                  <a:cubicBezTo>
                    <a:pt x="3020538" y="2445507"/>
                    <a:pt x="3000619" y="2447546"/>
                    <a:pt x="2983038" y="2449348"/>
                  </a:cubicBezTo>
                  <a:cubicBezTo>
                    <a:pt x="2978734" y="2449789"/>
                    <a:pt x="2974618" y="2450211"/>
                    <a:pt x="2970866" y="2450489"/>
                  </a:cubicBezTo>
                  <a:cubicBezTo>
                    <a:pt x="2953429" y="2451784"/>
                    <a:pt x="2943965" y="2449677"/>
                    <a:pt x="2925475" y="2435298"/>
                  </a:cubicBezTo>
                  <a:cubicBezTo>
                    <a:pt x="2918803" y="2430109"/>
                    <a:pt x="2911947" y="2423642"/>
                    <a:pt x="2904683" y="2416798"/>
                  </a:cubicBezTo>
                  <a:cubicBezTo>
                    <a:pt x="2892132" y="2404964"/>
                    <a:pt x="2879153" y="2392728"/>
                    <a:pt x="2866519" y="2386861"/>
                  </a:cubicBezTo>
                  <a:cubicBezTo>
                    <a:pt x="2854137" y="2381117"/>
                    <a:pt x="2839806" y="2381336"/>
                    <a:pt x="2825966" y="2381507"/>
                  </a:cubicBezTo>
                  <a:cubicBezTo>
                    <a:pt x="2817515" y="2381624"/>
                    <a:pt x="2809526" y="2381738"/>
                    <a:pt x="2802616" y="2380458"/>
                  </a:cubicBezTo>
                  <a:cubicBezTo>
                    <a:pt x="2792523" y="2378588"/>
                    <a:pt x="2785533" y="2375096"/>
                    <a:pt x="2778773" y="2371721"/>
                  </a:cubicBezTo>
                  <a:cubicBezTo>
                    <a:pt x="2773536" y="2369103"/>
                    <a:pt x="2768591" y="2366635"/>
                    <a:pt x="2762873" y="2365362"/>
                  </a:cubicBezTo>
                  <a:cubicBezTo>
                    <a:pt x="2755772" y="2363784"/>
                    <a:pt x="2749381" y="2367074"/>
                    <a:pt x="2743202" y="2370254"/>
                  </a:cubicBezTo>
                  <a:cubicBezTo>
                    <a:pt x="2737291" y="2373297"/>
                    <a:pt x="2731707" y="2376172"/>
                    <a:pt x="2725714" y="2374969"/>
                  </a:cubicBezTo>
                  <a:cubicBezTo>
                    <a:pt x="2715170" y="2372860"/>
                    <a:pt x="2671752" y="2339486"/>
                    <a:pt x="2654922" y="2326021"/>
                  </a:cubicBezTo>
                  <a:cubicBezTo>
                    <a:pt x="2653549" y="2320542"/>
                    <a:pt x="2647595" y="2298243"/>
                    <a:pt x="2640089" y="2292105"/>
                  </a:cubicBezTo>
                  <a:cubicBezTo>
                    <a:pt x="2637217" y="2289755"/>
                    <a:pt x="2629726" y="2286136"/>
                    <a:pt x="2616729" y="2279943"/>
                  </a:cubicBezTo>
                  <a:cubicBezTo>
                    <a:pt x="2598171" y="2271094"/>
                    <a:pt x="2572750" y="2258977"/>
                    <a:pt x="2565930" y="2250916"/>
                  </a:cubicBezTo>
                  <a:cubicBezTo>
                    <a:pt x="2560754" y="2244798"/>
                    <a:pt x="2557703" y="2234108"/>
                    <a:pt x="2554175" y="2221731"/>
                  </a:cubicBezTo>
                  <a:cubicBezTo>
                    <a:pt x="2550461" y="2208700"/>
                    <a:pt x="2546248" y="2193930"/>
                    <a:pt x="2538381" y="2180880"/>
                  </a:cubicBezTo>
                  <a:cubicBezTo>
                    <a:pt x="2530603" y="2167974"/>
                    <a:pt x="2512659" y="2148786"/>
                    <a:pt x="2495307" y="2130227"/>
                  </a:cubicBezTo>
                  <a:cubicBezTo>
                    <a:pt x="2479945" y="2113802"/>
                    <a:pt x="2464064" y="2096819"/>
                    <a:pt x="2462052" y="2090781"/>
                  </a:cubicBezTo>
                  <a:cubicBezTo>
                    <a:pt x="2460435" y="2085934"/>
                    <a:pt x="2466722" y="2082898"/>
                    <a:pt x="2476495" y="2078821"/>
                  </a:cubicBezTo>
                  <a:cubicBezTo>
                    <a:pt x="2483793" y="2075775"/>
                    <a:pt x="2490689" y="2072900"/>
                    <a:pt x="2492878" y="2067785"/>
                  </a:cubicBezTo>
                  <a:cubicBezTo>
                    <a:pt x="2494395" y="2064251"/>
                    <a:pt x="2494380" y="2060896"/>
                    <a:pt x="2492839" y="2057812"/>
                  </a:cubicBezTo>
                  <a:cubicBezTo>
                    <a:pt x="2490159" y="2052457"/>
                    <a:pt x="2483117" y="2048455"/>
                    <a:pt x="2471301" y="2045585"/>
                  </a:cubicBezTo>
                  <a:cubicBezTo>
                    <a:pt x="2466185" y="2044339"/>
                    <a:pt x="2462403" y="2041682"/>
                    <a:pt x="2460367" y="2037895"/>
                  </a:cubicBezTo>
                  <a:cubicBezTo>
                    <a:pt x="2458604" y="2034613"/>
                    <a:pt x="2458333" y="2030677"/>
                    <a:pt x="2459623" y="2027093"/>
                  </a:cubicBezTo>
                  <a:cubicBezTo>
                    <a:pt x="2461557" y="2021723"/>
                    <a:pt x="2477602" y="2011782"/>
                    <a:pt x="2493120" y="2002167"/>
                  </a:cubicBezTo>
                  <a:cubicBezTo>
                    <a:pt x="2499262" y="1998361"/>
                    <a:pt x="2505634" y="1994413"/>
                    <a:pt x="2511720" y="1990417"/>
                  </a:cubicBezTo>
                  <a:cubicBezTo>
                    <a:pt x="2525597" y="1981302"/>
                    <a:pt x="2530703" y="1966452"/>
                    <a:pt x="2535206" y="1953348"/>
                  </a:cubicBezTo>
                  <a:cubicBezTo>
                    <a:pt x="2538389" y="1944094"/>
                    <a:pt x="2541393" y="1935353"/>
                    <a:pt x="2546991" y="1930822"/>
                  </a:cubicBezTo>
                  <a:cubicBezTo>
                    <a:pt x="2560744" y="1919688"/>
                    <a:pt x="2589317" y="1917248"/>
                    <a:pt x="2597188" y="1919664"/>
                  </a:cubicBezTo>
                  <a:cubicBezTo>
                    <a:pt x="2605513" y="1922227"/>
                    <a:pt x="2618100" y="1926099"/>
                    <a:pt x="2626473" y="1915219"/>
                  </a:cubicBezTo>
                  <a:cubicBezTo>
                    <a:pt x="2630882" y="1909486"/>
                    <a:pt x="2629068" y="1900374"/>
                    <a:pt x="2627315" y="1891559"/>
                  </a:cubicBezTo>
                  <a:cubicBezTo>
                    <a:pt x="2626064" y="1885263"/>
                    <a:pt x="2624645" y="1878131"/>
                    <a:pt x="2626585" y="1875212"/>
                  </a:cubicBezTo>
                  <a:cubicBezTo>
                    <a:pt x="2628583" y="1872223"/>
                    <a:pt x="2637814" y="1867282"/>
                    <a:pt x="2646744" y="1862506"/>
                  </a:cubicBezTo>
                  <a:cubicBezTo>
                    <a:pt x="2660321" y="1855244"/>
                    <a:pt x="2675709" y="1847012"/>
                    <a:pt x="2683427" y="1837670"/>
                  </a:cubicBezTo>
                  <a:cubicBezTo>
                    <a:pt x="2692454" y="1826742"/>
                    <a:pt x="2695836" y="1813043"/>
                    <a:pt x="2698818" y="1800955"/>
                  </a:cubicBezTo>
                  <a:cubicBezTo>
                    <a:pt x="2700340" y="1794794"/>
                    <a:pt x="2701774" y="1788971"/>
                    <a:pt x="2703802" y="1784013"/>
                  </a:cubicBezTo>
                  <a:cubicBezTo>
                    <a:pt x="2706170" y="1778230"/>
                    <a:pt x="2710145" y="1774216"/>
                    <a:pt x="2715297" y="1772412"/>
                  </a:cubicBezTo>
                  <a:cubicBezTo>
                    <a:pt x="2720325" y="1770653"/>
                    <a:pt x="2726128" y="1771163"/>
                    <a:pt x="2730827" y="1773784"/>
                  </a:cubicBezTo>
                  <a:cubicBezTo>
                    <a:pt x="2734041" y="1775577"/>
                    <a:pt x="2737533" y="1778237"/>
                    <a:pt x="2740912" y="1780812"/>
                  </a:cubicBezTo>
                  <a:cubicBezTo>
                    <a:pt x="2748201" y="1786366"/>
                    <a:pt x="2755104" y="1791594"/>
                    <a:pt x="2761017" y="1789831"/>
                  </a:cubicBezTo>
                  <a:cubicBezTo>
                    <a:pt x="2766776" y="1788105"/>
                    <a:pt x="2769983" y="1779005"/>
                    <a:pt x="2773887" y="1766340"/>
                  </a:cubicBezTo>
                  <a:cubicBezTo>
                    <a:pt x="2775101" y="1762402"/>
                    <a:pt x="2776245" y="1758681"/>
                    <a:pt x="2777220" y="1756737"/>
                  </a:cubicBezTo>
                  <a:cubicBezTo>
                    <a:pt x="2778188" y="1754799"/>
                    <a:pt x="2780948" y="1751658"/>
                    <a:pt x="2783870" y="1748335"/>
                  </a:cubicBezTo>
                  <a:cubicBezTo>
                    <a:pt x="2790941" y="1740298"/>
                    <a:pt x="2798954" y="1731185"/>
                    <a:pt x="2796635" y="1723653"/>
                  </a:cubicBezTo>
                  <a:cubicBezTo>
                    <a:pt x="2793511" y="1713502"/>
                    <a:pt x="2769315" y="1689679"/>
                    <a:pt x="2754960" y="1684653"/>
                  </a:cubicBezTo>
                  <a:cubicBezTo>
                    <a:pt x="2751853" y="1683566"/>
                    <a:pt x="2748918" y="1682720"/>
                    <a:pt x="2746267" y="1681954"/>
                  </a:cubicBezTo>
                  <a:cubicBezTo>
                    <a:pt x="2735643" y="1678892"/>
                    <a:pt x="2734338" y="1677899"/>
                    <a:pt x="2735511" y="1673793"/>
                  </a:cubicBezTo>
                  <a:cubicBezTo>
                    <a:pt x="2737650" y="1666302"/>
                    <a:pt x="2759742" y="1653832"/>
                    <a:pt x="2779029" y="1646888"/>
                  </a:cubicBezTo>
                  <a:cubicBezTo>
                    <a:pt x="2787076" y="1643988"/>
                    <a:pt x="2796586" y="1646375"/>
                    <a:pt x="2805783" y="1648677"/>
                  </a:cubicBezTo>
                  <a:cubicBezTo>
                    <a:pt x="2815232" y="1651047"/>
                    <a:pt x="2824159" y="1653283"/>
                    <a:pt x="2831977" y="1650304"/>
                  </a:cubicBezTo>
                  <a:cubicBezTo>
                    <a:pt x="2840238" y="1647158"/>
                    <a:pt x="2843818" y="1642915"/>
                    <a:pt x="2847965" y="1638002"/>
                  </a:cubicBezTo>
                  <a:cubicBezTo>
                    <a:pt x="2851574" y="1633723"/>
                    <a:pt x="2855668" y="1628873"/>
                    <a:pt x="2864161" y="1623211"/>
                  </a:cubicBezTo>
                  <a:cubicBezTo>
                    <a:pt x="2876195" y="1615188"/>
                    <a:pt x="2903895" y="1610373"/>
                    <a:pt x="2920444" y="1607495"/>
                  </a:cubicBezTo>
                  <a:cubicBezTo>
                    <a:pt x="2931741" y="1605532"/>
                    <a:pt x="2935736" y="1604791"/>
                    <a:pt x="2937423" y="1603565"/>
                  </a:cubicBezTo>
                  <a:cubicBezTo>
                    <a:pt x="2940864" y="1601063"/>
                    <a:pt x="2939371" y="1595001"/>
                    <a:pt x="2936896" y="1584960"/>
                  </a:cubicBezTo>
                  <a:cubicBezTo>
                    <a:pt x="2935082" y="1577588"/>
                    <a:pt x="2932822" y="1568413"/>
                    <a:pt x="2933751" y="1563243"/>
                  </a:cubicBezTo>
                  <a:cubicBezTo>
                    <a:pt x="2934611" y="1558469"/>
                    <a:pt x="2938896" y="1555952"/>
                    <a:pt x="2941373" y="1554875"/>
                  </a:cubicBezTo>
                  <a:cubicBezTo>
                    <a:pt x="2946445" y="1552678"/>
                    <a:pt x="2951895" y="1552809"/>
                    <a:pt x="2954036" y="1554192"/>
                  </a:cubicBezTo>
                  <a:cubicBezTo>
                    <a:pt x="2957832" y="1556650"/>
                    <a:pt x="2962360" y="1568281"/>
                    <a:pt x="2964533" y="1573870"/>
                  </a:cubicBezTo>
                  <a:cubicBezTo>
                    <a:pt x="2965284" y="1575798"/>
                    <a:pt x="2965906" y="1577391"/>
                    <a:pt x="2966362" y="1578381"/>
                  </a:cubicBezTo>
                  <a:cubicBezTo>
                    <a:pt x="2967208" y="1580210"/>
                    <a:pt x="2968847" y="1581426"/>
                    <a:pt x="2970980" y="1581804"/>
                  </a:cubicBezTo>
                  <a:cubicBezTo>
                    <a:pt x="2976245" y="1582721"/>
                    <a:pt x="2983816" y="1578517"/>
                    <a:pt x="2987235" y="1575101"/>
                  </a:cubicBezTo>
                  <a:cubicBezTo>
                    <a:pt x="2990992" y="1571343"/>
                    <a:pt x="2993509" y="1553587"/>
                    <a:pt x="2994762" y="1542319"/>
                  </a:cubicBezTo>
                  <a:cubicBezTo>
                    <a:pt x="3000353" y="1545211"/>
                    <a:pt x="3011409" y="1547623"/>
                    <a:pt x="3030597" y="1539669"/>
                  </a:cubicBezTo>
                  <a:lnTo>
                    <a:pt x="3039816" y="1535828"/>
                  </a:lnTo>
                  <a:cubicBezTo>
                    <a:pt x="3060072" y="1527367"/>
                    <a:pt x="3083017" y="1517765"/>
                    <a:pt x="3087367" y="1519715"/>
                  </a:cubicBezTo>
                  <a:cubicBezTo>
                    <a:pt x="3089594" y="1520705"/>
                    <a:pt x="3094595" y="1530208"/>
                    <a:pt x="3097904" y="1536496"/>
                  </a:cubicBezTo>
                  <a:cubicBezTo>
                    <a:pt x="3103378" y="1546901"/>
                    <a:pt x="3106955" y="1553358"/>
                    <a:pt x="3110493" y="1555323"/>
                  </a:cubicBezTo>
                  <a:cubicBezTo>
                    <a:pt x="3113805" y="1557164"/>
                    <a:pt x="3121795" y="1556698"/>
                    <a:pt x="3138103" y="1555560"/>
                  </a:cubicBezTo>
                  <a:cubicBezTo>
                    <a:pt x="3154331" y="1554421"/>
                    <a:pt x="3174521" y="1553004"/>
                    <a:pt x="3186876" y="1555628"/>
                  </a:cubicBezTo>
                  <a:cubicBezTo>
                    <a:pt x="3203135" y="1559078"/>
                    <a:pt x="3232530" y="1583158"/>
                    <a:pt x="3246658" y="1594730"/>
                  </a:cubicBezTo>
                  <a:cubicBezTo>
                    <a:pt x="3254291" y="1600985"/>
                    <a:pt x="3255605" y="1602009"/>
                    <a:pt x="3256846" y="1602318"/>
                  </a:cubicBezTo>
                  <a:cubicBezTo>
                    <a:pt x="3259550" y="1602991"/>
                    <a:pt x="3262030" y="1600902"/>
                    <a:pt x="3272408" y="1590829"/>
                  </a:cubicBezTo>
                  <a:cubicBezTo>
                    <a:pt x="3277258" y="1586123"/>
                    <a:pt x="3283903" y="1579673"/>
                    <a:pt x="3285829" y="1578929"/>
                  </a:cubicBezTo>
                  <a:cubicBezTo>
                    <a:pt x="3288643" y="1578632"/>
                    <a:pt x="3302651" y="1584269"/>
                    <a:pt x="3313944" y="1588805"/>
                  </a:cubicBezTo>
                  <a:cubicBezTo>
                    <a:pt x="3329696" y="1595133"/>
                    <a:pt x="3345987" y="1601677"/>
                    <a:pt x="3354158" y="1602411"/>
                  </a:cubicBezTo>
                  <a:cubicBezTo>
                    <a:pt x="3364499" y="1603321"/>
                    <a:pt x="3374031" y="1597690"/>
                    <a:pt x="3384126" y="1591707"/>
                  </a:cubicBezTo>
                  <a:cubicBezTo>
                    <a:pt x="3390214" y="1588100"/>
                    <a:pt x="3396508" y="1584372"/>
                    <a:pt x="3403579" y="1581595"/>
                  </a:cubicBezTo>
                  <a:cubicBezTo>
                    <a:pt x="3416288" y="1576601"/>
                    <a:pt x="3450545" y="1568283"/>
                    <a:pt x="3478067" y="1561602"/>
                  </a:cubicBezTo>
                  <a:cubicBezTo>
                    <a:pt x="3491803" y="1558266"/>
                    <a:pt x="3504775" y="1555116"/>
                    <a:pt x="3513193" y="1552841"/>
                  </a:cubicBezTo>
                  <a:cubicBezTo>
                    <a:pt x="3526148" y="1549342"/>
                    <a:pt x="3532732" y="1545279"/>
                    <a:pt x="3534541" y="1539671"/>
                  </a:cubicBezTo>
                  <a:cubicBezTo>
                    <a:pt x="3536511" y="1533563"/>
                    <a:pt x="3532068" y="1527382"/>
                    <a:pt x="3527752" y="1522066"/>
                  </a:cubicBezTo>
                  <a:cubicBezTo>
                    <a:pt x="3520047" y="1512583"/>
                    <a:pt x="3517806" y="1505324"/>
                    <a:pt x="3518720" y="1503405"/>
                  </a:cubicBezTo>
                  <a:cubicBezTo>
                    <a:pt x="3518959" y="1502900"/>
                    <a:pt x="3519915" y="1502795"/>
                    <a:pt x="3520671" y="1502795"/>
                  </a:cubicBezTo>
                  <a:cubicBezTo>
                    <a:pt x="3525014" y="1502795"/>
                    <a:pt x="3533587" y="1513288"/>
                    <a:pt x="3539852" y="1520949"/>
                  </a:cubicBezTo>
                  <a:cubicBezTo>
                    <a:pt x="3545372" y="1527706"/>
                    <a:pt x="3550142" y="1533539"/>
                    <a:pt x="3554175" y="1536023"/>
                  </a:cubicBezTo>
                  <a:cubicBezTo>
                    <a:pt x="3561826" y="1540734"/>
                    <a:pt x="3577308" y="1535879"/>
                    <a:pt x="3585245" y="1532271"/>
                  </a:cubicBezTo>
                  <a:cubicBezTo>
                    <a:pt x="3594384" y="1528116"/>
                    <a:pt x="3594835" y="1525411"/>
                    <a:pt x="3595006" y="1524392"/>
                  </a:cubicBezTo>
                  <a:cubicBezTo>
                    <a:pt x="3595403" y="1522007"/>
                    <a:pt x="3594157" y="1514161"/>
                    <a:pt x="3591224" y="1496826"/>
                  </a:cubicBezTo>
                  <a:cubicBezTo>
                    <a:pt x="3589473" y="1486475"/>
                    <a:pt x="3587488" y="1474741"/>
                    <a:pt x="3587481" y="1471793"/>
                  </a:cubicBezTo>
                  <a:cubicBezTo>
                    <a:pt x="3588200" y="1467907"/>
                    <a:pt x="3606639" y="1452945"/>
                    <a:pt x="3629468" y="1437724"/>
                  </a:cubicBezTo>
                  <a:cubicBezTo>
                    <a:pt x="3634810" y="1434162"/>
                    <a:pt x="3638995" y="1426022"/>
                    <a:pt x="3642686" y="1418839"/>
                  </a:cubicBezTo>
                  <a:cubicBezTo>
                    <a:pt x="3644847" y="1414640"/>
                    <a:pt x="3647295" y="1409878"/>
                    <a:pt x="3648773" y="1408824"/>
                  </a:cubicBezTo>
                  <a:cubicBezTo>
                    <a:pt x="3652779" y="1406198"/>
                    <a:pt x="3692076" y="1402494"/>
                    <a:pt x="3700664" y="1402494"/>
                  </a:cubicBezTo>
                  <a:cubicBezTo>
                    <a:pt x="3702993" y="1402494"/>
                    <a:pt x="3710128" y="1409531"/>
                    <a:pt x="3714846" y="1414189"/>
                  </a:cubicBezTo>
                  <a:cubicBezTo>
                    <a:pt x="3721483" y="1420738"/>
                    <a:pt x="3727752" y="1426924"/>
                    <a:pt x="3732780" y="1428468"/>
                  </a:cubicBezTo>
                  <a:cubicBezTo>
                    <a:pt x="3736660" y="1429665"/>
                    <a:pt x="3741880" y="1430470"/>
                    <a:pt x="3746928" y="1431248"/>
                  </a:cubicBezTo>
                  <a:cubicBezTo>
                    <a:pt x="3752836" y="1432157"/>
                    <a:pt x="3760190" y="1433291"/>
                    <a:pt x="3761992" y="1434791"/>
                  </a:cubicBezTo>
                  <a:cubicBezTo>
                    <a:pt x="3762992" y="1435625"/>
                    <a:pt x="3765465" y="1439387"/>
                    <a:pt x="3767854" y="1443023"/>
                  </a:cubicBezTo>
                  <a:cubicBezTo>
                    <a:pt x="3774011" y="1452386"/>
                    <a:pt x="3783311" y="1466536"/>
                    <a:pt x="3794416" y="1474741"/>
                  </a:cubicBezTo>
                  <a:cubicBezTo>
                    <a:pt x="3811960" y="1487709"/>
                    <a:pt x="3814998" y="1495558"/>
                    <a:pt x="3814023" y="1498152"/>
                  </a:cubicBezTo>
                  <a:cubicBezTo>
                    <a:pt x="3813491" y="1499572"/>
                    <a:pt x="3811738" y="1502008"/>
                    <a:pt x="3809880" y="1504585"/>
                  </a:cubicBezTo>
                  <a:cubicBezTo>
                    <a:pt x="3805389" y="1510818"/>
                    <a:pt x="3799241" y="1519352"/>
                    <a:pt x="3798729" y="1528559"/>
                  </a:cubicBezTo>
                  <a:cubicBezTo>
                    <a:pt x="3798088" y="1540061"/>
                    <a:pt x="3808041" y="1564340"/>
                    <a:pt x="3814213" y="1578164"/>
                  </a:cubicBezTo>
                  <a:cubicBezTo>
                    <a:pt x="3812321" y="1581039"/>
                    <a:pt x="3799566" y="1587283"/>
                    <a:pt x="3791833" y="1591070"/>
                  </a:cubicBezTo>
                  <a:cubicBezTo>
                    <a:pt x="3775116" y="1599258"/>
                    <a:pt x="3768264" y="1603028"/>
                    <a:pt x="3767823" y="1607434"/>
                  </a:cubicBezTo>
                  <a:cubicBezTo>
                    <a:pt x="3767252" y="1613138"/>
                    <a:pt x="3775477" y="1614866"/>
                    <a:pt x="3795798" y="1618563"/>
                  </a:cubicBezTo>
                  <a:cubicBezTo>
                    <a:pt x="3810516" y="1621243"/>
                    <a:pt x="3828826" y="1624576"/>
                    <a:pt x="3834742" y="1629833"/>
                  </a:cubicBezTo>
                  <a:cubicBezTo>
                    <a:pt x="3846566" y="1640343"/>
                    <a:pt x="3873661" y="1692361"/>
                    <a:pt x="3873934" y="1692886"/>
                  </a:cubicBezTo>
                  <a:cubicBezTo>
                    <a:pt x="3874342" y="1693673"/>
                    <a:pt x="3875088" y="1694234"/>
                    <a:pt x="3875958" y="1694407"/>
                  </a:cubicBezTo>
                  <a:cubicBezTo>
                    <a:pt x="3876821" y="1694583"/>
                    <a:pt x="3877729" y="1694353"/>
                    <a:pt x="3878411" y="1693780"/>
                  </a:cubicBezTo>
                  <a:cubicBezTo>
                    <a:pt x="3878619" y="1693605"/>
                    <a:pt x="3899384" y="1676285"/>
                    <a:pt x="3913712" y="1672376"/>
                  </a:cubicBezTo>
                  <a:cubicBezTo>
                    <a:pt x="3916604" y="1671589"/>
                    <a:pt x="3919906" y="1670799"/>
                    <a:pt x="3923410" y="1669962"/>
                  </a:cubicBezTo>
                  <a:cubicBezTo>
                    <a:pt x="3938613" y="1666324"/>
                    <a:pt x="3957535" y="1661801"/>
                    <a:pt x="3965365" y="1652164"/>
                  </a:cubicBezTo>
                  <a:cubicBezTo>
                    <a:pt x="3969249" y="1647380"/>
                    <a:pt x="3973316" y="1638146"/>
                    <a:pt x="3977622" y="1628370"/>
                  </a:cubicBezTo>
                  <a:cubicBezTo>
                    <a:pt x="3983167" y="1615776"/>
                    <a:pt x="3990070" y="1600100"/>
                    <a:pt x="3996176" y="1596508"/>
                  </a:cubicBezTo>
                  <a:cubicBezTo>
                    <a:pt x="4007888" y="1589619"/>
                    <a:pt x="4072493" y="1559359"/>
                    <a:pt x="4077424" y="1558425"/>
                  </a:cubicBezTo>
                  <a:cubicBezTo>
                    <a:pt x="4078789" y="1558276"/>
                    <a:pt x="4082796" y="1558537"/>
                    <a:pt x="4086668" y="1558781"/>
                  </a:cubicBezTo>
                  <a:cubicBezTo>
                    <a:pt x="4098235" y="1559503"/>
                    <a:pt x="4106053" y="1559844"/>
                    <a:pt x="4109238" y="1558071"/>
                  </a:cubicBezTo>
                  <a:cubicBezTo>
                    <a:pt x="4112754" y="1556118"/>
                    <a:pt x="4117601" y="1545272"/>
                    <a:pt x="4120900" y="1536957"/>
                  </a:cubicBezTo>
                  <a:cubicBezTo>
                    <a:pt x="4125463" y="1546689"/>
                    <a:pt x="4134226" y="1564640"/>
                    <a:pt x="4139113" y="1569876"/>
                  </a:cubicBezTo>
                  <a:cubicBezTo>
                    <a:pt x="4144555" y="1575718"/>
                    <a:pt x="4158488" y="1571587"/>
                    <a:pt x="4173489" y="1566452"/>
                  </a:cubicBezTo>
                  <a:cubicBezTo>
                    <a:pt x="4175903" y="1565628"/>
                    <a:pt x="4178605" y="1564706"/>
                    <a:pt x="4179459" y="1564426"/>
                  </a:cubicBezTo>
                  <a:cubicBezTo>
                    <a:pt x="4186759" y="1569607"/>
                    <a:pt x="4238641" y="1619304"/>
                    <a:pt x="4245176" y="1627327"/>
                  </a:cubicBezTo>
                  <a:cubicBezTo>
                    <a:pt x="4243815" y="1629572"/>
                    <a:pt x="4239499" y="1634786"/>
                    <a:pt x="4235947" y="1639075"/>
                  </a:cubicBezTo>
                  <a:cubicBezTo>
                    <a:pt x="4228185" y="1648446"/>
                    <a:pt x="4219387" y="1659070"/>
                    <a:pt x="4217668" y="1665085"/>
                  </a:cubicBezTo>
                  <a:cubicBezTo>
                    <a:pt x="4216954" y="1667590"/>
                    <a:pt x="4216230" y="1671513"/>
                    <a:pt x="4215391" y="1676058"/>
                  </a:cubicBezTo>
                  <a:cubicBezTo>
                    <a:pt x="4213101" y="1688450"/>
                    <a:pt x="4209268" y="1709189"/>
                    <a:pt x="4202258" y="1714373"/>
                  </a:cubicBezTo>
                  <a:cubicBezTo>
                    <a:pt x="4198344" y="1717265"/>
                    <a:pt x="4188061" y="1722558"/>
                    <a:pt x="4177174" y="1728162"/>
                  </a:cubicBezTo>
                  <a:cubicBezTo>
                    <a:pt x="4158876" y="1737579"/>
                    <a:pt x="4138135" y="1748252"/>
                    <a:pt x="4132176" y="1755111"/>
                  </a:cubicBezTo>
                  <a:cubicBezTo>
                    <a:pt x="4122410" y="1766340"/>
                    <a:pt x="4122273" y="1792714"/>
                    <a:pt x="4122271" y="1793830"/>
                  </a:cubicBezTo>
                  <a:cubicBezTo>
                    <a:pt x="4122271" y="1794116"/>
                    <a:pt x="4122312" y="1794399"/>
                    <a:pt x="4122395" y="1794672"/>
                  </a:cubicBezTo>
                  <a:lnTo>
                    <a:pt x="4122395" y="1794674"/>
                  </a:lnTo>
                  <a:cubicBezTo>
                    <a:pt x="4122424" y="1794650"/>
                    <a:pt x="4122444" y="1794608"/>
                    <a:pt x="4122473" y="1794584"/>
                  </a:cubicBezTo>
                  <a:cubicBezTo>
                    <a:pt x="4124573" y="1792877"/>
                    <a:pt x="4126662" y="1793552"/>
                    <a:pt x="4128623" y="1795074"/>
                  </a:cubicBezTo>
                  <a:lnTo>
                    <a:pt x="4128128" y="1793421"/>
                  </a:lnTo>
                  <a:cubicBezTo>
                    <a:pt x="4128184" y="1790107"/>
                    <a:pt x="4128847" y="1767852"/>
                    <a:pt x="4136589" y="1758949"/>
                  </a:cubicBezTo>
                  <a:cubicBezTo>
                    <a:pt x="4141815" y="1752941"/>
                    <a:pt x="4162904" y="1742088"/>
                    <a:pt x="4179851" y="1733365"/>
                  </a:cubicBezTo>
                  <a:cubicBezTo>
                    <a:pt x="4191436" y="1727401"/>
                    <a:pt x="4201443" y="1722251"/>
                    <a:pt x="4205735" y="1719079"/>
                  </a:cubicBezTo>
                  <a:cubicBezTo>
                    <a:pt x="4214603" y="1712524"/>
                    <a:pt x="4218383" y="1692061"/>
                    <a:pt x="4221145" y="1677121"/>
                  </a:cubicBezTo>
                  <a:cubicBezTo>
                    <a:pt x="4221957" y="1672722"/>
                    <a:pt x="4222657" y="1668928"/>
                    <a:pt x="4223296" y="1666695"/>
                  </a:cubicBezTo>
                  <a:cubicBezTo>
                    <a:pt x="4224679" y="1661857"/>
                    <a:pt x="4233796" y="1650848"/>
                    <a:pt x="4240453" y="1642808"/>
                  </a:cubicBezTo>
                  <a:cubicBezTo>
                    <a:pt x="4249714" y="1631626"/>
                    <a:pt x="4251669" y="1628995"/>
                    <a:pt x="4251316" y="1626549"/>
                  </a:cubicBezTo>
                  <a:cubicBezTo>
                    <a:pt x="4250704" y="1622245"/>
                    <a:pt x="4185330" y="1559361"/>
                    <a:pt x="4180661" y="1558581"/>
                  </a:cubicBezTo>
                  <a:cubicBezTo>
                    <a:pt x="4179237" y="1558349"/>
                    <a:pt x="4177469" y="1558910"/>
                    <a:pt x="4171595" y="1560917"/>
                  </a:cubicBezTo>
                  <a:cubicBezTo>
                    <a:pt x="4164789" y="1563246"/>
                    <a:pt x="4146708" y="1569429"/>
                    <a:pt x="4143390" y="1565884"/>
                  </a:cubicBezTo>
                  <a:cubicBezTo>
                    <a:pt x="4138403" y="1560541"/>
                    <a:pt x="4127206" y="1536874"/>
                    <a:pt x="4123312" y="1528208"/>
                  </a:cubicBezTo>
                  <a:cubicBezTo>
                    <a:pt x="4122827" y="1527123"/>
                    <a:pt x="4121842" y="1526453"/>
                    <a:pt x="4120537" y="1526484"/>
                  </a:cubicBezTo>
                  <a:cubicBezTo>
                    <a:pt x="4119347" y="1526526"/>
                    <a:pt x="4118301" y="1527286"/>
                    <a:pt x="4117894" y="1528403"/>
                  </a:cubicBezTo>
                  <a:cubicBezTo>
                    <a:pt x="4113997" y="1539071"/>
                    <a:pt x="4108423" y="1551495"/>
                    <a:pt x="4106402" y="1552951"/>
                  </a:cubicBezTo>
                  <a:cubicBezTo>
                    <a:pt x="4104302" y="1554021"/>
                    <a:pt x="4092637" y="1553290"/>
                    <a:pt x="4087031" y="1552938"/>
                  </a:cubicBezTo>
                  <a:cubicBezTo>
                    <a:pt x="4081854" y="1552619"/>
                    <a:pt x="4078594" y="1552424"/>
                    <a:pt x="4076841" y="1552602"/>
                  </a:cubicBezTo>
                  <a:cubicBezTo>
                    <a:pt x="4071033" y="1553182"/>
                    <a:pt x="4003696" y="1585296"/>
                    <a:pt x="3993209" y="1591463"/>
                  </a:cubicBezTo>
                  <a:cubicBezTo>
                    <a:pt x="3985477" y="1596010"/>
                    <a:pt x="3978761" y="1611263"/>
                    <a:pt x="3972265" y="1626012"/>
                  </a:cubicBezTo>
                  <a:cubicBezTo>
                    <a:pt x="3968122" y="1635417"/>
                    <a:pt x="3964211" y="1644300"/>
                    <a:pt x="3960819" y="1648473"/>
                  </a:cubicBezTo>
                  <a:cubicBezTo>
                    <a:pt x="3954241" y="1656570"/>
                    <a:pt x="3936392" y="1660840"/>
                    <a:pt x="3922049" y="1664271"/>
                  </a:cubicBezTo>
                  <a:cubicBezTo>
                    <a:pt x="3918479" y="1665122"/>
                    <a:pt x="3915119" y="1665927"/>
                    <a:pt x="3912173" y="1666729"/>
                  </a:cubicBezTo>
                  <a:cubicBezTo>
                    <a:pt x="3899769" y="1670113"/>
                    <a:pt x="3883854" y="1681974"/>
                    <a:pt x="3877463" y="1687021"/>
                  </a:cubicBezTo>
                  <a:cubicBezTo>
                    <a:pt x="3871255" y="1675290"/>
                    <a:pt x="3849606" y="1635217"/>
                    <a:pt x="3838629" y="1625461"/>
                  </a:cubicBezTo>
                  <a:cubicBezTo>
                    <a:pt x="3831489" y="1619112"/>
                    <a:pt x="3813084" y="1615761"/>
                    <a:pt x="3796847" y="1612806"/>
                  </a:cubicBezTo>
                  <a:cubicBezTo>
                    <a:pt x="3788588" y="1611304"/>
                    <a:pt x="3777579" y="1609300"/>
                    <a:pt x="3774201" y="1607546"/>
                  </a:cubicBezTo>
                  <a:cubicBezTo>
                    <a:pt x="3777010" y="1604845"/>
                    <a:pt x="3787344" y="1599785"/>
                    <a:pt x="3794408" y="1596325"/>
                  </a:cubicBezTo>
                  <a:cubicBezTo>
                    <a:pt x="3812921" y="1587261"/>
                    <a:pt x="3822457" y="1582253"/>
                    <a:pt x="3819790" y="1576298"/>
                  </a:cubicBezTo>
                  <a:cubicBezTo>
                    <a:pt x="3809843" y="1554106"/>
                    <a:pt x="3804155" y="1536379"/>
                    <a:pt x="3804572" y="1528884"/>
                  </a:cubicBezTo>
                  <a:cubicBezTo>
                    <a:pt x="3804989" y="1521386"/>
                    <a:pt x="3810558" y="1513653"/>
                    <a:pt x="3814628" y="1508008"/>
                  </a:cubicBezTo>
                  <a:cubicBezTo>
                    <a:pt x="3816903" y="1504851"/>
                    <a:pt x="3818697" y="1502356"/>
                    <a:pt x="3819504" y="1500206"/>
                  </a:cubicBezTo>
                  <a:cubicBezTo>
                    <a:pt x="3822947" y="1491018"/>
                    <a:pt x="3809653" y="1478728"/>
                    <a:pt x="3797893" y="1470035"/>
                  </a:cubicBezTo>
                  <a:cubicBezTo>
                    <a:pt x="3787630" y="1462449"/>
                    <a:pt x="3778673" y="1448824"/>
                    <a:pt x="3772746" y="1439809"/>
                  </a:cubicBezTo>
                  <a:cubicBezTo>
                    <a:pt x="3769237" y="1434469"/>
                    <a:pt x="3767332" y="1431623"/>
                    <a:pt x="3765738" y="1430297"/>
                  </a:cubicBezTo>
                  <a:cubicBezTo>
                    <a:pt x="3762687" y="1427756"/>
                    <a:pt x="3755799" y="1426693"/>
                    <a:pt x="3747820" y="1425464"/>
                  </a:cubicBezTo>
                  <a:cubicBezTo>
                    <a:pt x="3742978" y="1424715"/>
                    <a:pt x="3737974" y="1423945"/>
                    <a:pt x="3734499" y="1422879"/>
                  </a:cubicBezTo>
                  <a:cubicBezTo>
                    <a:pt x="3730842" y="1421753"/>
                    <a:pt x="3724529" y="1415520"/>
                    <a:pt x="3718957" y="1410024"/>
                  </a:cubicBezTo>
                  <a:cubicBezTo>
                    <a:pt x="3710549" y="1401728"/>
                    <a:pt x="3705168" y="1396642"/>
                    <a:pt x="3700664" y="1396642"/>
                  </a:cubicBezTo>
                  <a:cubicBezTo>
                    <a:pt x="3695270" y="1396642"/>
                    <a:pt x="3651416" y="1399741"/>
                    <a:pt x="3645378" y="1404057"/>
                  </a:cubicBezTo>
                  <a:cubicBezTo>
                    <a:pt x="3642740" y="1405939"/>
                    <a:pt x="3640421" y="1410451"/>
                    <a:pt x="3637485" y="1416164"/>
                  </a:cubicBezTo>
                  <a:cubicBezTo>
                    <a:pt x="3634284" y="1422389"/>
                    <a:pt x="3630299" y="1430136"/>
                    <a:pt x="3626220" y="1432857"/>
                  </a:cubicBezTo>
                  <a:cubicBezTo>
                    <a:pt x="3609568" y="1443957"/>
                    <a:pt x="3581634" y="1463764"/>
                    <a:pt x="3581634" y="1471701"/>
                  </a:cubicBezTo>
                  <a:cubicBezTo>
                    <a:pt x="3581634" y="1475232"/>
                    <a:pt x="3583489" y="1486195"/>
                    <a:pt x="3585455" y="1497801"/>
                  </a:cubicBezTo>
                  <a:cubicBezTo>
                    <a:pt x="3587074" y="1507370"/>
                    <a:pt x="3589268" y="1520337"/>
                    <a:pt x="3589244" y="1523146"/>
                  </a:cubicBezTo>
                  <a:cubicBezTo>
                    <a:pt x="3586245" y="1526726"/>
                    <a:pt x="3564109" y="1535262"/>
                    <a:pt x="3557240" y="1531039"/>
                  </a:cubicBezTo>
                  <a:cubicBezTo>
                    <a:pt x="3554048" y="1529071"/>
                    <a:pt x="3549135" y="1523058"/>
                    <a:pt x="3544382" y="1517248"/>
                  </a:cubicBezTo>
                  <a:cubicBezTo>
                    <a:pt x="3535848" y="1506804"/>
                    <a:pt x="3527786" y="1496943"/>
                    <a:pt x="3520671" y="1496943"/>
                  </a:cubicBezTo>
                  <a:cubicBezTo>
                    <a:pt x="3516009" y="1496943"/>
                    <a:pt x="3514136" y="1499416"/>
                    <a:pt x="3513436" y="1500891"/>
                  </a:cubicBezTo>
                  <a:cubicBezTo>
                    <a:pt x="3509859" y="1508401"/>
                    <a:pt x="3520013" y="1521822"/>
                    <a:pt x="3523207" y="1525758"/>
                  </a:cubicBezTo>
                  <a:cubicBezTo>
                    <a:pt x="3526804" y="1530181"/>
                    <a:pt x="3529993" y="1534714"/>
                    <a:pt x="3528971" y="1537876"/>
                  </a:cubicBezTo>
                  <a:cubicBezTo>
                    <a:pt x="3528223" y="1540195"/>
                    <a:pt x="3524614" y="1543692"/>
                    <a:pt x="3511664" y="1547194"/>
                  </a:cubicBezTo>
                  <a:cubicBezTo>
                    <a:pt x="3503322" y="1549449"/>
                    <a:pt x="3490386" y="1552590"/>
                    <a:pt x="3476685" y="1555916"/>
                  </a:cubicBezTo>
                  <a:cubicBezTo>
                    <a:pt x="3447546" y="1562990"/>
                    <a:pt x="3414520" y="1571012"/>
                    <a:pt x="3401441" y="1576147"/>
                  </a:cubicBezTo>
                  <a:cubicBezTo>
                    <a:pt x="3393933" y="1579098"/>
                    <a:pt x="3387432" y="1582948"/>
                    <a:pt x="3381146" y="1586669"/>
                  </a:cubicBezTo>
                  <a:cubicBezTo>
                    <a:pt x="3371478" y="1592397"/>
                    <a:pt x="3363131" y="1597369"/>
                    <a:pt x="3354682" y="1596583"/>
                  </a:cubicBezTo>
                  <a:cubicBezTo>
                    <a:pt x="3347369" y="1595925"/>
                    <a:pt x="3330771" y="1589258"/>
                    <a:pt x="3316126" y="1583375"/>
                  </a:cubicBezTo>
                  <a:cubicBezTo>
                    <a:pt x="3295107" y="1574933"/>
                    <a:pt x="3287443" y="1572102"/>
                    <a:pt x="3284010" y="1573382"/>
                  </a:cubicBezTo>
                  <a:cubicBezTo>
                    <a:pt x="3280928" y="1574538"/>
                    <a:pt x="3276029" y="1579159"/>
                    <a:pt x="3268331" y="1586632"/>
                  </a:cubicBezTo>
                  <a:cubicBezTo>
                    <a:pt x="3264746" y="1590112"/>
                    <a:pt x="3260001" y="1594716"/>
                    <a:pt x="3257856" y="1596220"/>
                  </a:cubicBezTo>
                  <a:cubicBezTo>
                    <a:pt x="3256334" y="1595091"/>
                    <a:pt x="3253310" y="1592616"/>
                    <a:pt x="3250367" y="1590205"/>
                  </a:cubicBezTo>
                  <a:cubicBezTo>
                    <a:pt x="3234771" y="1577427"/>
                    <a:pt x="3205742" y="1553648"/>
                    <a:pt x="3188090" y="1549903"/>
                  </a:cubicBezTo>
                  <a:cubicBezTo>
                    <a:pt x="3174938" y="1547113"/>
                    <a:pt x="3154292" y="1548559"/>
                    <a:pt x="3137694" y="1549720"/>
                  </a:cubicBezTo>
                  <a:cubicBezTo>
                    <a:pt x="3127799" y="1550412"/>
                    <a:pt x="3115487" y="1551278"/>
                    <a:pt x="3113336" y="1550207"/>
                  </a:cubicBezTo>
                  <a:cubicBezTo>
                    <a:pt x="3111069" y="1548949"/>
                    <a:pt x="3106450" y="1540176"/>
                    <a:pt x="3103083" y="1533773"/>
                  </a:cubicBezTo>
                  <a:cubicBezTo>
                    <a:pt x="3097343" y="1522866"/>
                    <a:pt x="3093629" y="1516094"/>
                    <a:pt x="3089745" y="1514368"/>
                  </a:cubicBezTo>
                  <a:cubicBezTo>
                    <a:pt x="3083378" y="1511537"/>
                    <a:pt x="3067480" y="1517930"/>
                    <a:pt x="3037561" y="1530427"/>
                  </a:cubicBezTo>
                  <a:lnTo>
                    <a:pt x="3028353" y="1534263"/>
                  </a:lnTo>
                  <a:cubicBezTo>
                    <a:pt x="3006554" y="1543299"/>
                    <a:pt x="2997398" y="1537518"/>
                    <a:pt x="2995230" y="1535687"/>
                  </a:cubicBezTo>
                  <a:cubicBezTo>
                    <a:pt x="2994408" y="1522505"/>
                    <a:pt x="2986630" y="1395254"/>
                    <a:pt x="2990431" y="1377508"/>
                  </a:cubicBezTo>
                  <a:cubicBezTo>
                    <a:pt x="2993416" y="1363580"/>
                    <a:pt x="3005103" y="1353285"/>
                    <a:pt x="3012838" y="1346477"/>
                  </a:cubicBezTo>
                  <a:cubicBezTo>
                    <a:pt x="3015203" y="1344392"/>
                    <a:pt x="3017244" y="1342592"/>
                    <a:pt x="3018612" y="1341056"/>
                  </a:cubicBezTo>
                  <a:cubicBezTo>
                    <a:pt x="3022938" y="1336187"/>
                    <a:pt x="3022204" y="1323836"/>
                    <a:pt x="3021877" y="1320166"/>
                  </a:cubicBezTo>
                  <a:cubicBezTo>
                    <a:pt x="3020989" y="1310254"/>
                    <a:pt x="3017761" y="1297872"/>
                    <a:pt x="3011360" y="1292844"/>
                  </a:cubicBezTo>
                  <a:cubicBezTo>
                    <a:pt x="3000656" y="1284429"/>
                    <a:pt x="2970134" y="1250811"/>
                    <a:pt x="2969888" y="1244995"/>
                  </a:cubicBezTo>
                  <a:cubicBezTo>
                    <a:pt x="2969888" y="1239507"/>
                    <a:pt x="2986847" y="1218509"/>
                    <a:pt x="3002882" y="1208305"/>
                  </a:cubicBezTo>
                  <a:cubicBezTo>
                    <a:pt x="3009990" y="1203782"/>
                    <a:pt x="3019178" y="1199792"/>
                    <a:pt x="3027288" y="1196274"/>
                  </a:cubicBezTo>
                  <a:cubicBezTo>
                    <a:pt x="3036493" y="1192275"/>
                    <a:pt x="3044444" y="1188824"/>
                    <a:pt x="3048031" y="1185237"/>
                  </a:cubicBezTo>
                  <a:cubicBezTo>
                    <a:pt x="3052767" y="1180502"/>
                    <a:pt x="3052603" y="1173470"/>
                    <a:pt x="3052433" y="1166025"/>
                  </a:cubicBezTo>
                  <a:cubicBezTo>
                    <a:pt x="3052337" y="1161870"/>
                    <a:pt x="3052240" y="1157571"/>
                    <a:pt x="3052967" y="1153448"/>
                  </a:cubicBezTo>
                  <a:cubicBezTo>
                    <a:pt x="3054035" y="1147398"/>
                    <a:pt x="3077304" y="1116065"/>
                    <a:pt x="3092703" y="1095334"/>
                  </a:cubicBezTo>
                  <a:cubicBezTo>
                    <a:pt x="3114100" y="1066524"/>
                    <a:pt x="3117589" y="1061403"/>
                    <a:pt x="3117589" y="1058821"/>
                  </a:cubicBezTo>
                  <a:cubicBezTo>
                    <a:pt x="3117589" y="1053466"/>
                    <a:pt x="3111313" y="1021533"/>
                    <a:pt x="3108350" y="1015605"/>
                  </a:cubicBezTo>
                  <a:cubicBezTo>
                    <a:pt x="3106875" y="1012657"/>
                    <a:pt x="3102985" y="1009651"/>
                    <a:pt x="3098869" y="1006466"/>
                  </a:cubicBezTo>
                  <a:cubicBezTo>
                    <a:pt x="3095819" y="1004108"/>
                    <a:pt x="3090142" y="999717"/>
                    <a:pt x="3090084" y="998044"/>
                  </a:cubicBezTo>
                  <a:cubicBezTo>
                    <a:pt x="3090425" y="995320"/>
                    <a:pt x="3097577" y="985967"/>
                    <a:pt x="3101847" y="980375"/>
                  </a:cubicBezTo>
                  <a:cubicBezTo>
                    <a:pt x="3105031" y="976208"/>
                    <a:pt x="3108040" y="972272"/>
                    <a:pt x="3109615" y="969644"/>
                  </a:cubicBezTo>
                  <a:cubicBezTo>
                    <a:pt x="3114207" y="961995"/>
                    <a:pt x="3115394" y="946394"/>
                    <a:pt x="3106724" y="940322"/>
                  </a:cubicBezTo>
                  <a:cubicBezTo>
                    <a:pt x="3102378" y="937286"/>
                    <a:pt x="3093429" y="938062"/>
                    <a:pt x="3080264" y="939593"/>
                  </a:cubicBezTo>
                  <a:cubicBezTo>
                    <a:pt x="3074749" y="940234"/>
                    <a:pt x="3067195" y="941107"/>
                    <a:pt x="3065895" y="940651"/>
                  </a:cubicBezTo>
                  <a:lnTo>
                    <a:pt x="3064288" y="939081"/>
                  </a:lnTo>
                  <a:cubicBezTo>
                    <a:pt x="3027819" y="903605"/>
                    <a:pt x="3025398" y="894661"/>
                    <a:pt x="3025525" y="892768"/>
                  </a:cubicBezTo>
                  <a:cubicBezTo>
                    <a:pt x="3025842" y="889406"/>
                    <a:pt x="3040211" y="879179"/>
                    <a:pt x="3050706" y="871708"/>
                  </a:cubicBezTo>
                  <a:cubicBezTo>
                    <a:pt x="3068467" y="859067"/>
                    <a:pt x="3086833" y="845995"/>
                    <a:pt x="3089343" y="835547"/>
                  </a:cubicBezTo>
                  <a:cubicBezTo>
                    <a:pt x="3092347" y="823025"/>
                    <a:pt x="3084268" y="795649"/>
                    <a:pt x="3078367" y="775662"/>
                  </a:cubicBezTo>
                  <a:cubicBezTo>
                    <a:pt x="3075919" y="767366"/>
                    <a:pt x="3073805" y="760202"/>
                    <a:pt x="3073612" y="757698"/>
                  </a:cubicBezTo>
                  <a:cubicBezTo>
                    <a:pt x="3073332" y="754053"/>
                    <a:pt x="3077531" y="747472"/>
                    <a:pt x="3081593" y="741107"/>
                  </a:cubicBezTo>
                  <a:cubicBezTo>
                    <a:pt x="3086056" y="734114"/>
                    <a:pt x="3090672" y="726879"/>
                    <a:pt x="3092108" y="720052"/>
                  </a:cubicBezTo>
                  <a:cubicBezTo>
                    <a:pt x="3093346" y="714158"/>
                    <a:pt x="3092549" y="698184"/>
                    <a:pt x="3091625" y="679689"/>
                  </a:cubicBezTo>
                  <a:cubicBezTo>
                    <a:pt x="3090467" y="656522"/>
                    <a:pt x="3089023" y="627690"/>
                    <a:pt x="3092020" y="618702"/>
                  </a:cubicBezTo>
                  <a:cubicBezTo>
                    <a:pt x="3095726" y="607585"/>
                    <a:pt x="3118357" y="598349"/>
                    <a:pt x="3140247" y="589414"/>
                  </a:cubicBezTo>
                  <a:cubicBezTo>
                    <a:pt x="3147769" y="586344"/>
                    <a:pt x="3155548" y="583170"/>
                    <a:pt x="3162609" y="579900"/>
                  </a:cubicBezTo>
                  <a:cubicBezTo>
                    <a:pt x="3181568" y="571109"/>
                    <a:pt x="3189061" y="562897"/>
                    <a:pt x="3194533" y="556901"/>
                  </a:cubicBezTo>
                  <a:cubicBezTo>
                    <a:pt x="3197181" y="553997"/>
                    <a:pt x="3199273" y="551705"/>
                    <a:pt x="3201921" y="550278"/>
                  </a:cubicBezTo>
                  <a:cubicBezTo>
                    <a:pt x="3206254" y="547945"/>
                    <a:pt x="3219597" y="549283"/>
                    <a:pt x="3229341" y="550263"/>
                  </a:cubicBezTo>
                  <a:cubicBezTo>
                    <a:pt x="3240287" y="551361"/>
                    <a:pt x="3245664" y="551819"/>
                    <a:pt x="3248187" y="550137"/>
                  </a:cubicBezTo>
                  <a:cubicBezTo>
                    <a:pt x="3252515" y="547252"/>
                    <a:pt x="3271023" y="522449"/>
                    <a:pt x="3274688" y="517506"/>
                  </a:cubicBezTo>
                  <a:cubicBezTo>
                    <a:pt x="3274866" y="517267"/>
                    <a:pt x="3275005" y="517004"/>
                    <a:pt x="3275102" y="516723"/>
                  </a:cubicBezTo>
                  <a:lnTo>
                    <a:pt x="3275485" y="515628"/>
                  </a:lnTo>
                  <a:cubicBezTo>
                    <a:pt x="3274388" y="515758"/>
                    <a:pt x="3273320" y="515821"/>
                    <a:pt x="3272340" y="515760"/>
                  </a:cubicBezTo>
                  <a:cubicBezTo>
                    <a:pt x="3271593" y="515714"/>
                    <a:pt x="3270645" y="515280"/>
                    <a:pt x="3269567" y="514585"/>
                  </a:cubicBezTo>
                  <a:cubicBezTo>
                    <a:pt x="3259167" y="528581"/>
                    <a:pt x="3247229" y="543743"/>
                    <a:pt x="3245103" y="545177"/>
                  </a:cubicBezTo>
                  <a:cubicBezTo>
                    <a:pt x="3243493" y="545806"/>
                    <a:pt x="3235654" y="545016"/>
                    <a:pt x="3229924" y="544441"/>
                  </a:cubicBezTo>
                  <a:cubicBezTo>
                    <a:pt x="3215362" y="542978"/>
                    <a:pt x="3204630" y="542170"/>
                    <a:pt x="3199146" y="545126"/>
                  </a:cubicBezTo>
                  <a:cubicBezTo>
                    <a:pt x="3195620" y="547025"/>
                    <a:pt x="3193114" y="549773"/>
                    <a:pt x="3190209" y="552955"/>
                  </a:cubicBezTo>
                  <a:cubicBezTo>
                    <a:pt x="3185074" y="558586"/>
                    <a:pt x="3178039" y="566296"/>
                    <a:pt x="3160146" y="574589"/>
                  </a:cubicBezTo>
                  <a:cubicBezTo>
                    <a:pt x="3153212" y="577803"/>
                    <a:pt x="3145494" y="580951"/>
                    <a:pt x="3138035" y="583996"/>
                  </a:cubicBezTo>
                  <a:cubicBezTo>
                    <a:pt x="3113858" y="593862"/>
                    <a:pt x="3091023" y="603182"/>
                    <a:pt x="3086468" y="616849"/>
                  </a:cubicBezTo>
                  <a:cubicBezTo>
                    <a:pt x="3083125" y="626883"/>
                    <a:pt x="3084476" y="653876"/>
                    <a:pt x="3085780" y="679981"/>
                  </a:cubicBezTo>
                  <a:cubicBezTo>
                    <a:pt x="3086646" y="697319"/>
                    <a:pt x="3087465" y="713695"/>
                    <a:pt x="3086382" y="718847"/>
                  </a:cubicBezTo>
                  <a:cubicBezTo>
                    <a:pt x="3085163" y="724631"/>
                    <a:pt x="3080840" y="731407"/>
                    <a:pt x="3076660" y="737959"/>
                  </a:cubicBezTo>
                  <a:cubicBezTo>
                    <a:pt x="3071664" y="745791"/>
                    <a:pt x="3067348" y="752553"/>
                    <a:pt x="3067777" y="758144"/>
                  </a:cubicBezTo>
                  <a:cubicBezTo>
                    <a:pt x="3068019" y="761268"/>
                    <a:pt x="3070004" y="768000"/>
                    <a:pt x="3072754" y="777318"/>
                  </a:cubicBezTo>
                  <a:cubicBezTo>
                    <a:pt x="3078145" y="795581"/>
                    <a:pt x="3086292" y="823179"/>
                    <a:pt x="3083651" y="834181"/>
                  </a:cubicBezTo>
                  <a:cubicBezTo>
                    <a:pt x="3081654" y="842498"/>
                    <a:pt x="3062613" y="856053"/>
                    <a:pt x="3047312" y="866941"/>
                  </a:cubicBezTo>
                  <a:cubicBezTo>
                    <a:pt x="3029929" y="879316"/>
                    <a:pt x="3020073" y="886599"/>
                    <a:pt x="3019685" y="892376"/>
                  </a:cubicBezTo>
                  <a:cubicBezTo>
                    <a:pt x="3019378" y="897004"/>
                    <a:pt x="3023242" y="907318"/>
                    <a:pt x="3060209" y="943277"/>
                  </a:cubicBezTo>
                  <a:lnTo>
                    <a:pt x="3061755" y="944789"/>
                  </a:lnTo>
                  <a:cubicBezTo>
                    <a:pt x="3064208" y="947240"/>
                    <a:pt x="3069711" y="946721"/>
                    <a:pt x="3080942" y="945406"/>
                  </a:cubicBezTo>
                  <a:cubicBezTo>
                    <a:pt x="3088740" y="944497"/>
                    <a:pt x="3100525" y="943126"/>
                    <a:pt x="3103366" y="945118"/>
                  </a:cubicBezTo>
                  <a:cubicBezTo>
                    <a:pt x="3108401" y="948642"/>
                    <a:pt x="3108328" y="960417"/>
                    <a:pt x="3104597" y="966635"/>
                  </a:cubicBezTo>
                  <a:cubicBezTo>
                    <a:pt x="3103190" y="968978"/>
                    <a:pt x="3100279" y="972789"/>
                    <a:pt x="3097194" y="976823"/>
                  </a:cubicBezTo>
                  <a:cubicBezTo>
                    <a:pt x="3089718" y="986610"/>
                    <a:pt x="3084780" y="993321"/>
                    <a:pt x="3084280" y="997317"/>
                  </a:cubicBezTo>
                  <a:cubicBezTo>
                    <a:pt x="3083681" y="1002119"/>
                    <a:pt x="3089318" y="1006478"/>
                    <a:pt x="3095290" y="1011094"/>
                  </a:cubicBezTo>
                  <a:cubicBezTo>
                    <a:pt x="3098545" y="1013616"/>
                    <a:pt x="3102239" y="1016471"/>
                    <a:pt x="3103115" y="1018224"/>
                  </a:cubicBezTo>
                  <a:cubicBezTo>
                    <a:pt x="3105573" y="1023138"/>
                    <a:pt x="3111474" y="1053064"/>
                    <a:pt x="3111727" y="1058497"/>
                  </a:cubicBezTo>
                  <a:cubicBezTo>
                    <a:pt x="3110381" y="1061715"/>
                    <a:pt x="3098509" y="1077704"/>
                    <a:pt x="3088004" y="1091844"/>
                  </a:cubicBezTo>
                  <a:cubicBezTo>
                    <a:pt x="3064881" y="1122978"/>
                    <a:pt x="3048419" y="1145550"/>
                    <a:pt x="3047205" y="1152431"/>
                  </a:cubicBezTo>
                  <a:cubicBezTo>
                    <a:pt x="3046376" y="1157125"/>
                    <a:pt x="3046485" y="1161924"/>
                    <a:pt x="3046583" y="1166159"/>
                  </a:cubicBezTo>
                  <a:cubicBezTo>
                    <a:pt x="3046729" y="1172585"/>
                    <a:pt x="3046858" y="1178132"/>
                    <a:pt x="3043893" y="1181097"/>
                  </a:cubicBezTo>
                  <a:cubicBezTo>
                    <a:pt x="3041094" y="1183901"/>
                    <a:pt x="3033255" y="1187300"/>
                    <a:pt x="3024957" y="1190904"/>
                  </a:cubicBezTo>
                  <a:cubicBezTo>
                    <a:pt x="3016649" y="1194511"/>
                    <a:pt x="3007234" y="1198597"/>
                    <a:pt x="2999739" y="1203367"/>
                  </a:cubicBezTo>
                  <a:cubicBezTo>
                    <a:pt x="2984808" y="1212872"/>
                    <a:pt x="2964033" y="1235617"/>
                    <a:pt x="2964033" y="1244995"/>
                  </a:cubicBezTo>
                  <a:cubicBezTo>
                    <a:pt x="2964033" y="1254522"/>
                    <a:pt x="2999697" y="1291120"/>
                    <a:pt x="3007746" y="1297445"/>
                  </a:cubicBezTo>
                  <a:cubicBezTo>
                    <a:pt x="3011748" y="1300591"/>
                    <a:pt x="3015086" y="1309930"/>
                    <a:pt x="3016047" y="1320688"/>
                  </a:cubicBezTo>
                  <a:cubicBezTo>
                    <a:pt x="3016817" y="1329305"/>
                    <a:pt x="3015718" y="1335501"/>
                    <a:pt x="3014237" y="1337169"/>
                  </a:cubicBezTo>
                  <a:cubicBezTo>
                    <a:pt x="3013108" y="1338437"/>
                    <a:pt x="3011189" y="1340127"/>
                    <a:pt x="3008970" y="1342083"/>
                  </a:cubicBezTo>
                  <a:cubicBezTo>
                    <a:pt x="3000658" y="1349403"/>
                    <a:pt x="2988098" y="1360463"/>
                    <a:pt x="2984708" y="1376284"/>
                  </a:cubicBezTo>
                  <a:cubicBezTo>
                    <a:pt x="2980585" y="1395530"/>
                    <a:pt x="2988944" y="1529052"/>
                    <a:pt x="2989444" y="1536906"/>
                  </a:cubicBezTo>
                  <a:cubicBezTo>
                    <a:pt x="2988015" y="1551529"/>
                    <a:pt x="2985194" y="1568649"/>
                    <a:pt x="2983097" y="1570963"/>
                  </a:cubicBezTo>
                  <a:cubicBezTo>
                    <a:pt x="2979320" y="1574745"/>
                    <a:pt x="2972816" y="1576803"/>
                    <a:pt x="2971678" y="1575928"/>
                  </a:cubicBezTo>
                  <a:cubicBezTo>
                    <a:pt x="2971253" y="1575011"/>
                    <a:pt x="2970685" y="1573538"/>
                    <a:pt x="2969990" y="1571748"/>
                  </a:cubicBezTo>
                  <a:cubicBezTo>
                    <a:pt x="2966250" y="1562143"/>
                    <a:pt x="2962185" y="1552495"/>
                    <a:pt x="2957213" y="1549276"/>
                  </a:cubicBezTo>
                  <a:cubicBezTo>
                    <a:pt x="2953109" y="1546625"/>
                    <a:pt x="2945470" y="1546723"/>
                    <a:pt x="2939042" y="1549508"/>
                  </a:cubicBezTo>
                  <a:cubicBezTo>
                    <a:pt x="2932909" y="1552170"/>
                    <a:pt x="2928986" y="1556681"/>
                    <a:pt x="2927994" y="1562207"/>
                  </a:cubicBezTo>
                  <a:cubicBezTo>
                    <a:pt x="2926840" y="1568603"/>
                    <a:pt x="2929164" y="1578037"/>
                    <a:pt x="2931215" y="1586359"/>
                  </a:cubicBezTo>
                  <a:cubicBezTo>
                    <a:pt x="2932317" y="1590836"/>
                    <a:pt x="2933799" y="1596847"/>
                    <a:pt x="2933602" y="1598949"/>
                  </a:cubicBezTo>
                  <a:cubicBezTo>
                    <a:pt x="2931546" y="1599626"/>
                    <a:pt x="2925402" y="1600695"/>
                    <a:pt x="2919442" y="1601731"/>
                  </a:cubicBezTo>
                  <a:cubicBezTo>
                    <a:pt x="2901337" y="1604876"/>
                    <a:pt x="2873976" y="1609634"/>
                    <a:pt x="2860913" y="1618344"/>
                  </a:cubicBezTo>
                  <a:cubicBezTo>
                    <a:pt x="2851730" y="1624464"/>
                    <a:pt x="2847161" y="1629877"/>
                    <a:pt x="2843493" y="1634227"/>
                  </a:cubicBezTo>
                  <a:cubicBezTo>
                    <a:pt x="2839572" y="1638873"/>
                    <a:pt x="2836741" y="1642230"/>
                    <a:pt x="2829894" y="1644837"/>
                  </a:cubicBezTo>
                  <a:cubicBezTo>
                    <a:pt x="2823794" y="1647158"/>
                    <a:pt x="2815739" y="1645139"/>
                    <a:pt x="2807205" y="1643001"/>
                  </a:cubicBezTo>
                  <a:cubicBezTo>
                    <a:pt x="2797166" y="1640487"/>
                    <a:pt x="2786781" y="1637883"/>
                    <a:pt x="2777049" y="1641382"/>
                  </a:cubicBezTo>
                  <a:cubicBezTo>
                    <a:pt x="2765155" y="1645663"/>
                    <a:pt x="2733495" y="1659545"/>
                    <a:pt x="2729883" y="1672184"/>
                  </a:cubicBezTo>
                  <a:cubicBezTo>
                    <a:pt x="2726945" y="1682471"/>
                    <a:pt x="2735541" y="1684951"/>
                    <a:pt x="2744643" y="1687577"/>
                  </a:cubicBezTo>
                  <a:cubicBezTo>
                    <a:pt x="2747201" y="1688314"/>
                    <a:pt x="2750029" y="1689128"/>
                    <a:pt x="2753026" y="1690179"/>
                  </a:cubicBezTo>
                  <a:cubicBezTo>
                    <a:pt x="2766108" y="1694756"/>
                    <a:pt x="2788673" y="1717672"/>
                    <a:pt x="2791043" y="1725372"/>
                  </a:cubicBezTo>
                  <a:cubicBezTo>
                    <a:pt x="2792397" y="1729781"/>
                    <a:pt x="2784623" y="1738623"/>
                    <a:pt x="2779478" y="1744470"/>
                  </a:cubicBezTo>
                  <a:cubicBezTo>
                    <a:pt x="2776159" y="1748245"/>
                    <a:pt x="2773292" y="1751502"/>
                    <a:pt x="2771985" y="1754119"/>
                  </a:cubicBezTo>
                  <a:cubicBezTo>
                    <a:pt x="2770797" y="1756499"/>
                    <a:pt x="2769637" y="1760261"/>
                    <a:pt x="2768296" y="1764616"/>
                  </a:cubicBezTo>
                  <a:cubicBezTo>
                    <a:pt x="2766284" y="1771134"/>
                    <a:pt x="2762548" y="1783262"/>
                    <a:pt x="2759337" y="1784226"/>
                  </a:cubicBezTo>
                  <a:cubicBezTo>
                    <a:pt x="2756240" y="1785140"/>
                    <a:pt x="2749715" y="1780161"/>
                    <a:pt x="2744458" y="1776154"/>
                  </a:cubicBezTo>
                  <a:cubicBezTo>
                    <a:pt x="2740917" y="1773458"/>
                    <a:pt x="2737255" y="1770668"/>
                    <a:pt x="2733675" y="1768673"/>
                  </a:cubicBezTo>
                  <a:cubicBezTo>
                    <a:pt x="2727530" y="1765247"/>
                    <a:pt x="2719945" y="1764584"/>
                    <a:pt x="2713363" y="1766891"/>
                  </a:cubicBezTo>
                  <a:cubicBezTo>
                    <a:pt x="2708635" y="1768544"/>
                    <a:pt x="2702200" y="1772477"/>
                    <a:pt x="2698389" y="1781799"/>
                  </a:cubicBezTo>
                  <a:cubicBezTo>
                    <a:pt x="2696197" y="1787152"/>
                    <a:pt x="2694710" y="1793177"/>
                    <a:pt x="2693134" y="1799553"/>
                  </a:cubicBezTo>
                  <a:cubicBezTo>
                    <a:pt x="2690164" y="1811594"/>
                    <a:pt x="2687092" y="1824045"/>
                    <a:pt x="2678916" y="1833942"/>
                  </a:cubicBezTo>
                  <a:cubicBezTo>
                    <a:pt x="2671932" y="1842396"/>
                    <a:pt x="2656436" y="1850687"/>
                    <a:pt x="2643981" y="1857346"/>
                  </a:cubicBezTo>
                  <a:cubicBezTo>
                    <a:pt x="2633111" y="1863161"/>
                    <a:pt x="2624527" y="1867755"/>
                    <a:pt x="2621718" y="1871964"/>
                  </a:cubicBezTo>
                  <a:cubicBezTo>
                    <a:pt x="2618431" y="1876897"/>
                    <a:pt x="2619958" y="1884573"/>
                    <a:pt x="2621575" y="1892700"/>
                  </a:cubicBezTo>
                  <a:cubicBezTo>
                    <a:pt x="2623006" y="1899884"/>
                    <a:pt x="2624625" y="1908021"/>
                    <a:pt x="2621833" y="1911651"/>
                  </a:cubicBezTo>
                  <a:cubicBezTo>
                    <a:pt x="2616383" y="1918735"/>
                    <a:pt x="2608229" y="1916938"/>
                    <a:pt x="2598907" y="1914073"/>
                  </a:cubicBezTo>
                  <a:cubicBezTo>
                    <a:pt x="2588839" y="1910971"/>
                    <a:pt x="2558459" y="1914005"/>
                    <a:pt x="2543309" y="1926275"/>
                  </a:cubicBezTo>
                  <a:cubicBezTo>
                    <a:pt x="2536406" y="1931863"/>
                    <a:pt x="2533134" y="1941376"/>
                    <a:pt x="2529671" y="1951446"/>
                  </a:cubicBezTo>
                  <a:cubicBezTo>
                    <a:pt x="2525270" y="1964260"/>
                    <a:pt x="2520715" y="1977510"/>
                    <a:pt x="2508508" y="1985528"/>
                  </a:cubicBezTo>
                  <a:cubicBezTo>
                    <a:pt x="2502464" y="1989495"/>
                    <a:pt x="2496136" y="1993413"/>
                    <a:pt x="2490038" y="1997193"/>
                  </a:cubicBezTo>
                  <a:cubicBezTo>
                    <a:pt x="2469394" y="2009985"/>
                    <a:pt x="2456612" y="2018175"/>
                    <a:pt x="2454117" y="2025110"/>
                  </a:cubicBezTo>
                  <a:cubicBezTo>
                    <a:pt x="2452264" y="2030255"/>
                    <a:pt x="2452664" y="2035927"/>
                    <a:pt x="2455215" y="2040667"/>
                  </a:cubicBezTo>
                  <a:cubicBezTo>
                    <a:pt x="2458019" y="2045883"/>
                    <a:pt x="2463240" y="2049648"/>
                    <a:pt x="2469918" y="2051272"/>
                  </a:cubicBezTo>
                  <a:cubicBezTo>
                    <a:pt x="2479540" y="2053610"/>
                    <a:pt x="2485822" y="2056863"/>
                    <a:pt x="2487602" y="2060428"/>
                  </a:cubicBezTo>
                  <a:cubicBezTo>
                    <a:pt x="2488362" y="2061945"/>
                    <a:pt x="2488328" y="2063549"/>
                    <a:pt x="2487502" y="2065480"/>
                  </a:cubicBezTo>
                  <a:cubicBezTo>
                    <a:pt x="2486246" y="2068414"/>
                    <a:pt x="2479869" y="2071074"/>
                    <a:pt x="2474242" y="2073422"/>
                  </a:cubicBezTo>
                  <a:cubicBezTo>
                    <a:pt x="2464798" y="2077360"/>
                    <a:pt x="2453045" y="2082264"/>
                    <a:pt x="2456500" y="2092630"/>
                  </a:cubicBezTo>
                  <a:cubicBezTo>
                    <a:pt x="2458916" y="2099881"/>
                    <a:pt x="2473798" y="2115794"/>
                    <a:pt x="2491032" y="2134224"/>
                  </a:cubicBezTo>
                  <a:cubicBezTo>
                    <a:pt x="2507379" y="2151707"/>
                    <a:pt x="2525909" y="2171522"/>
                    <a:pt x="2533370" y="2183899"/>
                  </a:cubicBezTo>
                  <a:cubicBezTo>
                    <a:pt x="2540834" y="2196286"/>
                    <a:pt x="2544933" y="2210655"/>
                    <a:pt x="2548549" y="2223335"/>
                  </a:cubicBezTo>
                  <a:cubicBezTo>
                    <a:pt x="2552263" y="2236363"/>
                    <a:pt x="2555470" y="2247614"/>
                    <a:pt x="2561463" y="2254695"/>
                  </a:cubicBezTo>
                  <a:cubicBezTo>
                    <a:pt x="2569098" y="2263720"/>
                    <a:pt x="2594113" y="2275641"/>
                    <a:pt x="2614211" y="2285224"/>
                  </a:cubicBezTo>
                  <a:cubicBezTo>
                    <a:pt x="2624347" y="2290055"/>
                    <a:pt x="2633918" y="2294617"/>
                    <a:pt x="2636383" y="2296636"/>
                  </a:cubicBezTo>
                  <a:cubicBezTo>
                    <a:pt x="2640743" y="2300201"/>
                    <a:pt x="2645693" y="2314273"/>
                    <a:pt x="2648475" y="2324492"/>
                  </a:cubicBezTo>
                  <a:cubicBezTo>
                    <a:pt x="2637485" y="2323712"/>
                    <a:pt x="2607237" y="2321344"/>
                    <a:pt x="2598654" y="2318394"/>
                  </a:cubicBezTo>
                  <a:cubicBezTo>
                    <a:pt x="2595552" y="2317328"/>
                    <a:pt x="2590904" y="2314585"/>
                    <a:pt x="2585984" y="2311683"/>
                  </a:cubicBezTo>
                  <a:cubicBezTo>
                    <a:pt x="2573753" y="2304468"/>
                    <a:pt x="2558525" y="2295485"/>
                    <a:pt x="2547257" y="2299513"/>
                  </a:cubicBezTo>
                  <a:cubicBezTo>
                    <a:pt x="2539508" y="2302281"/>
                    <a:pt x="2533170" y="2309208"/>
                    <a:pt x="2527043" y="2315906"/>
                  </a:cubicBezTo>
                  <a:cubicBezTo>
                    <a:pt x="2521154" y="2322344"/>
                    <a:pt x="2515592" y="2328425"/>
                    <a:pt x="2509852" y="2329635"/>
                  </a:cubicBezTo>
                  <a:cubicBezTo>
                    <a:pt x="2503205" y="2330998"/>
                    <a:pt x="2488599" y="2326001"/>
                    <a:pt x="2474459" y="2321139"/>
                  </a:cubicBezTo>
                  <a:cubicBezTo>
                    <a:pt x="2462649" y="2317079"/>
                    <a:pt x="2450440" y="2312880"/>
                    <a:pt x="2439848" y="2311066"/>
                  </a:cubicBezTo>
                  <a:cubicBezTo>
                    <a:pt x="2429521" y="2309298"/>
                    <a:pt x="2422172" y="2310508"/>
                    <a:pt x="2416800" y="2311395"/>
                  </a:cubicBezTo>
                  <a:cubicBezTo>
                    <a:pt x="2409231" y="2312649"/>
                    <a:pt x="2406103" y="2313161"/>
                    <a:pt x="2400870" y="2305736"/>
                  </a:cubicBezTo>
                  <a:cubicBezTo>
                    <a:pt x="2389041" y="2288960"/>
                    <a:pt x="2370332" y="2287307"/>
                    <a:pt x="2357915" y="2290991"/>
                  </a:cubicBezTo>
                  <a:cubicBezTo>
                    <a:pt x="2348081" y="2293905"/>
                    <a:pt x="2317589" y="2307016"/>
                    <a:pt x="2304400" y="2312754"/>
                  </a:cubicBezTo>
                  <a:cubicBezTo>
                    <a:pt x="2311198" y="2291776"/>
                    <a:pt x="2302468" y="2281113"/>
                    <a:pt x="2293212" y="2269879"/>
                  </a:cubicBezTo>
                  <a:lnTo>
                    <a:pt x="2291403" y="2267675"/>
                  </a:lnTo>
                  <a:cubicBezTo>
                    <a:pt x="2284276" y="2258931"/>
                    <a:pt x="2263934" y="2239219"/>
                    <a:pt x="2250474" y="2226173"/>
                  </a:cubicBezTo>
                  <a:cubicBezTo>
                    <a:pt x="2244759" y="2220631"/>
                    <a:pt x="2240241" y="2216254"/>
                    <a:pt x="2238831" y="2214745"/>
                  </a:cubicBezTo>
                  <a:cubicBezTo>
                    <a:pt x="2236778" y="2212543"/>
                    <a:pt x="2236593" y="2211324"/>
                    <a:pt x="2236656" y="2210509"/>
                  </a:cubicBezTo>
                  <a:cubicBezTo>
                    <a:pt x="2236836" y="2208302"/>
                    <a:pt x="2239531" y="2205167"/>
                    <a:pt x="2244666" y="2201192"/>
                  </a:cubicBezTo>
                  <a:cubicBezTo>
                    <a:pt x="2254035" y="2193938"/>
                    <a:pt x="2257734" y="2188756"/>
                    <a:pt x="2257039" y="2183865"/>
                  </a:cubicBezTo>
                  <a:cubicBezTo>
                    <a:pt x="2256551" y="2180456"/>
                    <a:pt x="2253881" y="2177771"/>
                    <a:pt x="2249099" y="2175889"/>
                  </a:cubicBezTo>
                  <a:cubicBezTo>
                    <a:pt x="2241499" y="2172892"/>
                    <a:pt x="2228634" y="2177132"/>
                    <a:pt x="2215013" y="2181614"/>
                  </a:cubicBezTo>
                  <a:cubicBezTo>
                    <a:pt x="2206198" y="2184516"/>
                    <a:pt x="2197083" y="2187517"/>
                    <a:pt x="2190424" y="2188059"/>
                  </a:cubicBezTo>
                  <a:cubicBezTo>
                    <a:pt x="2179132" y="2189046"/>
                    <a:pt x="2160224" y="2175540"/>
                    <a:pt x="2146457" y="2165721"/>
                  </a:cubicBezTo>
                  <a:cubicBezTo>
                    <a:pt x="2141198" y="2161970"/>
                    <a:pt x="2136657" y="2158730"/>
                    <a:pt x="2133061" y="2156623"/>
                  </a:cubicBezTo>
                  <a:cubicBezTo>
                    <a:pt x="2118279" y="2147952"/>
                    <a:pt x="2107506" y="2157094"/>
                    <a:pt x="2103883" y="2163138"/>
                  </a:cubicBezTo>
                  <a:cubicBezTo>
                    <a:pt x="2102673" y="2165157"/>
                    <a:pt x="2101349" y="2169003"/>
                    <a:pt x="2099815" y="2173458"/>
                  </a:cubicBezTo>
                  <a:cubicBezTo>
                    <a:pt x="2098296" y="2177866"/>
                    <a:pt x="2095473" y="2186074"/>
                    <a:pt x="2094095" y="2187217"/>
                  </a:cubicBezTo>
                  <a:cubicBezTo>
                    <a:pt x="2091169" y="2188676"/>
                    <a:pt x="2075444" y="2188127"/>
                    <a:pt x="2072466" y="2186174"/>
                  </a:cubicBezTo>
                  <a:cubicBezTo>
                    <a:pt x="2071954" y="2185518"/>
                    <a:pt x="2071447" y="2182645"/>
                    <a:pt x="2071079" y="2180544"/>
                  </a:cubicBezTo>
                  <a:cubicBezTo>
                    <a:pt x="2069735" y="2172902"/>
                    <a:pt x="2067475" y="2160144"/>
                    <a:pt x="2053932" y="2161270"/>
                  </a:cubicBezTo>
                  <a:cubicBezTo>
                    <a:pt x="2044381" y="2162087"/>
                    <a:pt x="2036637" y="2168783"/>
                    <a:pt x="2029802" y="2174691"/>
                  </a:cubicBezTo>
                  <a:cubicBezTo>
                    <a:pt x="2025198" y="2178673"/>
                    <a:pt x="2020448" y="2182772"/>
                    <a:pt x="2017517" y="2182358"/>
                  </a:cubicBezTo>
                  <a:cubicBezTo>
                    <a:pt x="2015076" y="2181992"/>
                    <a:pt x="2008588" y="2175160"/>
                    <a:pt x="2002862" y="2169132"/>
                  </a:cubicBezTo>
                  <a:cubicBezTo>
                    <a:pt x="1990653" y="2156279"/>
                    <a:pt x="1973931" y="2138674"/>
                    <a:pt x="1955874" y="2134763"/>
                  </a:cubicBezTo>
                  <a:cubicBezTo>
                    <a:pt x="1938528" y="2131005"/>
                    <a:pt x="1926989" y="2134282"/>
                    <a:pt x="1917721" y="2136916"/>
                  </a:cubicBezTo>
                  <a:cubicBezTo>
                    <a:pt x="1912000" y="2138542"/>
                    <a:pt x="1907050" y="2139944"/>
                    <a:pt x="1902044" y="2139298"/>
                  </a:cubicBezTo>
                  <a:cubicBezTo>
                    <a:pt x="1897158" y="2138669"/>
                    <a:pt x="1891839" y="2137135"/>
                    <a:pt x="1886697" y="2135655"/>
                  </a:cubicBezTo>
                  <a:cubicBezTo>
                    <a:pt x="1876717" y="2132783"/>
                    <a:pt x="1867297" y="2130074"/>
                    <a:pt x="1860152" y="2133324"/>
                  </a:cubicBezTo>
                  <a:cubicBezTo>
                    <a:pt x="1852825" y="2136665"/>
                    <a:pt x="1825922" y="2153648"/>
                    <a:pt x="1825922" y="2161895"/>
                  </a:cubicBezTo>
                  <a:cubicBezTo>
                    <a:pt x="1825922" y="2164565"/>
                    <a:pt x="1828273" y="2169917"/>
                    <a:pt x="1832777" y="2179932"/>
                  </a:cubicBezTo>
                  <a:cubicBezTo>
                    <a:pt x="1837917" y="2191363"/>
                    <a:pt x="1844954" y="2207015"/>
                    <a:pt x="1844703" y="2213535"/>
                  </a:cubicBezTo>
                  <a:cubicBezTo>
                    <a:pt x="1844464" y="2219824"/>
                    <a:pt x="1825271" y="2234086"/>
                    <a:pt x="1812572" y="2243525"/>
                  </a:cubicBezTo>
                  <a:cubicBezTo>
                    <a:pt x="1804103" y="2249821"/>
                    <a:pt x="1796788" y="2255259"/>
                    <a:pt x="1793652" y="2258916"/>
                  </a:cubicBezTo>
                  <a:cubicBezTo>
                    <a:pt x="1787573" y="2266007"/>
                    <a:pt x="1786462" y="2274261"/>
                    <a:pt x="1785569" y="2280891"/>
                  </a:cubicBezTo>
                  <a:cubicBezTo>
                    <a:pt x="1785155" y="2283963"/>
                    <a:pt x="1784764" y="2286868"/>
                    <a:pt x="1783955" y="2289157"/>
                  </a:cubicBezTo>
                  <a:cubicBezTo>
                    <a:pt x="1781831" y="2295190"/>
                    <a:pt x="1772738" y="2295721"/>
                    <a:pt x="1767137" y="2294592"/>
                  </a:cubicBezTo>
                  <a:cubicBezTo>
                    <a:pt x="1765791" y="2294322"/>
                    <a:pt x="1763987" y="2293790"/>
                    <a:pt x="1761902" y="2293183"/>
                  </a:cubicBezTo>
                  <a:cubicBezTo>
                    <a:pt x="1752799" y="2290528"/>
                    <a:pt x="1739032" y="2286509"/>
                    <a:pt x="1731978" y="2293559"/>
                  </a:cubicBezTo>
                  <a:cubicBezTo>
                    <a:pt x="1726789" y="2298747"/>
                    <a:pt x="1725538" y="2313290"/>
                    <a:pt x="1724443" y="2331761"/>
                  </a:cubicBezTo>
                  <a:cubicBezTo>
                    <a:pt x="1724056" y="2338296"/>
                    <a:pt x="1723690" y="2344467"/>
                    <a:pt x="1723027" y="2346455"/>
                  </a:cubicBezTo>
                  <a:cubicBezTo>
                    <a:pt x="1721900" y="2349837"/>
                    <a:pt x="1717438" y="2357193"/>
                    <a:pt x="1713851" y="2363107"/>
                  </a:cubicBezTo>
                  <a:cubicBezTo>
                    <a:pt x="1708543" y="2371856"/>
                    <a:pt x="1707304" y="2374072"/>
                    <a:pt x="1707304" y="2375779"/>
                  </a:cubicBezTo>
                  <a:cubicBezTo>
                    <a:pt x="1707304" y="2378381"/>
                    <a:pt x="1709820" y="2380083"/>
                    <a:pt x="1718545" y="2385581"/>
                  </a:cubicBezTo>
                  <a:cubicBezTo>
                    <a:pt x="1721132" y="2387213"/>
                    <a:pt x="1724972" y="2389629"/>
                    <a:pt x="1727211" y="2391219"/>
                  </a:cubicBezTo>
                  <a:cubicBezTo>
                    <a:pt x="1723019" y="2392419"/>
                    <a:pt x="1714724" y="2393777"/>
                    <a:pt x="1709791" y="2394584"/>
                  </a:cubicBezTo>
                  <a:cubicBezTo>
                    <a:pt x="1701052" y="2396018"/>
                    <a:pt x="1699072" y="2396405"/>
                    <a:pt x="1697943" y="2397252"/>
                  </a:cubicBezTo>
                  <a:cubicBezTo>
                    <a:pt x="1696809" y="2398100"/>
                    <a:pt x="1696238" y="2399061"/>
                    <a:pt x="1684963" y="2424362"/>
                  </a:cubicBezTo>
                  <a:cubicBezTo>
                    <a:pt x="1676017" y="2444439"/>
                    <a:pt x="1663766" y="2471930"/>
                    <a:pt x="1659262" y="2478553"/>
                  </a:cubicBezTo>
                  <a:cubicBezTo>
                    <a:pt x="1655880" y="2483529"/>
                    <a:pt x="1636878" y="2484417"/>
                    <a:pt x="1623003" y="2485066"/>
                  </a:cubicBezTo>
                  <a:cubicBezTo>
                    <a:pt x="1604925" y="2485909"/>
                    <a:pt x="1594562" y="2486631"/>
                    <a:pt x="1591799" y="2491603"/>
                  </a:cubicBezTo>
                  <a:cubicBezTo>
                    <a:pt x="1586937" y="2500354"/>
                    <a:pt x="1576745" y="2530310"/>
                    <a:pt x="1578164" y="2546860"/>
                  </a:cubicBezTo>
                  <a:cubicBezTo>
                    <a:pt x="1578907" y="2555574"/>
                    <a:pt x="1584040" y="2563036"/>
                    <a:pt x="1588568" y="2569622"/>
                  </a:cubicBezTo>
                  <a:cubicBezTo>
                    <a:pt x="1592684" y="2575611"/>
                    <a:pt x="1596240" y="2580780"/>
                    <a:pt x="1595201" y="2584772"/>
                  </a:cubicBezTo>
                  <a:cubicBezTo>
                    <a:pt x="1593123" y="2589841"/>
                    <a:pt x="1557303" y="2597276"/>
                    <a:pt x="1523800" y="2601377"/>
                  </a:cubicBezTo>
                  <a:cubicBezTo>
                    <a:pt x="1530113" y="2533407"/>
                    <a:pt x="1536535" y="2466553"/>
                    <a:pt x="1537496" y="2458563"/>
                  </a:cubicBezTo>
                  <a:cubicBezTo>
                    <a:pt x="1539369" y="2442933"/>
                    <a:pt x="1545791" y="2358242"/>
                    <a:pt x="1543692" y="2328854"/>
                  </a:cubicBezTo>
                  <a:cubicBezTo>
                    <a:pt x="1540695" y="2286911"/>
                    <a:pt x="1544892" y="2253427"/>
                    <a:pt x="1556513" y="2226485"/>
                  </a:cubicBezTo>
                  <a:cubicBezTo>
                    <a:pt x="1568059" y="2199717"/>
                    <a:pt x="1589492" y="2184499"/>
                    <a:pt x="1603674" y="2174428"/>
                  </a:cubicBezTo>
                  <a:cubicBezTo>
                    <a:pt x="1607600" y="2171641"/>
                    <a:pt x="1610989" y="2169234"/>
                    <a:pt x="1613460" y="2167074"/>
                  </a:cubicBezTo>
                  <a:cubicBezTo>
                    <a:pt x="1619309" y="2161958"/>
                    <a:pt x="1622196" y="2155560"/>
                    <a:pt x="1621592" y="2149061"/>
                  </a:cubicBezTo>
                  <a:cubicBezTo>
                    <a:pt x="1620919" y="2141773"/>
                    <a:pt x="1615922" y="2135026"/>
                    <a:pt x="1607527" y="2130064"/>
                  </a:cubicBezTo>
                  <a:cubicBezTo>
                    <a:pt x="1603594" y="2127742"/>
                    <a:pt x="1598373" y="2124911"/>
                    <a:pt x="1592606" y="2121785"/>
                  </a:cubicBezTo>
                  <a:cubicBezTo>
                    <a:pt x="1577057" y="2113361"/>
                    <a:pt x="1555762" y="2101822"/>
                    <a:pt x="1548462" y="2093549"/>
                  </a:cubicBezTo>
                  <a:cubicBezTo>
                    <a:pt x="1539276" y="2083139"/>
                    <a:pt x="1518474" y="2056529"/>
                    <a:pt x="1523700" y="2034325"/>
                  </a:cubicBezTo>
                  <a:cubicBezTo>
                    <a:pt x="1525287" y="2027578"/>
                    <a:pt x="1527084" y="2021543"/>
                    <a:pt x="1528823" y="2015710"/>
                  </a:cubicBezTo>
                  <a:cubicBezTo>
                    <a:pt x="1532995" y="2001706"/>
                    <a:pt x="1536599" y="1989612"/>
                    <a:pt x="1534024" y="1976749"/>
                  </a:cubicBezTo>
                  <a:cubicBezTo>
                    <a:pt x="1532115" y="1967201"/>
                    <a:pt x="1527333" y="1957223"/>
                    <a:pt x="1523492" y="1949205"/>
                  </a:cubicBezTo>
                  <a:cubicBezTo>
                    <a:pt x="1520459" y="1942873"/>
                    <a:pt x="1517594" y="1936891"/>
                    <a:pt x="1517594" y="1934043"/>
                  </a:cubicBezTo>
                  <a:cubicBezTo>
                    <a:pt x="1517594" y="1931600"/>
                    <a:pt x="1518730" y="1922190"/>
                    <a:pt x="1519932" y="1912224"/>
                  </a:cubicBezTo>
                  <a:cubicBezTo>
                    <a:pt x="1524499" y="1874368"/>
                    <a:pt x="1525189" y="1863827"/>
                    <a:pt x="1523285" y="1860974"/>
                  </a:cubicBezTo>
                  <a:cubicBezTo>
                    <a:pt x="1518876" y="1854361"/>
                    <a:pt x="1501786" y="1854174"/>
                    <a:pt x="1501615" y="1854174"/>
                  </a:cubicBezTo>
                  <a:cubicBezTo>
                    <a:pt x="1498123" y="1854174"/>
                    <a:pt x="1492237" y="1858816"/>
                    <a:pt x="1479640" y="1869404"/>
                  </a:cubicBezTo>
                  <a:cubicBezTo>
                    <a:pt x="1473751" y="1874354"/>
                    <a:pt x="1467663" y="1879469"/>
                    <a:pt x="1464417" y="1881367"/>
                  </a:cubicBezTo>
                  <a:cubicBezTo>
                    <a:pt x="1456744" y="1885839"/>
                    <a:pt x="1423503" y="1882339"/>
                    <a:pt x="1420111" y="1877972"/>
                  </a:cubicBezTo>
                  <a:cubicBezTo>
                    <a:pt x="1417600" y="1874746"/>
                    <a:pt x="1415844" y="1862566"/>
                    <a:pt x="1414562" y="1853671"/>
                  </a:cubicBezTo>
                  <a:cubicBezTo>
                    <a:pt x="1413642" y="1847307"/>
                    <a:pt x="1412774" y="1841294"/>
                    <a:pt x="1411665" y="1837695"/>
                  </a:cubicBezTo>
                  <a:cubicBezTo>
                    <a:pt x="1410390" y="1833542"/>
                    <a:pt x="1406144" y="1827588"/>
                    <a:pt x="1401224" y="1820692"/>
                  </a:cubicBezTo>
                  <a:cubicBezTo>
                    <a:pt x="1396149" y="1813577"/>
                    <a:pt x="1388483" y="1802826"/>
                    <a:pt x="1389058" y="1799310"/>
                  </a:cubicBezTo>
                  <a:cubicBezTo>
                    <a:pt x="1390841" y="1794079"/>
                    <a:pt x="1424462" y="1765355"/>
                    <a:pt x="1444552" y="1748191"/>
                  </a:cubicBezTo>
                  <a:cubicBezTo>
                    <a:pt x="1460723" y="1734372"/>
                    <a:pt x="1469987" y="1726418"/>
                    <a:pt x="1472279" y="1723617"/>
                  </a:cubicBezTo>
                  <a:cubicBezTo>
                    <a:pt x="1476731" y="1718174"/>
                    <a:pt x="1475944" y="1711573"/>
                    <a:pt x="1475029" y="1703929"/>
                  </a:cubicBezTo>
                  <a:cubicBezTo>
                    <a:pt x="1474439" y="1698989"/>
                    <a:pt x="1473768" y="1693390"/>
                    <a:pt x="1474305" y="1686970"/>
                  </a:cubicBezTo>
                  <a:cubicBezTo>
                    <a:pt x="1475061" y="1677865"/>
                    <a:pt x="1478438" y="1671086"/>
                    <a:pt x="1482015" y="1663908"/>
                  </a:cubicBezTo>
                  <a:cubicBezTo>
                    <a:pt x="1484541" y="1658833"/>
                    <a:pt x="1487153" y="1653588"/>
                    <a:pt x="1488652" y="1647592"/>
                  </a:cubicBezTo>
                  <a:cubicBezTo>
                    <a:pt x="1492703" y="1631394"/>
                    <a:pt x="1493805" y="1609619"/>
                    <a:pt x="1484751" y="1597081"/>
                  </a:cubicBezTo>
                  <a:cubicBezTo>
                    <a:pt x="1478743" y="1588763"/>
                    <a:pt x="1466790" y="1583475"/>
                    <a:pt x="1457185" y="1579224"/>
                  </a:cubicBezTo>
                  <a:cubicBezTo>
                    <a:pt x="1451818" y="1576849"/>
                    <a:pt x="1446751" y="1574606"/>
                    <a:pt x="1444491" y="1572575"/>
                  </a:cubicBezTo>
                  <a:cubicBezTo>
                    <a:pt x="1440255" y="1568764"/>
                    <a:pt x="1433030" y="1542665"/>
                    <a:pt x="1428938" y="1525070"/>
                  </a:cubicBezTo>
                  <a:cubicBezTo>
                    <a:pt x="1433159" y="1524748"/>
                    <a:pt x="1440672" y="1524492"/>
                    <a:pt x="1449616" y="1524187"/>
                  </a:cubicBezTo>
                  <a:cubicBezTo>
                    <a:pt x="1485500" y="1522971"/>
                    <a:pt x="1545555" y="1520930"/>
                    <a:pt x="1574760" y="1510169"/>
                  </a:cubicBezTo>
                  <a:cubicBezTo>
                    <a:pt x="1610660" y="1496945"/>
                    <a:pt x="1640433" y="1468421"/>
                    <a:pt x="1659089" y="1446822"/>
                  </a:cubicBezTo>
                  <a:lnTo>
                    <a:pt x="1662067" y="1443359"/>
                  </a:lnTo>
                  <a:cubicBezTo>
                    <a:pt x="1676190" y="1426885"/>
                    <a:pt x="1709264" y="1388307"/>
                    <a:pt x="1727425" y="1385279"/>
                  </a:cubicBezTo>
                  <a:cubicBezTo>
                    <a:pt x="1735745" y="1383889"/>
                    <a:pt x="1749876" y="1385272"/>
                    <a:pt x="1763545" y="1386610"/>
                  </a:cubicBezTo>
                  <a:cubicBezTo>
                    <a:pt x="1784345" y="1388649"/>
                    <a:pt x="1803986" y="1390570"/>
                    <a:pt x="1812411" y="1384806"/>
                  </a:cubicBezTo>
                  <a:cubicBezTo>
                    <a:pt x="1818278" y="1380792"/>
                    <a:pt x="1822950" y="1376235"/>
                    <a:pt x="1827468" y="1371826"/>
                  </a:cubicBezTo>
                  <a:cubicBezTo>
                    <a:pt x="1833391" y="1366045"/>
                    <a:pt x="1838987" y="1360585"/>
                    <a:pt x="1847197" y="1356108"/>
                  </a:cubicBezTo>
                  <a:cubicBezTo>
                    <a:pt x="1861667" y="1348213"/>
                    <a:pt x="1889894" y="1344109"/>
                    <a:pt x="1890179" y="1344068"/>
                  </a:cubicBezTo>
                  <a:cubicBezTo>
                    <a:pt x="1891169" y="1343929"/>
                    <a:pt x="1892017" y="1343290"/>
                    <a:pt x="1892430" y="1342375"/>
                  </a:cubicBezTo>
                  <a:cubicBezTo>
                    <a:pt x="1892588" y="1342029"/>
                    <a:pt x="1908187" y="1307628"/>
                    <a:pt x="1922107" y="1293042"/>
                  </a:cubicBezTo>
                  <a:cubicBezTo>
                    <a:pt x="1928116" y="1286748"/>
                    <a:pt x="1935316" y="1282010"/>
                    <a:pt x="1942280" y="1277429"/>
                  </a:cubicBezTo>
                  <a:cubicBezTo>
                    <a:pt x="1951809" y="1271159"/>
                    <a:pt x="1960810" y="1265237"/>
                    <a:pt x="1965840" y="1256014"/>
                  </a:cubicBezTo>
                  <a:cubicBezTo>
                    <a:pt x="1974691" y="1239787"/>
                    <a:pt x="1980778" y="1224874"/>
                    <a:pt x="1965511" y="1206703"/>
                  </a:cubicBezTo>
                  <a:cubicBezTo>
                    <a:pt x="1961270" y="1201655"/>
                    <a:pt x="1955009" y="1196081"/>
                    <a:pt x="1948379" y="1190178"/>
                  </a:cubicBezTo>
                  <a:cubicBezTo>
                    <a:pt x="1931958" y="1175559"/>
                    <a:pt x="1911522" y="1157364"/>
                    <a:pt x="1907762" y="1135272"/>
                  </a:cubicBezTo>
                  <a:cubicBezTo>
                    <a:pt x="1902400" y="1103771"/>
                    <a:pt x="1919442" y="1070840"/>
                    <a:pt x="1929201" y="1057829"/>
                  </a:cubicBezTo>
                  <a:cubicBezTo>
                    <a:pt x="1933509" y="1052084"/>
                    <a:pt x="1934897" y="1044756"/>
                    <a:pt x="1933217" y="1036637"/>
                  </a:cubicBezTo>
                  <a:cubicBezTo>
                    <a:pt x="1931363" y="1027695"/>
                    <a:pt x="1925987" y="1019326"/>
                    <a:pt x="1922129" y="1017122"/>
                  </a:cubicBezTo>
                  <a:cubicBezTo>
                    <a:pt x="1919454" y="1015598"/>
                    <a:pt x="1915828" y="1016081"/>
                    <a:pt x="1911625" y="1016651"/>
                  </a:cubicBezTo>
                  <a:cubicBezTo>
                    <a:pt x="1906041" y="1017398"/>
                    <a:pt x="1899713" y="1018256"/>
                    <a:pt x="1896043" y="1014250"/>
                  </a:cubicBezTo>
                  <a:cubicBezTo>
                    <a:pt x="1890176" y="1007849"/>
                    <a:pt x="1902161" y="937598"/>
                    <a:pt x="1905431" y="930976"/>
                  </a:cubicBezTo>
                  <a:cubicBezTo>
                    <a:pt x="1906116" y="929613"/>
                    <a:pt x="1908699" y="927182"/>
                    <a:pt x="1911200" y="924836"/>
                  </a:cubicBezTo>
                  <a:cubicBezTo>
                    <a:pt x="1917306" y="919098"/>
                    <a:pt x="1925665" y="911242"/>
                    <a:pt x="1925665" y="902188"/>
                  </a:cubicBezTo>
                  <a:cubicBezTo>
                    <a:pt x="1925665" y="891181"/>
                    <a:pt x="1899725" y="879084"/>
                    <a:pt x="1885897" y="873422"/>
                  </a:cubicBezTo>
                  <a:cubicBezTo>
                    <a:pt x="1893303" y="868831"/>
                    <a:pt x="1907416" y="860387"/>
                    <a:pt x="1915470" y="857546"/>
                  </a:cubicBezTo>
                  <a:cubicBezTo>
                    <a:pt x="1919608" y="856083"/>
                    <a:pt x="1925158" y="856061"/>
                    <a:pt x="1930527" y="856044"/>
                  </a:cubicBezTo>
                  <a:cubicBezTo>
                    <a:pt x="1939696" y="856007"/>
                    <a:pt x="1949178" y="855971"/>
                    <a:pt x="1950366" y="847643"/>
                  </a:cubicBezTo>
                  <a:cubicBezTo>
                    <a:pt x="1950544" y="846397"/>
                    <a:pt x="1950798" y="844118"/>
                    <a:pt x="1951136" y="841040"/>
                  </a:cubicBezTo>
                  <a:cubicBezTo>
                    <a:pt x="1953234" y="821950"/>
                    <a:pt x="1959622" y="763853"/>
                    <a:pt x="1974287" y="743792"/>
                  </a:cubicBezTo>
                  <a:cubicBezTo>
                    <a:pt x="1991741" y="719922"/>
                    <a:pt x="2016983" y="703524"/>
                    <a:pt x="2031874" y="700215"/>
                  </a:cubicBezTo>
                  <a:cubicBezTo>
                    <a:pt x="2048075" y="696614"/>
                    <a:pt x="2115326" y="650257"/>
                    <a:pt x="2121571" y="633606"/>
                  </a:cubicBezTo>
                  <a:cubicBezTo>
                    <a:pt x="2124597" y="625534"/>
                    <a:pt x="2124972" y="600921"/>
                    <a:pt x="2125333" y="577118"/>
                  </a:cubicBezTo>
                  <a:cubicBezTo>
                    <a:pt x="2125597" y="559607"/>
                    <a:pt x="2125928" y="537818"/>
                    <a:pt x="2127562" y="534875"/>
                  </a:cubicBezTo>
                  <a:cubicBezTo>
                    <a:pt x="2130410" y="531488"/>
                    <a:pt x="2167349" y="507765"/>
                    <a:pt x="2203070" y="484819"/>
                  </a:cubicBezTo>
                  <a:cubicBezTo>
                    <a:pt x="2239207" y="461611"/>
                    <a:pt x="2280167" y="435303"/>
                    <a:pt x="2300225" y="420926"/>
                  </a:cubicBezTo>
                  <a:cubicBezTo>
                    <a:pt x="2306745" y="416254"/>
                    <a:pt x="2316202" y="409431"/>
                    <a:pt x="2327572" y="401236"/>
                  </a:cubicBezTo>
                  <a:cubicBezTo>
                    <a:pt x="2384299" y="360329"/>
                    <a:pt x="2502344" y="275207"/>
                    <a:pt x="2515302" y="270135"/>
                  </a:cubicBezTo>
                  <a:cubicBezTo>
                    <a:pt x="2527604" y="265322"/>
                    <a:pt x="2576803" y="273571"/>
                    <a:pt x="2594725" y="277150"/>
                  </a:cubicBezTo>
                  <a:cubicBezTo>
                    <a:pt x="2596188" y="277441"/>
                    <a:pt x="2597659" y="276575"/>
                    <a:pt x="2598098" y="275136"/>
                  </a:cubicBezTo>
                  <a:cubicBezTo>
                    <a:pt x="2599417" y="270813"/>
                    <a:pt x="2630460" y="169037"/>
                    <a:pt x="2634559" y="151280"/>
                  </a:cubicBezTo>
                  <a:cubicBezTo>
                    <a:pt x="2636737" y="141853"/>
                    <a:pt x="2636520" y="131566"/>
                    <a:pt x="2636344" y="123300"/>
                  </a:cubicBezTo>
                  <a:cubicBezTo>
                    <a:pt x="2636222" y="117408"/>
                    <a:pt x="2636066" y="110079"/>
                    <a:pt x="2637336" y="108594"/>
                  </a:cubicBezTo>
                  <a:cubicBezTo>
                    <a:pt x="2641348" y="104712"/>
                    <a:pt x="2688638" y="93124"/>
                    <a:pt x="2701630" y="93778"/>
                  </a:cubicBezTo>
                  <a:cubicBezTo>
                    <a:pt x="2705902" y="94002"/>
                    <a:pt x="2713273" y="96604"/>
                    <a:pt x="2721810" y="99620"/>
                  </a:cubicBezTo>
                  <a:cubicBezTo>
                    <a:pt x="2737874" y="105292"/>
                    <a:pt x="2757871" y="112351"/>
                    <a:pt x="2773641" y="109562"/>
                  </a:cubicBezTo>
                  <a:cubicBezTo>
                    <a:pt x="2773760" y="109540"/>
                    <a:pt x="2773897" y="109515"/>
                    <a:pt x="2774016" y="109496"/>
                  </a:cubicBezTo>
                  <a:cubicBezTo>
                    <a:pt x="2772894" y="107630"/>
                    <a:pt x="2772324" y="105685"/>
                    <a:pt x="2772504" y="103810"/>
                  </a:cubicBezTo>
                  <a:cubicBezTo>
                    <a:pt x="2758262" y="106280"/>
                    <a:pt x="2739137" y="99533"/>
                    <a:pt x="2723758" y="94102"/>
                  </a:cubicBezTo>
                  <a:cubicBezTo>
                    <a:pt x="2714795" y="90937"/>
                    <a:pt x="2707053" y="88204"/>
                    <a:pt x="2701937" y="87936"/>
                  </a:cubicBezTo>
                  <a:cubicBezTo>
                    <a:pt x="2690030" y="87316"/>
                    <a:pt x="2638409" y="98352"/>
                    <a:pt x="2632923" y="104751"/>
                  </a:cubicBezTo>
                  <a:cubicBezTo>
                    <a:pt x="2630167" y="107967"/>
                    <a:pt x="2630304" y="114451"/>
                    <a:pt x="2630494" y="123419"/>
                  </a:cubicBezTo>
                  <a:cubicBezTo>
                    <a:pt x="2630660" y="131363"/>
                    <a:pt x="2630867" y="141249"/>
                    <a:pt x="2628858" y="149966"/>
                  </a:cubicBezTo>
                  <a:cubicBezTo>
                    <a:pt x="2625159" y="165991"/>
                    <a:pt x="2598193" y="254732"/>
                    <a:pt x="2593267" y="270906"/>
                  </a:cubicBezTo>
                  <a:cubicBezTo>
                    <a:pt x="2580712" y="268501"/>
                    <a:pt x="2527908" y="258919"/>
                    <a:pt x="2513168" y="264688"/>
                  </a:cubicBezTo>
                  <a:cubicBezTo>
                    <a:pt x="2499523" y="270025"/>
                    <a:pt x="2385437" y="352295"/>
                    <a:pt x="2324146" y="396491"/>
                  </a:cubicBezTo>
                  <a:cubicBezTo>
                    <a:pt x="2312785" y="404681"/>
                    <a:pt x="2303332" y="411499"/>
                    <a:pt x="2296814" y="416169"/>
                  </a:cubicBezTo>
                  <a:cubicBezTo>
                    <a:pt x="2280769" y="427670"/>
                    <a:pt x="2251147" y="446929"/>
                    <a:pt x="2221387" y="466090"/>
                  </a:cubicBezTo>
                  <a:cubicBezTo>
                    <a:pt x="2213562" y="465176"/>
                    <a:pt x="2162117" y="458904"/>
                    <a:pt x="2147484" y="450370"/>
                  </a:cubicBezTo>
                  <a:cubicBezTo>
                    <a:pt x="2136018" y="443681"/>
                    <a:pt x="2132268" y="420494"/>
                    <a:pt x="2129252" y="401860"/>
                  </a:cubicBezTo>
                  <a:cubicBezTo>
                    <a:pt x="2128264" y="395742"/>
                    <a:pt x="2127328" y="389963"/>
                    <a:pt x="2126194" y="384930"/>
                  </a:cubicBezTo>
                  <a:cubicBezTo>
                    <a:pt x="2121339" y="363433"/>
                    <a:pt x="2102812" y="344180"/>
                    <a:pt x="2088126" y="331810"/>
                  </a:cubicBezTo>
                  <a:cubicBezTo>
                    <a:pt x="2080033" y="324994"/>
                    <a:pt x="2073378" y="322436"/>
                    <a:pt x="2068036" y="320378"/>
                  </a:cubicBezTo>
                  <a:cubicBezTo>
                    <a:pt x="2064478" y="319008"/>
                    <a:pt x="2061669" y="317928"/>
                    <a:pt x="2059216" y="315962"/>
                  </a:cubicBezTo>
                  <a:cubicBezTo>
                    <a:pt x="2056741" y="313985"/>
                    <a:pt x="2056461" y="304417"/>
                    <a:pt x="2056253" y="297428"/>
                  </a:cubicBezTo>
                  <a:cubicBezTo>
                    <a:pt x="2055971" y="287797"/>
                    <a:pt x="2055727" y="279474"/>
                    <a:pt x="2051901" y="275646"/>
                  </a:cubicBezTo>
                  <a:cubicBezTo>
                    <a:pt x="2048494" y="272244"/>
                    <a:pt x="2040019" y="269318"/>
                    <a:pt x="2025973" y="264473"/>
                  </a:cubicBezTo>
                  <a:cubicBezTo>
                    <a:pt x="2011748" y="259565"/>
                    <a:pt x="1992265" y="252847"/>
                    <a:pt x="1970692" y="242776"/>
                  </a:cubicBezTo>
                  <a:cubicBezTo>
                    <a:pt x="1926862" y="222323"/>
                    <a:pt x="1899718" y="204391"/>
                    <a:pt x="1884663" y="192948"/>
                  </a:cubicBezTo>
                  <a:cubicBezTo>
                    <a:pt x="1875663" y="186108"/>
                    <a:pt x="1866485" y="173253"/>
                    <a:pt x="1858385" y="161912"/>
                  </a:cubicBezTo>
                  <a:cubicBezTo>
                    <a:pt x="1851311" y="152007"/>
                    <a:pt x="1844630" y="142651"/>
                    <a:pt x="1838660" y="138008"/>
                  </a:cubicBezTo>
                  <a:cubicBezTo>
                    <a:pt x="1826195" y="128313"/>
                    <a:pt x="1812772" y="127818"/>
                    <a:pt x="1795776" y="127191"/>
                  </a:cubicBezTo>
                  <a:lnTo>
                    <a:pt x="1793009" y="127089"/>
                  </a:lnTo>
                  <a:cubicBezTo>
                    <a:pt x="1781665" y="126655"/>
                    <a:pt x="1771643" y="116197"/>
                    <a:pt x="1762799" y="106967"/>
                  </a:cubicBezTo>
                  <a:cubicBezTo>
                    <a:pt x="1758820" y="102815"/>
                    <a:pt x="1755060" y="98894"/>
                    <a:pt x="1751395" y="96087"/>
                  </a:cubicBezTo>
                  <a:cubicBezTo>
                    <a:pt x="1739054" y="86655"/>
                    <a:pt x="1714019" y="75285"/>
                    <a:pt x="1695631" y="82644"/>
                  </a:cubicBezTo>
                  <a:cubicBezTo>
                    <a:pt x="1674183" y="91225"/>
                    <a:pt x="1662189" y="93905"/>
                    <a:pt x="1659994" y="90606"/>
                  </a:cubicBezTo>
                  <a:cubicBezTo>
                    <a:pt x="1657641" y="87077"/>
                    <a:pt x="1656702" y="74636"/>
                    <a:pt x="1656080" y="66404"/>
                  </a:cubicBezTo>
                  <a:cubicBezTo>
                    <a:pt x="1655722" y="61713"/>
                    <a:pt x="1655417" y="57660"/>
                    <a:pt x="1654934" y="55244"/>
                  </a:cubicBezTo>
                  <a:cubicBezTo>
                    <a:pt x="1653774" y="49450"/>
                    <a:pt x="1642467" y="44890"/>
                    <a:pt x="1616937" y="35861"/>
                  </a:cubicBezTo>
                  <a:cubicBezTo>
                    <a:pt x="1609385" y="33193"/>
                    <a:pt x="1602255" y="30670"/>
                    <a:pt x="1596871" y="28392"/>
                  </a:cubicBezTo>
                  <a:cubicBezTo>
                    <a:pt x="1588890" y="25015"/>
                    <a:pt x="1572038" y="12511"/>
                    <a:pt x="1556174" y="0"/>
                  </a:cubicBezTo>
                  <a:cubicBezTo>
                    <a:pt x="1555204" y="1567"/>
                    <a:pt x="1553885" y="3067"/>
                    <a:pt x="1552353" y="4452"/>
                  </a:cubicBezTo>
                  <a:cubicBezTo>
                    <a:pt x="1568583" y="17249"/>
                    <a:pt x="1586020" y="30158"/>
                    <a:pt x="1594591" y="33784"/>
                  </a:cubicBezTo>
                  <a:cubicBezTo>
                    <a:pt x="1600139" y="36129"/>
                    <a:pt x="1607349" y="38680"/>
                    <a:pt x="1614984" y="41379"/>
                  </a:cubicBezTo>
                  <a:cubicBezTo>
                    <a:pt x="1627210" y="45702"/>
                    <a:pt x="1647670" y="52937"/>
                    <a:pt x="1649194" y="56392"/>
                  </a:cubicBezTo>
                  <a:cubicBezTo>
                    <a:pt x="1649606" y="58458"/>
                    <a:pt x="1649916" y="62532"/>
                    <a:pt x="1650243" y="66846"/>
                  </a:cubicBezTo>
                  <a:cubicBezTo>
                    <a:pt x="1651194" y="79423"/>
                    <a:pt x="1652157" y="89401"/>
                    <a:pt x="1655127" y="93854"/>
                  </a:cubicBezTo>
                  <a:cubicBezTo>
                    <a:pt x="1660077" y="101281"/>
                    <a:pt x="1675129" y="97148"/>
                    <a:pt x="1697804" y="88077"/>
                  </a:cubicBezTo>
                  <a:cubicBezTo>
                    <a:pt x="1713814" y="81662"/>
                    <a:pt x="1736994" y="92444"/>
                    <a:pt x="1747842" y="100737"/>
                  </a:cubicBezTo>
                  <a:cubicBezTo>
                    <a:pt x="1751149" y="103268"/>
                    <a:pt x="1754755" y="107033"/>
                    <a:pt x="1758576" y="111017"/>
                  </a:cubicBezTo>
                  <a:cubicBezTo>
                    <a:pt x="1768183" y="121044"/>
                    <a:pt x="1779076" y="132409"/>
                    <a:pt x="1792784" y="132939"/>
                  </a:cubicBezTo>
                  <a:lnTo>
                    <a:pt x="1795559" y="133041"/>
                  </a:lnTo>
                  <a:cubicBezTo>
                    <a:pt x="1812126" y="133653"/>
                    <a:pt x="1824093" y="134092"/>
                    <a:pt x="1835069" y="142626"/>
                  </a:cubicBezTo>
                  <a:cubicBezTo>
                    <a:pt x="1840365" y="146747"/>
                    <a:pt x="1846802" y="155764"/>
                    <a:pt x="1853620" y="165311"/>
                  </a:cubicBezTo>
                  <a:cubicBezTo>
                    <a:pt x="1861962" y="176993"/>
                    <a:pt x="1871418" y="190231"/>
                    <a:pt x="1881123" y="197605"/>
                  </a:cubicBezTo>
                  <a:cubicBezTo>
                    <a:pt x="1896404" y="209222"/>
                    <a:pt x="1923917" y="227407"/>
                    <a:pt x="1968215" y="248080"/>
                  </a:cubicBezTo>
                  <a:cubicBezTo>
                    <a:pt x="1990066" y="258277"/>
                    <a:pt x="2009717" y="265056"/>
                    <a:pt x="2024064" y="270006"/>
                  </a:cubicBezTo>
                  <a:cubicBezTo>
                    <a:pt x="2035937" y="274100"/>
                    <a:pt x="2045315" y="277338"/>
                    <a:pt x="2047763" y="279784"/>
                  </a:cubicBezTo>
                  <a:cubicBezTo>
                    <a:pt x="2049945" y="281969"/>
                    <a:pt x="2050201" y="290637"/>
                    <a:pt x="2050406" y="297601"/>
                  </a:cubicBezTo>
                  <a:cubicBezTo>
                    <a:pt x="2050696" y="307509"/>
                    <a:pt x="2050972" y="316862"/>
                    <a:pt x="2055559" y="320534"/>
                  </a:cubicBezTo>
                  <a:cubicBezTo>
                    <a:pt x="2058721" y="323063"/>
                    <a:pt x="2062223" y="324412"/>
                    <a:pt x="2065934" y="325838"/>
                  </a:cubicBezTo>
                  <a:cubicBezTo>
                    <a:pt x="2071128" y="327838"/>
                    <a:pt x="2077014" y="330103"/>
                    <a:pt x="2084356" y="336287"/>
                  </a:cubicBezTo>
                  <a:cubicBezTo>
                    <a:pt x="2095819" y="345938"/>
                    <a:pt x="2115750" y="365257"/>
                    <a:pt x="2120483" y="386220"/>
                  </a:cubicBezTo>
                  <a:cubicBezTo>
                    <a:pt x="2121581" y="391075"/>
                    <a:pt x="2122502" y="396769"/>
                    <a:pt x="2123475" y="402796"/>
                  </a:cubicBezTo>
                  <a:cubicBezTo>
                    <a:pt x="2126855" y="423676"/>
                    <a:pt x="2130681" y="447343"/>
                    <a:pt x="2144536" y="455424"/>
                  </a:cubicBezTo>
                  <a:cubicBezTo>
                    <a:pt x="2157813" y="463169"/>
                    <a:pt x="2196664" y="468855"/>
                    <a:pt x="2213686" y="471042"/>
                  </a:cubicBezTo>
                  <a:cubicBezTo>
                    <a:pt x="2209051" y="474022"/>
                    <a:pt x="2204440" y="476985"/>
                    <a:pt x="2199907" y="479896"/>
                  </a:cubicBezTo>
                  <a:cubicBezTo>
                    <a:pt x="2148181" y="513119"/>
                    <a:pt x="2125260" y="528035"/>
                    <a:pt x="2122836" y="531427"/>
                  </a:cubicBezTo>
                  <a:cubicBezTo>
                    <a:pt x="2120361" y="534889"/>
                    <a:pt x="2119932" y="547328"/>
                    <a:pt x="2119481" y="577027"/>
                  </a:cubicBezTo>
                  <a:cubicBezTo>
                    <a:pt x="2119142" y="599246"/>
                    <a:pt x="2118762" y="624430"/>
                    <a:pt x="2116089" y="631550"/>
                  </a:cubicBezTo>
                  <a:cubicBezTo>
                    <a:pt x="2110952" y="645254"/>
                    <a:pt x="2046563" y="690954"/>
                    <a:pt x="2030602" y="694502"/>
                  </a:cubicBezTo>
                  <a:cubicBezTo>
                    <a:pt x="2014269" y="698133"/>
                    <a:pt x="1988056" y="715043"/>
                    <a:pt x="1969561" y="740339"/>
                  </a:cubicBezTo>
                  <a:cubicBezTo>
                    <a:pt x="1953975" y="761661"/>
                    <a:pt x="1947686" y="818868"/>
                    <a:pt x="1945318" y="840404"/>
                  </a:cubicBezTo>
                  <a:cubicBezTo>
                    <a:pt x="1944989" y="843391"/>
                    <a:pt x="1944745" y="845602"/>
                    <a:pt x="1944575" y="846814"/>
                  </a:cubicBezTo>
                  <a:cubicBezTo>
                    <a:pt x="1944133" y="849906"/>
                    <a:pt x="1938718" y="850160"/>
                    <a:pt x="1930505" y="850189"/>
                  </a:cubicBezTo>
                  <a:cubicBezTo>
                    <a:pt x="1924648" y="850214"/>
                    <a:pt x="1918594" y="850235"/>
                    <a:pt x="1913522" y="852025"/>
                  </a:cubicBezTo>
                  <a:cubicBezTo>
                    <a:pt x="1901654" y="856214"/>
                    <a:pt x="1878833" y="870940"/>
                    <a:pt x="1877867" y="871564"/>
                  </a:cubicBezTo>
                  <a:cubicBezTo>
                    <a:pt x="1876943" y="872164"/>
                    <a:pt x="1876434" y="873232"/>
                    <a:pt x="1876548" y="874329"/>
                  </a:cubicBezTo>
                  <a:cubicBezTo>
                    <a:pt x="1876665" y="875424"/>
                    <a:pt x="1877385" y="876363"/>
                    <a:pt x="1878414" y="876755"/>
                  </a:cubicBezTo>
                  <a:cubicBezTo>
                    <a:pt x="1898323" y="884344"/>
                    <a:pt x="1919813" y="896224"/>
                    <a:pt x="1919813" y="902188"/>
                  </a:cubicBezTo>
                  <a:cubicBezTo>
                    <a:pt x="1919813" y="908711"/>
                    <a:pt x="1912520" y="915565"/>
                    <a:pt x="1907192" y="920569"/>
                  </a:cubicBezTo>
                  <a:cubicBezTo>
                    <a:pt x="1903927" y="923639"/>
                    <a:pt x="1901347" y="926062"/>
                    <a:pt x="1900198" y="928359"/>
                  </a:cubicBezTo>
                  <a:cubicBezTo>
                    <a:pt x="1898255" y="932246"/>
                    <a:pt x="1882442" y="1008073"/>
                    <a:pt x="1891727" y="1018205"/>
                  </a:cubicBezTo>
                  <a:cubicBezTo>
                    <a:pt x="1897475" y="1024471"/>
                    <a:pt x="1906114" y="1023303"/>
                    <a:pt x="1912407" y="1022450"/>
                  </a:cubicBezTo>
                  <a:cubicBezTo>
                    <a:pt x="1915016" y="1022096"/>
                    <a:pt x="1918272" y="1021655"/>
                    <a:pt x="1919225" y="1022204"/>
                  </a:cubicBezTo>
                  <a:cubicBezTo>
                    <a:pt x="1921161" y="1023308"/>
                    <a:pt x="1925831" y="1029824"/>
                    <a:pt x="1927484" y="1037822"/>
                  </a:cubicBezTo>
                  <a:cubicBezTo>
                    <a:pt x="1928413" y="1042306"/>
                    <a:pt x="1928652" y="1048807"/>
                    <a:pt x="1924521" y="1054317"/>
                  </a:cubicBezTo>
                  <a:cubicBezTo>
                    <a:pt x="1914239" y="1068026"/>
                    <a:pt x="1896297" y="1102793"/>
                    <a:pt x="1901993" y="1136255"/>
                  </a:cubicBezTo>
                  <a:cubicBezTo>
                    <a:pt x="1906097" y="1160371"/>
                    <a:pt x="1927384" y="1179322"/>
                    <a:pt x="1944487" y="1194550"/>
                  </a:cubicBezTo>
                  <a:cubicBezTo>
                    <a:pt x="1950954" y="1200304"/>
                    <a:pt x="1957062" y="1205744"/>
                    <a:pt x="1961029" y="1210465"/>
                  </a:cubicBezTo>
                  <a:cubicBezTo>
                    <a:pt x="1973967" y="1225869"/>
                    <a:pt x="1969054" y="1237897"/>
                    <a:pt x="1960700" y="1253213"/>
                  </a:cubicBezTo>
                  <a:cubicBezTo>
                    <a:pt x="1956372" y="1261150"/>
                    <a:pt x="1947964" y="1266682"/>
                    <a:pt x="1939062" y="1272540"/>
                  </a:cubicBezTo>
                  <a:cubicBezTo>
                    <a:pt x="1931827" y="1277302"/>
                    <a:pt x="1924341" y="1282227"/>
                    <a:pt x="1917874" y="1289001"/>
                  </a:cubicBezTo>
                  <a:cubicBezTo>
                    <a:pt x="1904785" y="1302712"/>
                    <a:pt x="1890962" y="1331620"/>
                    <a:pt x="1887762" y="1338518"/>
                  </a:cubicBezTo>
                  <a:cubicBezTo>
                    <a:pt x="1881406" y="1339520"/>
                    <a:pt x="1857912" y="1343597"/>
                    <a:pt x="1844396" y="1350968"/>
                  </a:cubicBezTo>
                  <a:cubicBezTo>
                    <a:pt x="1835478" y="1355830"/>
                    <a:pt x="1829326" y="1361834"/>
                    <a:pt x="1823381" y="1367637"/>
                  </a:cubicBezTo>
                  <a:cubicBezTo>
                    <a:pt x="1818844" y="1372068"/>
                    <a:pt x="1814557" y="1376247"/>
                    <a:pt x="1809107" y="1379978"/>
                  </a:cubicBezTo>
                  <a:cubicBezTo>
                    <a:pt x="1802443" y="1384533"/>
                    <a:pt x="1782080" y="1382543"/>
                    <a:pt x="1764114" y="1380787"/>
                  </a:cubicBezTo>
                  <a:cubicBezTo>
                    <a:pt x="1749427" y="1379351"/>
                    <a:pt x="1735550" y="1377986"/>
                    <a:pt x="1726465" y="1379505"/>
                  </a:cubicBezTo>
                  <a:cubicBezTo>
                    <a:pt x="1706204" y="1382882"/>
                    <a:pt x="1673391" y="1421155"/>
                    <a:pt x="1657624" y="1439548"/>
                  </a:cubicBezTo>
                  <a:lnTo>
                    <a:pt x="1654661" y="1442996"/>
                  </a:lnTo>
                  <a:cubicBezTo>
                    <a:pt x="1636456" y="1464073"/>
                    <a:pt x="1607464" y="1491886"/>
                    <a:pt x="1572736" y="1504678"/>
                  </a:cubicBezTo>
                  <a:cubicBezTo>
                    <a:pt x="1544414" y="1515116"/>
                    <a:pt x="1482617" y="1517211"/>
                    <a:pt x="1449419" y="1518340"/>
                  </a:cubicBezTo>
                  <a:cubicBezTo>
                    <a:pt x="1436373" y="1518784"/>
                    <a:pt x="1427753" y="1519076"/>
                    <a:pt x="1424783" y="1519669"/>
                  </a:cubicBezTo>
                  <a:cubicBezTo>
                    <a:pt x="1424771" y="1519671"/>
                    <a:pt x="1424754" y="1519681"/>
                    <a:pt x="1424742" y="1519684"/>
                  </a:cubicBezTo>
                  <a:cubicBezTo>
                    <a:pt x="1424735" y="1519686"/>
                    <a:pt x="1424725" y="1519681"/>
                    <a:pt x="1424718" y="1519684"/>
                  </a:cubicBezTo>
                  <a:cubicBezTo>
                    <a:pt x="1424696" y="1519688"/>
                    <a:pt x="1424681" y="1519705"/>
                    <a:pt x="1424659" y="1519708"/>
                  </a:cubicBezTo>
                  <a:cubicBezTo>
                    <a:pt x="1416632" y="1521476"/>
                    <a:pt x="1395113" y="1543041"/>
                    <a:pt x="1369898" y="1568927"/>
                  </a:cubicBezTo>
                  <a:cubicBezTo>
                    <a:pt x="1363928" y="1575060"/>
                    <a:pt x="1358771" y="1580353"/>
                    <a:pt x="1356033" y="1582919"/>
                  </a:cubicBezTo>
                  <a:cubicBezTo>
                    <a:pt x="1348886" y="1589619"/>
                    <a:pt x="1340695" y="1590224"/>
                    <a:pt x="1333468" y="1590758"/>
                  </a:cubicBezTo>
                  <a:cubicBezTo>
                    <a:pt x="1330449" y="1590982"/>
                    <a:pt x="1327596" y="1591192"/>
                    <a:pt x="1325036" y="1591833"/>
                  </a:cubicBezTo>
                  <a:cubicBezTo>
                    <a:pt x="1317326" y="1593762"/>
                    <a:pt x="1299737" y="1604835"/>
                    <a:pt x="1297306" y="1610121"/>
                  </a:cubicBezTo>
                  <a:cubicBezTo>
                    <a:pt x="1296594" y="1611672"/>
                    <a:pt x="1296882" y="1612874"/>
                    <a:pt x="1297250" y="1613611"/>
                  </a:cubicBezTo>
                  <a:cubicBezTo>
                    <a:pt x="1298289" y="1615691"/>
                    <a:pt x="1300964" y="1616786"/>
                    <a:pt x="1306426" y="1618868"/>
                  </a:cubicBezTo>
                  <a:cubicBezTo>
                    <a:pt x="1310664" y="1620487"/>
                    <a:pt x="1317067" y="1622930"/>
                    <a:pt x="1318408" y="1625230"/>
                  </a:cubicBezTo>
                  <a:cubicBezTo>
                    <a:pt x="1319057" y="1626337"/>
                    <a:pt x="1318930" y="1628241"/>
                    <a:pt x="1318072" y="1630319"/>
                  </a:cubicBezTo>
                  <a:cubicBezTo>
                    <a:pt x="1316236" y="1634759"/>
                    <a:pt x="1310893" y="1640401"/>
                    <a:pt x="1301413" y="1642911"/>
                  </a:cubicBezTo>
                  <a:cubicBezTo>
                    <a:pt x="1290103" y="1645902"/>
                    <a:pt x="1242491" y="1645902"/>
                    <a:pt x="1214018" y="1645902"/>
                  </a:cubicBezTo>
                  <a:lnTo>
                    <a:pt x="1213974" y="1645902"/>
                  </a:lnTo>
                  <a:cubicBezTo>
                    <a:pt x="1203901" y="1645873"/>
                    <a:pt x="1195727" y="1645902"/>
                    <a:pt x="1191253" y="1646019"/>
                  </a:cubicBezTo>
                  <a:cubicBezTo>
                    <a:pt x="1185967" y="1646137"/>
                    <a:pt x="1177913" y="1645395"/>
                    <a:pt x="1168603" y="1644520"/>
                  </a:cubicBezTo>
                  <a:cubicBezTo>
                    <a:pt x="1147479" y="1642535"/>
                    <a:pt x="1118552" y="1639806"/>
                    <a:pt x="1098006" y="1645673"/>
                  </a:cubicBezTo>
                  <a:cubicBezTo>
                    <a:pt x="1068221" y="1654183"/>
                    <a:pt x="1033952" y="1658248"/>
                    <a:pt x="1021809" y="1656580"/>
                  </a:cubicBezTo>
                  <a:cubicBezTo>
                    <a:pt x="1017063" y="1655927"/>
                    <a:pt x="1011909" y="1653066"/>
                    <a:pt x="1005939" y="1649758"/>
                  </a:cubicBezTo>
                  <a:cubicBezTo>
                    <a:pt x="996337" y="1644435"/>
                    <a:pt x="985535" y="1638380"/>
                    <a:pt x="971426" y="1638692"/>
                  </a:cubicBezTo>
                  <a:cubicBezTo>
                    <a:pt x="956250" y="1639007"/>
                    <a:pt x="946696" y="1644810"/>
                    <a:pt x="938267" y="1649931"/>
                  </a:cubicBezTo>
                  <a:cubicBezTo>
                    <a:pt x="933907" y="1652581"/>
                    <a:pt x="929786" y="1655083"/>
                    <a:pt x="924743" y="1656873"/>
                  </a:cubicBezTo>
                  <a:cubicBezTo>
                    <a:pt x="911071" y="1661715"/>
                    <a:pt x="902829" y="1664644"/>
                    <a:pt x="885088" y="1648173"/>
                  </a:cubicBezTo>
                  <a:cubicBezTo>
                    <a:pt x="863495" y="1628122"/>
                    <a:pt x="843698" y="1624276"/>
                    <a:pt x="830684" y="1623130"/>
                  </a:cubicBezTo>
                  <a:cubicBezTo>
                    <a:pt x="817102" y="1621931"/>
                    <a:pt x="810497" y="1610787"/>
                    <a:pt x="803274" y="1596340"/>
                  </a:cubicBezTo>
                  <a:cubicBezTo>
                    <a:pt x="795842" y="1581473"/>
                    <a:pt x="773538" y="1568169"/>
                    <a:pt x="760044" y="1574382"/>
                  </a:cubicBezTo>
                  <a:cubicBezTo>
                    <a:pt x="754438" y="1576971"/>
                    <a:pt x="745126" y="1586081"/>
                    <a:pt x="734341" y="1596630"/>
                  </a:cubicBezTo>
                  <a:cubicBezTo>
                    <a:pt x="720905" y="1609773"/>
                    <a:pt x="705677" y="1624669"/>
                    <a:pt x="696102" y="1628351"/>
                  </a:cubicBezTo>
                  <a:cubicBezTo>
                    <a:pt x="678421" y="1635156"/>
                    <a:pt x="640321" y="1633935"/>
                    <a:pt x="630689" y="1627912"/>
                  </a:cubicBezTo>
                  <a:cubicBezTo>
                    <a:pt x="628719" y="1626683"/>
                    <a:pt x="625364" y="1624493"/>
                    <a:pt x="621067" y="1621694"/>
                  </a:cubicBezTo>
                  <a:cubicBezTo>
                    <a:pt x="600397" y="1608222"/>
                    <a:pt x="561924" y="1583145"/>
                    <a:pt x="545857" y="1577791"/>
                  </a:cubicBezTo>
                  <a:cubicBezTo>
                    <a:pt x="531556" y="1573028"/>
                    <a:pt x="508925" y="1576364"/>
                    <a:pt x="490745" y="1579054"/>
                  </a:cubicBezTo>
                  <a:cubicBezTo>
                    <a:pt x="483524" y="1580119"/>
                    <a:pt x="477292" y="1581041"/>
                    <a:pt x="472688" y="1581295"/>
                  </a:cubicBezTo>
                  <a:cubicBezTo>
                    <a:pt x="461284" y="1581931"/>
                    <a:pt x="457404" y="1578937"/>
                    <a:pt x="448046" y="1571699"/>
                  </a:cubicBezTo>
                  <a:cubicBezTo>
                    <a:pt x="445027" y="1569366"/>
                    <a:pt x="441521" y="1566652"/>
                    <a:pt x="437119" y="1563572"/>
                  </a:cubicBezTo>
                  <a:cubicBezTo>
                    <a:pt x="417380" y="1549749"/>
                    <a:pt x="398315" y="1563475"/>
                    <a:pt x="398024" y="1563689"/>
                  </a:cubicBezTo>
                  <a:cubicBezTo>
                    <a:pt x="392397" y="1568213"/>
                    <a:pt x="386335" y="1573045"/>
                    <a:pt x="380046" y="1578030"/>
                  </a:cubicBezTo>
                  <a:cubicBezTo>
                    <a:pt x="380648" y="1549993"/>
                    <a:pt x="379061" y="1534641"/>
                    <a:pt x="375316" y="1532395"/>
                  </a:cubicBezTo>
                  <a:cubicBezTo>
                    <a:pt x="372285" y="1530576"/>
                    <a:pt x="365957" y="1530042"/>
                    <a:pt x="355894" y="1529374"/>
                  </a:cubicBezTo>
                  <a:cubicBezTo>
                    <a:pt x="350546" y="1529020"/>
                    <a:pt x="345021" y="1528652"/>
                    <a:pt x="341961" y="1527935"/>
                  </a:cubicBezTo>
                  <a:cubicBezTo>
                    <a:pt x="339605" y="1527379"/>
                    <a:pt x="337057" y="1525114"/>
                    <a:pt x="335143" y="1521873"/>
                  </a:cubicBezTo>
                  <a:cubicBezTo>
                    <a:pt x="332129" y="1516767"/>
                    <a:pt x="331176" y="1510305"/>
                    <a:pt x="332658" y="1505007"/>
                  </a:cubicBezTo>
                  <a:cubicBezTo>
                    <a:pt x="335531" y="1494748"/>
                    <a:pt x="373982" y="1460318"/>
                    <a:pt x="378305" y="1457831"/>
                  </a:cubicBezTo>
                  <a:cubicBezTo>
                    <a:pt x="380066" y="1457173"/>
                    <a:pt x="390992" y="1456500"/>
                    <a:pt x="401558" y="1455846"/>
                  </a:cubicBezTo>
                  <a:cubicBezTo>
                    <a:pt x="430328" y="1454071"/>
                    <a:pt x="473805" y="1451389"/>
                    <a:pt x="488438" y="1442608"/>
                  </a:cubicBezTo>
                  <a:cubicBezTo>
                    <a:pt x="499125" y="1436195"/>
                    <a:pt x="507716" y="1427061"/>
                    <a:pt x="516026" y="1418229"/>
                  </a:cubicBezTo>
                  <a:cubicBezTo>
                    <a:pt x="524097" y="1409648"/>
                    <a:pt x="531719" y="1401543"/>
                    <a:pt x="540566" y="1396630"/>
                  </a:cubicBezTo>
                  <a:cubicBezTo>
                    <a:pt x="551780" y="1390392"/>
                    <a:pt x="557396" y="1393179"/>
                    <a:pt x="564496" y="1396710"/>
                  </a:cubicBezTo>
                  <a:cubicBezTo>
                    <a:pt x="568095" y="1398498"/>
                    <a:pt x="571819" y="1400348"/>
                    <a:pt x="576471" y="1401085"/>
                  </a:cubicBezTo>
                  <a:cubicBezTo>
                    <a:pt x="590485" y="1403287"/>
                    <a:pt x="621009" y="1391785"/>
                    <a:pt x="639631" y="1380061"/>
                  </a:cubicBezTo>
                  <a:cubicBezTo>
                    <a:pt x="643349" y="1377720"/>
                    <a:pt x="646812" y="1375740"/>
                    <a:pt x="649882" y="1373992"/>
                  </a:cubicBezTo>
                  <a:cubicBezTo>
                    <a:pt x="658511" y="1369066"/>
                    <a:pt x="664212" y="1365811"/>
                    <a:pt x="664749" y="1360600"/>
                  </a:cubicBezTo>
                  <a:cubicBezTo>
                    <a:pt x="665178" y="1356423"/>
                    <a:pt x="661813" y="1352924"/>
                    <a:pt x="659243" y="1350659"/>
                  </a:cubicBezTo>
                  <a:cubicBezTo>
                    <a:pt x="648487" y="1341168"/>
                    <a:pt x="639394" y="1326665"/>
                    <a:pt x="646132" y="1314417"/>
                  </a:cubicBezTo>
                  <a:cubicBezTo>
                    <a:pt x="652798" y="1302290"/>
                    <a:pt x="731383" y="1269235"/>
                    <a:pt x="741329" y="1268526"/>
                  </a:cubicBezTo>
                  <a:cubicBezTo>
                    <a:pt x="741400" y="1268519"/>
                    <a:pt x="741475" y="1268516"/>
                    <a:pt x="741554" y="1268516"/>
                  </a:cubicBezTo>
                  <a:cubicBezTo>
                    <a:pt x="749130" y="1268516"/>
                    <a:pt x="784160" y="1292603"/>
                    <a:pt x="797429" y="1301727"/>
                  </a:cubicBezTo>
                  <a:cubicBezTo>
                    <a:pt x="800724" y="1303990"/>
                    <a:pt x="803482" y="1305887"/>
                    <a:pt x="805447" y="1307196"/>
                  </a:cubicBezTo>
                  <a:cubicBezTo>
                    <a:pt x="820048" y="1316935"/>
                    <a:pt x="845668" y="1306736"/>
                    <a:pt x="857790" y="1295958"/>
                  </a:cubicBezTo>
                  <a:cubicBezTo>
                    <a:pt x="865351" y="1289238"/>
                    <a:pt x="875305" y="1288418"/>
                    <a:pt x="882574" y="1287821"/>
                  </a:cubicBezTo>
                  <a:cubicBezTo>
                    <a:pt x="886787" y="1287475"/>
                    <a:pt x="889830" y="1287226"/>
                    <a:pt x="891820" y="1285900"/>
                  </a:cubicBezTo>
                  <a:cubicBezTo>
                    <a:pt x="892283" y="1285590"/>
                    <a:pt x="938464" y="1251045"/>
                    <a:pt x="938464" y="1237439"/>
                  </a:cubicBezTo>
                  <a:cubicBezTo>
                    <a:pt x="938464" y="1230423"/>
                    <a:pt x="933165" y="1224691"/>
                    <a:pt x="927555" y="1218624"/>
                  </a:cubicBezTo>
                  <a:cubicBezTo>
                    <a:pt x="923014" y="1213711"/>
                    <a:pt x="917867" y="1208144"/>
                    <a:pt x="914863" y="1201236"/>
                  </a:cubicBezTo>
                  <a:cubicBezTo>
                    <a:pt x="907945" y="1185323"/>
                    <a:pt x="898579" y="1171446"/>
                    <a:pt x="877026" y="1177605"/>
                  </a:cubicBezTo>
                  <a:cubicBezTo>
                    <a:pt x="833467" y="1190053"/>
                    <a:pt x="825986" y="1188066"/>
                    <a:pt x="824800" y="1186666"/>
                  </a:cubicBezTo>
                  <a:cubicBezTo>
                    <a:pt x="822506" y="1182077"/>
                    <a:pt x="829631" y="1164743"/>
                    <a:pt x="844176" y="1150198"/>
                  </a:cubicBezTo>
                  <a:cubicBezTo>
                    <a:pt x="848899" y="1145474"/>
                    <a:pt x="855154" y="1140863"/>
                    <a:pt x="861198" y="1136406"/>
                  </a:cubicBezTo>
                  <a:cubicBezTo>
                    <a:pt x="873130" y="1127613"/>
                    <a:pt x="884395" y="1119306"/>
                    <a:pt x="886858" y="1108962"/>
                  </a:cubicBezTo>
                  <a:cubicBezTo>
                    <a:pt x="889791" y="1096648"/>
                    <a:pt x="884037" y="1076207"/>
                    <a:pt x="881601" y="1068475"/>
                  </a:cubicBezTo>
                  <a:cubicBezTo>
                    <a:pt x="894497" y="1066317"/>
                    <a:pt x="949847" y="1061125"/>
                    <a:pt x="987603" y="1057585"/>
                  </a:cubicBezTo>
                  <a:cubicBezTo>
                    <a:pt x="1022896" y="1054276"/>
                    <a:pt x="1044705" y="1052211"/>
                    <a:pt x="1048238" y="1051503"/>
                  </a:cubicBezTo>
                  <a:cubicBezTo>
                    <a:pt x="1053203" y="1050511"/>
                    <a:pt x="1065480" y="1044259"/>
                    <a:pt x="1078479" y="1037639"/>
                  </a:cubicBezTo>
                  <a:cubicBezTo>
                    <a:pt x="1089125" y="1032218"/>
                    <a:pt x="1102376" y="1025471"/>
                    <a:pt x="1105509" y="1025078"/>
                  </a:cubicBezTo>
                  <a:cubicBezTo>
                    <a:pt x="1112595" y="1024196"/>
                    <a:pt x="1140544" y="1023284"/>
                    <a:pt x="1140827" y="1023274"/>
                  </a:cubicBezTo>
                  <a:cubicBezTo>
                    <a:pt x="1141722" y="1023245"/>
                    <a:pt x="1142556" y="1022806"/>
                    <a:pt x="1143090" y="1022082"/>
                  </a:cubicBezTo>
                  <a:cubicBezTo>
                    <a:pt x="1144550" y="1020097"/>
                    <a:pt x="1178978" y="973214"/>
                    <a:pt x="1186330" y="954831"/>
                  </a:cubicBezTo>
                  <a:cubicBezTo>
                    <a:pt x="1190256" y="945021"/>
                    <a:pt x="1191867" y="934299"/>
                    <a:pt x="1193160" y="925687"/>
                  </a:cubicBezTo>
                  <a:cubicBezTo>
                    <a:pt x="1194082" y="919557"/>
                    <a:pt x="1195125" y="912612"/>
                    <a:pt x="1196588" y="911144"/>
                  </a:cubicBezTo>
                  <a:cubicBezTo>
                    <a:pt x="1198095" y="909962"/>
                    <a:pt x="1206851" y="908716"/>
                    <a:pt x="1213245" y="907806"/>
                  </a:cubicBezTo>
                  <a:cubicBezTo>
                    <a:pt x="1232182" y="905112"/>
                    <a:pt x="1245788" y="902646"/>
                    <a:pt x="1248407" y="895439"/>
                  </a:cubicBezTo>
                  <a:cubicBezTo>
                    <a:pt x="1252274" y="884802"/>
                    <a:pt x="1256797" y="820475"/>
                    <a:pt x="1256797" y="814147"/>
                  </a:cubicBezTo>
                  <a:cubicBezTo>
                    <a:pt x="1256797" y="808097"/>
                    <a:pt x="1242940" y="789770"/>
                    <a:pt x="1235842" y="780778"/>
                  </a:cubicBezTo>
                  <a:cubicBezTo>
                    <a:pt x="1243805" y="777708"/>
                    <a:pt x="1259789" y="771395"/>
                    <a:pt x="1262922" y="769042"/>
                  </a:cubicBezTo>
                  <a:cubicBezTo>
                    <a:pt x="1268955" y="764521"/>
                    <a:pt x="1264125" y="718208"/>
                    <a:pt x="1264037" y="717772"/>
                  </a:cubicBezTo>
                  <a:cubicBezTo>
                    <a:pt x="1263086" y="713000"/>
                    <a:pt x="1256229" y="712427"/>
                    <a:pt x="1248972" y="711820"/>
                  </a:cubicBezTo>
                  <a:cubicBezTo>
                    <a:pt x="1246434" y="711605"/>
                    <a:pt x="1242686" y="711291"/>
                    <a:pt x="1241547" y="710891"/>
                  </a:cubicBezTo>
                  <a:cubicBezTo>
                    <a:pt x="1240760" y="708130"/>
                    <a:pt x="1240538" y="697184"/>
                    <a:pt x="1240372" y="689086"/>
                  </a:cubicBezTo>
                  <a:cubicBezTo>
                    <a:pt x="1239989" y="670289"/>
                    <a:pt x="1239633" y="665297"/>
                    <a:pt x="1237690" y="663354"/>
                  </a:cubicBezTo>
                  <a:cubicBezTo>
                    <a:pt x="1233325" y="658989"/>
                    <a:pt x="1186779" y="655424"/>
                    <a:pt x="1177915" y="656119"/>
                  </a:cubicBezTo>
                  <a:cubicBezTo>
                    <a:pt x="1168332" y="656856"/>
                    <a:pt x="1155201" y="662496"/>
                    <a:pt x="1149512" y="665124"/>
                  </a:cubicBezTo>
                  <a:cubicBezTo>
                    <a:pt x="1144436" y="653386"/>
                    <a:pt x="1127330" y="614042"/>
                    <a:pt x="1124007" y="609058"/>
                  </a:cubicBezTo>
                  <a:cubicBezTo>
                    <a:pt x="1122783" y="607222"/>
                    <a:pt x="1120230" y="604679"/>
                    <a:pt x="1116999" y="601458"/>
                  </a:cubicBezTo>
                  <a:cubicBezTo>
                    <a:pt x="1110591" y="595072"/>
                    <a:pt x="1099862" y="584384"/>
                    <a:pt x="1099862" y="577834"/>
                  </a:cubicBezTo>
                  <a:cubicBezTo>
                    <a:pt x="1099862" y="573833"/>
                    <a:pt x="1111444" y="563494"/>
                    <a:pt x="1120752" y="555187"/>
                  </a:cubicBezTo>
                  <a:cubicBezTo>
                    <a:pt x="1133382" y="543909"/>
                    <a:pt x="1146447" y="532249"/>
                    <a:pt x="1149025" y="522961"/>
                  </a:cubicBezTo>
                  <a:cubicBezTo>
                    <a:pt x="1151022" y="515777"/>
                    <a:pt x="1151668" y="508104"/>
                    <a:pt x="1152297" y="500683"/>
                  </a:cubicBezTo>
                  <a:cubicBezTo>
                    <a:pt x="1153163" y="490474"/>
                    <a:pt x="1153977" y="480828"/>
                    <a:pt x="1157976" y="472327"/>
                  </a:cubicBezTo>
                  <a:cubicBezTo>
                    <a:pt x="1164472" y="458524"/>
                    <a:pt x="1174430" y="456678"/>
                    <a:pt x="1195603" y="455756"/>
                  </a:cubicBezTo>
                  <a:cubicBezTo>
                    <a:pt x="1197866" y="455656"/>
                    <a:pt x="1200097" y="455580"/>
                    <a:pt x="1202277" y="455505"/>
                  </a:cubicBezTo>
                  <a:cubicBezTo>
                    <a:pt x="1221153" y="454854"/>
                    <a:pt x="1237458" y="454290"/>
                    <a:pt x="1239431" y="440475"/>
                  </a:cubicBezTo>
                  <a:cubicBezTo>
                    <a:pt x="1239645" y="438970"/>
                    <a:pt x="1239860" y="437314"/>
                    <a:pt x="1240087" y="435566"/>
                  </a:cubicBezTo>
                  <a:cubicBezTo>
                    <a:pt x="1241240" y="426693"/>
                    <a:pt x="1243169" y="411838"/>
                    <a:pt x="1247158" y="409251"/>
                  </a:cubicBezTo>
                  <a:cubicBezTo>
                    <a:pt x="1247507" y="409024"/>
                    <a:pt x="1247856" y="408919"/>
                    <a:pt x="1248468" y="409105"/>
                  </a:cubicBezTo>
                  <a:cubicBezTo>
                    <a:pt x="1249994" y="409560"/>
                    <a:pt x="1252098" y="410336"/>
                    <a:pt x="1254617" y="411262"/>
                  </a:cubicBezTo>
                  <a:cubicBezTo>
                    <a:pt x="1268085" y="416212"/>
                    <a:pt x="1290618" y="424488"/>
                    <a:pt x="1305363" y="417132"/>
                  </a:cubicBezTo>
                  <a:cubicBezTo>
                    <a:pt x="1323285" y="408168"/>
                    <a:pt x="1326255" y="394906"/>
                    <a:pt x="1325187" y="388485"/>
                  </a:cubicBezTo>
                  <a:cubicBezTo>
                    <a:pt x="1324648" y="385259"/>
                    <a:pt x="1320388" y="381407"/>
                    <a:pt x="1311573" y="373692"/>
                  </a:cubicBezTo>
                  <a:cubicBezTo>
                    <a:pt x="1303819" y="366903"/>
                    <a:pt x="1293195" y="357603"/>
                    <a:pt x="1292332" y="352858"/>
                  </a:cubicBezTo>
                  <a:cubicBezTo>
                    <a:pt x="1290535" y="342965"/>
                    <a:pt x="1296738" y="275107"/>
                    <a:pt x="1299735" y="269684"/>
                  </a:cubicBezTo>
                  <a:cubicBezTo>
                    <a:pt x="1300762" y="268658"/>
                    <a:pt x="1302971" y="267863"/>
                    <a:pt x="1305775" y="266858"/>
                  </a:cubicBezTo>
                  <a:cubicBezTo>
                    <a:pt x="1310491" y="265161"/>
                    <a:pt x="1316957" y="262837"/>
                    <a:pt x="1324253" y="257148"/>
                  </a:cubicBezTo>
                  <a:cubicBezTo>
                    <a:pt x="1330447" y="252323"/>
                    <a:pt x="1334504" y="242542"/>
                    <a:pt x="1338801" y="232189"/>
                  </a:cubicBezTo>
                  <a:cubicBezTo>
                    <a:pt x="1343146" y="221709"/>
                    <a:pt x="1347642" y="210872"/>
                    <a:pt x="1354141" y="206108"/>
                  </a:cubicBezTo>
                  <a:cubicBezTo>
                    <a:pt x="1360956" y="201099"/>
                    <a:pt x="1370497" y="203664"/>
                    <a:pt x="1382567" y="206905"/>
                  </a:cubicBezTo>
                  <a:cubicBezTo>
                    <a:pt x="1391714" y="209363"/>
                    <a:pt x="1402080" y="212148"/>
                    <a:pt x="1413540" y="212148"/>
                  </a:cubicBezTo>
                  <a:cubicBezTo>
                    <a:pt x="1447407" y="212148"/>
                    <a:pt x="1468706" y="201989"/>
                    <a:pt x="1476846" y="181950"/>
                  </a:cubicBezTo>
                  <a:cubicBezTo>
                    <a:pt x="1485800" y="159912"/>
                    <a:pt x="1495853" y="97314"/>
                    <a:pt x="1496275" y="94663"/>
                  </a:cubicBezTo>
                  <a:cubicBezTo>
                    <a:pt x="1496368" y="94088"/>
                    <a:pt x="1496243" y="93524"/>
                    <a:pt x="1496004" y="93003"/>
                  </a:cubicBezTo>
                  <a:cubicBezTo>
                    <a:pt x="1494748" y="93936"/>
                    <a:pt x="1492737" y="94544"/>
                    <a:pt x="1490225" y="94695"/>
                  </a:cubicBezTo>
                  <a:lnTo>
                    <a:pt x="1490318" y="94839"/>
                  </a:lnTo>
                  <a:cubicBezTo>
                    <a:pt x="1488911" y="103439"/>
                    <a:pt x="1479496" y="159883"/>
                    <a:pt x="1471425" y="179749"/>
                  </a:cubicBezTo>
                  <a:cubicBezTo>
                    <a:pt x="1464268" y="197366"/>
                    <a:pt x="1444793" y="206295"/>
                    <a:pt x="1413540" y="206295"/>
                  </a:cubicBezTo>
                  <a:cubicBezTo>
                    <a:pt x="1402850" y="206295"/>
                    <a:pt x="1392879" y="203616"/>
                    <a:pt x="1384084" y="201253"/>
                  </a:cubicBezTo>
                  <a:cubicBezTo>
                    <a:pt x="1371034" y="197744"/>
                    <a:pt x="1359768" y="194715"/>
                    <a:pt x="1350678" y="201387"/>
                  </a:cubicBezTo>
                  <a:cubicBezTo>
                    <a:pt x="1342863" y="207122"/>
                    <a:pt x="1338047" y="218722"/>
                    <a:pt x="1333395" y="229945"/>
                  </a:cubicBezTo>
                  <a:cubicBezTo>
                    <a:pt x="1329576" y="239143"/>
                    <a:pt x="1325631" y="248655"/>
                    <a:pt x="1320656" y="252535"/>
                  </a:cubicBezTo>
                  <a:cubicBezTo>
                    <a:pt x="1314095" y="257646"/>
                    <a:pt x="1308384" y="259699"/>
                    <a:pt x="1303792" y="261350"/>
                  </a:cubicBezTo>
                  <a:cubicBezTo>
                    <a:pt x="1300303" y="262605"/>
                    <a:pt x="1297550" y="263593"/>
                    <a:pt x="1295597" y="265546"/>
                  </a:cubicBezTo>
                  <a:cubicBezTo>
                    <a:pt x="1290135" y="271008"/>
                    <a:pt x="1285346" y="347147"/>
                    <a:pt x="1286575" y="353906"/>
                  </a:cubicBezTo>
                  <a:cubicBezTo>
                    <a:pt x="1287714" y="360178"/>
                    <a:pt x="1296058" y="367888"/>
                    <a:pt x="1307718" y="378095"/>
                  </a:cubicBezTo>
                  <a:cubicBezTo>
                    <a:pt x="1312400" y="382194"/>
                    <a:pt x="1318813" y="387808"/>
                    <a:pt x="1319413" y="389446"/>
                  </a:cubicBezTo>
                  <a:cubicBezTo>
                    <a:pt x="1320164" y="393952"/>
                    <a:pt x="1317647" y="404442"/>
                    <a:pt x="1302744" y="411896"/>
                  </a:cubicBezTo>
                  <a:cubicBezTo>
                    <a:pt x="1290262" y="418127"/>
                    <a:pt x="1268392" y="410090"/>
                    <a:pt x="1256636" y="405769"/>
                  </a:cubicBezTo>
                  <a:cubicBezTo>
                    <a:pt x="1253978" y="404793"/>
                    <a:pt x="1251759" y="403981"/>
                    <a:pt x="1250148" y="403499"/>
                  </a:cubicBezTo>
                  <a:cubicBezTo>
                    <a:pt x="1247970" y="402845"/>
                    <a:pt x="1245834" y="403138"/>
                    <a:pt x="1243974" y="404340"/>
                  </a:cubicBezTo>
                  <a:cubicBezTo>
                    <a:pt x="1238173" y="408100"/>
                    <a:pt x="1236227" y="419848"/>
                    <a:pt x="1234283" y="434815"/>
                  </a:cubicBezTo>
                  <a:cubicBezTo>
                    <a:pt x="1234059" y="436534"/>
                    <a:pt x="1233849" y="438165"/>
                    <a:pt x="1233640" y="439645"/>
                  </a:cubicBezTo>
                  <a:cubicBezTo>
                    <a:pt x="1232421" y="448177"/>
                    <a:pt x="1220850" y="449009"/>
                    <a:pt x="1202075" y="449655"/>
                  </a:cubicBezTo>
                  <a:cubicBezTo>
                    <a:pt x="1199878" y="449733"/>
                    <a:pt x="1197629" y="449811"/>
                    <a:pt x="1195350" y="449909"/>
                  </a:cubicBezTo>
                  <a:cubicBezTo>
                    <a:pt x="1174204" y="450830"/>
                    <a:pt x="1160780" y="452632"/>
                    <a:pt x="1152680" y="469838"/>
                  </a:cubicBezTo>
                  <a:cubicBezTo>
                    <a:pt x="1148235" y="479287"/>
                    <a:pt x="1147335" y="489913"/>
                    <a:pt x="1146467" y="500191"/>
                  </a:cubicBezTo>
                  <a:cubicBezTo>
                    <a:pt x="1145833" y="507672"/>
                    <a:pt x="1145236" y="514738"/>
                    <a:pt x="1143387" y="521393"/>
                  </a:cubicBezTo>
                  <a:cubicBezTo>
                    <a:pt x="1141268" y="529025"/>
                    <a:pt x="1128296" y="540605"/>
                    <a:pt x="1116853" y="550822"/>
                  </a:cubicBezTo>
                  <a:cubicBezTo>
                    <a:pt x="1102688" y="563465"/>
                    <a:pt x="1094010" y="571534"/>
                    <a:pt x="1094010" y="577834"/>
                  </a:cubicBezTo>
                  <a:cubicBezTo>
                    <a:pt x="1094010" y="586813"/>
                    <a:pt x="1104909" y="597676"/>
                    <a:pt x="1112868" y="605605"/>
                  </a:cubicBezTo>
                  <a:cubicBezTo>
                    <a:pt x="1115628" y="608353"/>
                    <a:pt x="1118235" y="610953"/>
                    <a:pt x="1119137" y="612304"/>
                  </a:cubicBezTo>
                  <a:cubicBezTo>
                    <a:pt x="1121705" y="616156"/>
                    <a:pt x="1136216" y="649058"/>
                    <a:pt x="1145345" y="670230"/>
                  </a:cubicBezTo>
                  <a:cubicBezTo>
                    <a:pt x="1145660" y="670972"/>
                    <a:pt x="1146269" y="671547"/>
                    <a:pt x="1147025" y="671823"/>
                  </a:cubicBezTo>
                  <a:cubicBezTo>
                    <a:pt x="1147784" y="672098"/>
                    <a:pt x="1148618" y="672052"/>
                    <a:pt x="1149337" y="671691"/>
                  </a:cubicBezTo>
                  <a:cubicBezTo>
                    <a:pt x="1149517" y="671603"/>
                    <a:pt x="1167218" y="662810"/>
                    <a:pt x="1178364" y="661954"/>
                  </a:cubicBezTo>
                  <a:cubicBezTo>
                    <a:pt x="1189966" y="661059"/>
                    <a:pt x="1228675" y="665422"/>
                    <a:pt x="1233342" y="667392"/>
                  </a:cubicBezTo>
                  <a:cubicBezTo>
                    <a:pt x="1234132" y="670135"/>
                    <a:pt x="1234357" y="681098"/>
                    <a:pt x="1234520" y="689208"/>
                  </a:cubicBezTo>
                  <a:cubicBezTo>
                    <a:pt x="1234903" y="708006"/>
                    <a:pt x="1235261" y="712997"/>
                    <a:pt x="1237202" y="714938"/>
                  </a:cubicBezTo>
                  <a:cubicBezTo>
                    <a:pt x="1239041" y="716777"/>
                    <a:pt x="1242508" y="717150"/>
                    <a:pt x="1248482" y="717652"/>
                  </a:cubicBezTo>
                  <a:cubicBezTo>
                    <a:pt x="1251477" y="717901"/>
                    <a:pt x="1256939" y="718359"/>
                    <a:pt x="1258363" y="719276"/>
                  </a:cubicBezTo>
                  <a:cubicBezTo>
                    <a:pt x="1259438" y="725650"/>
                    <a:pt x="1261179" y="759612"/>
                    <a:pt x="1259119" y="764560"/>
                  </a:cubicBezTo>
                  <a:cubicBezTo>
                    <a:pt x="1255863" y="766628"/>
                    <a:pt x="1239763" y="773045"/>
                    <a:pt x="1230021" y="776740"/>
                  </a:cubicBezTo>
                  <a:cubicBezTo>
                    <a:pt x="1229146" y="777074"/>
                    <a:pt x="1228480" y="777805"/>
                    <a:pt x="1228236" y="778710"/>
                  </a:cubicBezTo>
                  <a:cubicBezTo>
                    <a:pt x="1227990" y="779615"/>
                    <a:pt x="1228192" y="780583"/>
                    <a:pt x="1228780" y="781312"/>
                  </a:cubicBezTo>
                  <a:cubicBezTo>
                    <a:pt x="1239368" y="794442"/>
                    <a:pt x="1250852" y="810731"/>
                    <a:pt x="1250943" y="814147"/>
                  </a:cubicBezTo>
                  <a:cubicBezTo>
                    <a:pt x="1250943" y="820833"/>
                    <a:pt x="1246317" y="884063"/>
                    <a:pt x="1242906" y="893439"/>
                  </a:cubicBezTo>
                  <a:cubicBezTo>
                    <a:pt x="1241282" y="897906"/>
                    <a:pt x="1222508" y="900576"/>
                    <a:pt x="1212421" y="902012"/>
                  </a:cubicBezTo>
                  <a:cubicBezTo>
                    <a:pt x="1200951" y="903644"/>
                    <a:pt x="1194855" y="904607"/>
                    <a:pt x="1192494" y="906967"/>
                  </a:cubicBezTo>
                  <a:cubicBezTo>
                    <a:pt x="1189624" y="909837"/>
                    <a:pt x="1188680" y="916121"/>
                    <a:pt x="1187374" y="924819"/>
                  </a:cubicBezTo>
                  <a:cubicBezTo>
                    <a:pt x="1186123" y="933131"/>
                    <a:pt x="1184569" y="943480"/>
                    <a:pt x="1180897" y="952660"/>
                  </a:cubicBezTo>
                  <a:cubicBezTo>
                    <a:pt x="1174433" y="968817"/>
                    <a:pt x="1144609" y="1010068"/>
                    <a:pt x="1139210" y="1017473"/>
                  </a:cubicBezTo>
                  <a:cubicBezTo>
                    <a:pt x="1133307" y="1017673"/>
                    <a:pt x="1111266" y="1018463"/>
                    <a:pt x="1104785" y="1019273"/>
                  </a:cubicBezTo>
                  <a:cubicBezTo>
                    <a:pt x="1100910" y="1019755"/>
                    <a:pt x="1091259" y="1024564"/>
                    <a:pt x="1075822" y="1032425"/>
                  </a:cubicBezTo>
                  <a:cubicBezTo>
                    <a:pt x="1064312" y="1038287"/>
                    <a:pt x="1051267" y="1044929"/>
                    <a:pt x="1047092" y="1045763"/>
                  </a:cubicBezTo>
                  <a:cubicBezTo>
                    <a:pt x="1043676" y="1046449"/>
                    <a:pt x="1016173" y="1049026"/>
                    <a:pt x="987059" y="1051757"/>
                  </a:cubicBezTo>
                  <a:cubicBezTo>
                    <a:pt x="906216" y="1059340"/>
                    <a:pt x="881901" y="1061925"/>
                    <a:pt x="876980" y="1063600"/>
                  </a:cubicBezTo>
                  <a:cubicBezTo>
                    <a:pt x="876941" y="1063613"/>
                    <a:pt x="876902" y="1063603"/>
                    <a:pt x="876863" y="1063617"/>
                  </a:cubicBezTo>
                  <a:cubicBezTo>
                    <a:pt x="876816" y="1063632"/>
                    <a:pt x="876785" y="1063671"/>
                    <a:pt x="876736" y="1063691"/>
                  </a:cubicBezTo>
                  <a:cubicBezTo>
                    <a:pt x="876517" y="1063778"/>
                    <a:pt x="876329" y="1063861"/>
                    <a:pt x="876207" y="1063944"/>
                  </a:cubicBezTo>
                  <a:cubicBezTo>
                    <a:pt x="876124" y="1063998"/>
                    <a:pt x="875995" y="1064117"/>
                    <a:pt x="875900" y="1064190"/>
                  </a:cubicBezTo>
                  <a:cubicBezTo>
                    <a:pt x="875885" y="1064203"/>
                    <a:pt x="875868" y="1064212"/>
                    <a:pt x="875851" y="1064227"/>
                  </a:cubicBezTo>
                  <a:cubicBezTo>
                    <a:pt x="873676" y="1065905"/>
                    <a:pt x="867746" y="1072303"/>
                    <a:pt x="855288" y="1085917"/>
                  </a:cubicBezTo>
                  <a:cubicBezTo>
                    <a:pt x="846271" y="1095768"/>
                    <a:pt x="833054" y="1110208"/>
                    <a:pt x="828912" y="1113809"/>
                  </a:cubicBezTo>
                  <a:cubicBezTo>
                    <a:pt x="827390" y="1112539"/>
                    <a:pt x="824701" y="1109730"/>
                    <a:pt x="822628" y="1107567"/>
                  </a:cubicBezTo>
                  <a:cubicBezTo>
                    <a:pt x="815903" y="1100552"/>
                    <a:pt x="811577" y="1096255"/>
                    <a:pt x="808168" y="1095770"/>
                  </a:cubicBezTo>
                  <a:cubicBezTo>
                    <a:pt x="804864" y="1095300"/>
                    <a:pt x="800185" y="1098104"/>
                    <a:pt x="792809" y="1102712"/>
                  </a:cubicBezTo>
                  <a:cubicBezTo>
                    <a:pt x="789151" y="1104997"/>
                    <a:pt x="783033" y="1108825"/>
                    <a:pt x="781387" y="1108825"/>
                  </a:cubicBezTo>
                  <a:lnTo>
                    <a:pt x="781380" y="1108825"/>
                  </a:lnTo>
                  <a:cubicBezTo>
                    <a:pt x="779673" y="1108579"/>
                    <a:pt x="774704" y="1106475"/>
                    <a:pt x="769900" y="1104441"/>
                  </a:cubicBezTo>
                  <a:cubicBezTo>
                    <a:pt x="762448" y="1101286"/>
                    <a:pt x="754006" y="1097711"/>
                    <a:pt x="747876" y="1096485"/>
                  </a:cubicBezTo>
                  <a:cubicBezTo>
                    <a:pt x="743633" y="1095636"/>
                    <a:pt x="737706" y="1096631"/>
                    <a:pt x="730839" y="1097782"/>
                  </a:cubicBezTo>
                  <a:cubicBezTo>
                    <a:pt x="719598" y="1099676"/>
                    <a:pt x="705597" y="1102022"/>
                    <a:pt x="695026" y="1096738"/>
                  </a:cubicBezTo>
                  <a:cubicBezTo>
                    <a:pt x="677026" y="1087736"/>
                    <a:pt x="634347" y="1053652"/>
                    <a:pt x="636168" y="1037861"/>
                  </a:cubicBezTo>
                  <a:cubicBezTo>
                    <a:pt x="636663" y="1033554"/>
                    <a:pt x="637466" y="1028465"/>
                    <a:pt x="638341" y="1022901"/>
                  </a:cubicBezTo>
                  <a:cubicBezTo>
                    <a:pt x="641143" y="1005067"/>
                    <a:pt x="644634" y="982870"/>
                    <a:pt x="641796" y="965145"/>
                  </a:cubicBezTo>
                  <a:cubicBezTo>
                    <a:pt x="638131" y="942217"/>
                    <a:pt x="602672" y="863856"/>
                    <a:pt x="589597" y="853798"/>
                  </a:cubicBezTo>
                  <a:cubicBezTo>
                    <a:pt x="576449" y="843686"/>
                    <a:pt x="509854" y="842272"/>
                    <a:pt x="485195" y="845922"/>
                  </a:cubicBezTo>
                  <a:cubicBezTo>
                    <a:pt x="471108" y="848014"/>
                    <a:pt x="460465" y="846358"/>
                    <a:pt x="454422" y="841145"/>
                  </a:cubicBezTo>
                  <a:cubicBezTo>
                    <a:pt x="450428" y="837700"/>
                    <a:pt x="448404" y="832608"/>
                    <a:pt x="448404" y="826008"/>
                  </a:cubicBezTo>
                  <a:cubicBezTo>
                    <a:pt x="448404" y="815079"/>
                    <a:pt x="451196" y="805318"/>
                    <a:pt x="453893" y="795876"/>
                  </a:cubicBezTo>
                  <a:cubicBezTo>
                    <a:pt x="455824" y="789117"/>
                    <a:pt x="457648" y="782736"/>
                    <a:pt x="458421" y="776167"/>
                  </a:cubicBezTo>
                  <a:cubicBezTo>
                    <a:pt x="460382" y="759483"/>
                    <a:pt x="444603" y="695370"/>
                    <a:pt x="427890" y="668443"/>
                  </a:cubicBezTo>
                  <a:cubicBezTo>
                    <a:pt x="410702" y="640753"/>
                    <a:pt x="380619" y="612033"/>
                    <a:pt x="362643" y="594876"/>
                  </a:cubicBezTo>
                  <a:cubicBezTo>
                    <a:pt x="352880" y="585557"/>
                    <a:pt x="346457" y="566974"/>
                    <a:pt x="340244" y="549000"/>
                  </a:cubicBezTo>
                  <a:cubicBezTo>
                    <a:pt x="334138" y="531339"/>
                    <a:pt x="327823" y="513078"/>
                    <a:pt x="318033" y="502820"/>
                  </a:cubicBezTo>
                  <a:cubicBezTo>
                    <a:pt x="304587" y="488735"/>
                    <a:pt x="287328" y="487353"/>
                    <a:pt x="272101" y="486136"/>
                  </a:cubicBezTo>
                  <a:cubicBezTo>
                    <a:pt x="264485" y="485526"/>
                    <a:pt x="257297" y="484953"/>
                    <a:pt x="251150" y="482903"/>
                  </a:cubicBezTo>
                  <a:cubicBezTo>
                    <a:pt x="240765" y="479443"/>
                    <a:pt x="217571" y="461311"/>
                    <a:pt x="199256" y="446097"/>
                  </a:cubicBezTo>
                  <a:cubicBezTo>
                    <a:pt x="197649" y="447248"/>
                    <a:pt x="195976" y="448399"/>
                    <a:pt x="194225" y="449545"/>
                  </a:cubicBezTo>
                  <a:cubicBezTo>
                    <a:pt x="213079" y="465249"/>
                    <a:pt x="237795" y="484622"/>
                    <a:pt x="249297" y="488457"/>
                  </a:cubicBezTo>
                  <a:cubicBezTo>
                    <a:pt x="256122" y="490730"/>
                    <a:pt x="263656" y="491332"/>
                    <a:pt x="271632" y="491971"/>
                  </a:cubicBezTo>
                  <a:cubicBezTo>
                    <a:pt x="286512" y="493159"/>
                    <a:pt x="301895" y="494390"/>
                    <a:pt x="313800" y="506860"/>
                  </a:cubicBezTo>
                  <a:cubicBezTo>
                    <a:pt x="322710" y="516197"/>
                    <a:pt x="328810" y="533846"/>
                    <a:pt x="334711" y="550912"/>
                  </a:cubicBezTo>
                  <a:cubicBezTo>
                    <a:pt x="341154" y="569544"/>
                    <a:pt x="347813" y="588812"/>
                    <a:pt x="358605" y="599110"/>
                  </a:cubicBezTo>
                  <a:cubicBezTo>
                    <a:pt x="376376" y="616073"/>
                    <a:pt x="406122" y="644469"/>
                    <a:pt x="422918" y="671530"/>
                  </a:cubicBezTo>
                  <a:cubicBezTo>
                    <a:pt x="439726" y="698608"/>
                    <a:pt x="454264" y="761422"/>
                    <a:pt x="452610" y="775484"/>
                  </a:cubicBezTo>
                  <a:cubicBezTo>
                    <a:pt x="451891" y="781580"/>
                    <a:pt x="450131" y="787744"/>
                    <a:pt x="448268" y="794267"/>
                  </a:cubicBezTo>
                  <a:cubicBezTo>
                    <a:pt x="445456" y="804096"/>
                    <a:pt x="442552" y="814259"/>
                    <a:pt x="442552" y="826008"/>
                  </a:cubicBezTo>
                  <a:cubicBezTo>
                    <a:pt x="442552" y="834388"/>
                    <a:pt x="445259" y="840970"/>
                    <a:pt x="450599" y="845578"/>
                  </a:cubicBezTo>
                  <a:cubicBezTo>
                    <a:pt x="457970" y="851937"/>
                    <a:pt x="470233" y="854056"/>
                    <a:pt x="486053" y="851713"/>
                  </a:cubicBezTo>
                  <a:cubicBezTo>
                    <a:pt x="511332" y="847963"/>
                    <a:pt x="575462" y="850306"/>
                    <a:pt x="586030" y="858436"/>
                  </a:cubicBezTo>
                  <a:cubicBezTo>
                    <a:pt x="596856" y="866765"/>
                    <a:pt x="632364" y="943217"/>
                    <a:pt x="636020" y="966069"/>
                  </a:cubicBezTo>
                  <a:cubicBezTo>
                    <a:pt x="638707" y="982877"/>
                    <a:pt x="635300" y="1004567"/>
                    <a:pt x="632559" y="1021991"/>
                  </a:cubicBezTo>
                  <a:cubicBezTo>
                    <a:pt x="631669" y="1027646"/>
                    <a:pt x="630857" y="1032816"/>
                    <a:pt x="630353" y="1037190"/>
                  </a:cubicBezTo>
                  <a:cubicBezTo>
                    <a:pt x="627980" y="1057782"/>
                    <a:pt x="676046" y="1093790"/>
                    <a:pt x="692410" y="1101971"/>
                  </a:cubicBezTo>
                  <a:cubicBezTo>
                    <a:pt x="704680" y="1108108"/>
                    <a:pt x="719725" y="1105582"/>
                    <a:pt x="731810" y="1103554"/>
                  </a:cubicBezTo>
                  <a:cubicBezTo>
                    <a:pt x="737840" y="1102539"/>
                    <a:pt x="743551" y="1101586"/>
                    <a:pt x="746728" y="1102225"/>
                  </a:cubicBezTo>
                  <a:cubicBezTo>
                    <a:pt x="752273" y="1103332"/>
                    <a:pt x="760783" y="1106933"/>
                    <a:pt x="767615" y="1109830"/>
                  </a:cubicBezTo>
                  <a:cubicBezTo>
                    <a:pt x="774306" y="1112663"/>
                    <a:pt x="778203" y="1114280"/>
                    <a:pt x="780551" y="1114617"/>
                  </a:cubicBezTo>
                  <a:cubicBezTo>
                    <a:pt x="783867" y="1115109"/>
                    <a:pt x="788534" y="1112288"/>
                    <a:pt x="795913" y="1107674"/>
                  </a:cubicBezTo>
                  <a:cubicBezTo>
                    <a:pt x="799573" y="1105385"/>
                    <a:pt x="805701" y="1101556"/>
                    <a:pt x="807305" y="1101556"/>
                  </a:cubicBezTo>
                  <a:lnTo>
                    <a:pt x="807307" y="1101556"/>
                  </a:lnTo>
                  <a:cubicBezTo>
                    <a:pt x="809202" y="1102020"/>
                    <a:pt x="815186" y="1108262"/>
                    <a:pt x="818402" y="1111617"/>
                  </a:cubicBezTo>
                  <a:cubicBezTo>
                    <a:pt x="824471" y="1117952"/>
                    <a:pt x="826690" y="1120142"/>
                    <a:pt x="829053" y="1120142"/>
                  </a:cubicBezTo>
                  <a:cubicBezTo>
                    <a:pt x="831309" y="1120142"/>
                    <a:pt x="832996" y="1118942"/>
                    <a:pt x="859604" y="1089867"/>
                  </a:cubicBezTo>
                  <a:cubicBezTo>
                    <a:pt x="865870" y="1083022"/>
                    <a:pt x="872720" y="1075536"/>
                    <a:pt x="876441" y="1071642"/>
                  </a:cubicBezTo>
                  <a:cubicBezTo>
                    <a:pt x="878904" y="1079750"/>
                    <a:pt x="883590" y="1097431"/>
                    <a:pt x="881167" y="1107606"/>
                  </a:cubicBezTo>
                  <a:cubicBezTo>
                    <a:pt x="879199" y="1115867"/>
                    <a:pt x="868284" y="1123914"/>
                    <a:pt x="857726" y="1131695"/>
                  </a:cubicBezTo>
                  <a:cubicBezTo>
                    <a:pt x="851506" y="1136282"/>
                    <a:pt x="845073" y="1141024"/>
                    <a:pt x="840038" y="1146060"/>
                  </a:cubicBezTo>
                  <a:cubicBezTo>
                    <a:pt x="826768" y="1159329"/>
                    <a:pt x="815098" y="1180344"/>
                    <a:pt x="819565" y="1189285"/>
                  </a:cubicBezTo>
                  <a:cubicBezTo>
                    <a:pt x="823018" y="1196186"/>
                    <a:pt x="839024" y="1194545"/>
                    <a:pt x="878635" y="1183233"/>
                  </a:cubicBezTo>
                  <a:cubicBezTo>
                    <a:pt x="895012" y="1178544"/>
                    <a:pt x="902356" y="1187144"/>
                    <a:pt x="909496" y="1203569"/>
                  </a:cubicBezTo>
                  <a:cubicBezTo>
                    <a:pt x="912895" y="1211387"/>
                    <a:pt x="918401" y="1217344"/>
                    <a:pt x="923258" y="1222596"/>
                  </a:cubicBezTo>
                  <a:cubicBezTo>
                    <a:pt x="928276" y="1228024"/>
                    <a:pt x="932609" y="1232713"/>
                    <a:pt x="932609" y="1237439"/>
                  </a:cubicBezTo>
                  <a:cubicBezTo>
                    <a:pt x="932609" y="1245778"/>
                    <a:pt x="895894" y="1276151"/>
                    <a:pt x="888572" y="1281032"/>
                  </a:cubicBezTo>
                  <a:cubicBezTo>
                    <a:pt x="887833" y="1281518"/>
                    <a:pt x="884649" y="1281779"/>
                    <a:pt x="882096" y="1281988"/>
                  </a:cubicBezTo>
                  <a:cubicBezTo>
                    <a:pt x="874461" y="1282617"/>
                    <a:pt x="862922" y="1283566"/>
                    <a:pt x="853903" y="1291586"/>
                  </a:cubicBezTo>
                  <a:cubicBezTo>
                    <a:pt x="841750" y="1302383"/>
                    <a:pt x="819356" y="1309440"/>
                    <a:pt x="808695" y="1302329"/>
                  </a:cubicBezTo>
                  <a:cubicBezTo>
                    <a:pt x="806744" y="1301030"/>
                    <a:pt x="804008" y="1299147"/>
                    <a:pt x="800746" y="1296904"/>
                  </a:cubicBezTo>
                  <a:cubicBezTo>
                    <a:pt x="769432" y="1275370"/>
                    <a:pt x="748403" y="1262101"/>
                    <a:pt x="740912" y="1262686"/>
                  </a:cubicBezTo>
                  <a:cubicBezTo>
                    <a:pt x="730798" y="1263408"/>
                    <a:pt x="649358" y="1296402"/>
                    <a:pt x="641004" y="1311598"/>
                  </a:cubicBezTo>
                  <a:cubicBezTo>
                    <a:pt x="632601" y="1326870"/>
                    <a:pt x="642918" y="1344055"/>
                    <a:pt x="655371" y="1355045"/>
                  </a:cubicBezTo>
                  <a:cubicBezTo>
                    <a:pt x="658614" y="1357908"/>
                    <a:pt x="658992" y="1359381"/>
                    <a:pt x="658926" y="1360005"/>
                  </a:cubicBezTo>
                  <a:cubicBezTo>
                    <a:pt x="658699" y="1362221"/>
                    <a:pt x="653005" y="1365469"/>
                    <a:pt x="646983" y="1368910"/>
                  </a:cubicBezTo>
                  <a:cubicBezTo>
                    <a:pt x="643849" y="1370697"/>
                    <a:pt x="640306" y="1372716"/>
                    <a:pt x="636512" y="1375108"/>
                  </a:cubicBezTo>
                  <a:cubicBezTo>
                    <a:pt x="618809" y="1386252"/>
                    <a:pt x="589756" y="1397303"/>
                    <a:pt x="577386" y="1395303"/>
                  </a:cubicBezTo>
                  <a:cubicBezTo>
                    <a:pt x="573618" y="1394708"/>
                    <a:pt x="570453" y="1393135"/>
                    <a:pt x="567101" y="1391470"/>
                  </a:cubicBezTo>
                  <a:cubicBezTo>
                    <a:pt x="559851" y="1387866"/>
                    <a:pt x="551631" y="1383787"/>
                    <a:pt x="537723" y="1391514"/>
                  </a:cubicBezTo>
                  <a:cubicBezTo>
                    <a:pt x="528081" y="1396871"/>
                    <a:pt x="520154" y="1405298"/>
                    <a:pt x="511764" y="1414220"/>
                  </a:cubicBezTo>
                  <a:cubicBezTo>
                    <a:pt x="503729" y="1422762"/>
                    <a:pt x="495419" y="1431596"/>
                    <a:pt x="485429" y="1437590"/>
                  </a:cubicBezTo>
                  <a:cubicBezTo>
                    <a:pt x="472020" y="1445637"/>
                    <a:pt x="427685" y="1448373"/>
                    <a:pt x="401197" y="1450006"/>
                  </a:cubicBezTo>
                  <a:cubicBezTo>
                    <a:pt x="382448" y="1451162"/>
                    <a:pt x="377483" y="1451574"/>
                    <a:pt x="375562" y="1452671"/>
                  </a:cubicBezTo>
                  <a:cubicBezTo>
                    <a:pt x="371083" y="1455234"/>
                    <a:pt x="330678" y="1490374"/>
                    <a:pt x="327026" y="1503432"/>
                  </a:cubicBezTo>
                  <a:cubicBezTo>
                    <a:pt x="325097" y="1510313"/>
                    <a:pt x="326250" y="1518320"/>
                    <a:pt x="330105" y="1524848"/>
                  </a:cubicBezTo>
                  <a:cubicBezTo>
                    <a:pt x="332892" y="1529571"/>
                    <a:pt x="336628" y="1532692"/>
                    <a:pt x="340622" y="1533629"/>
                  </a:cubicBezTo>
                  <a:cubicBezTo>
                    <a:pt x="344150" y="1534460"/>
                    <a:pt x="349666" y="1534826"/>
                    <a:pt x="355508" y="1535214"/>
                  </a:cubicBezTo>
                  <a:cubicBezTo>
                    <a:pt x="361480" y="1535609"/>
                    <a:pt x="369568" y="1536145"/>
                    <a:pt x="372019" y="1537264"/>
                  </a:cubicBezTo>
                  <a:cubicBezTo>
                    <a:pt x="373996" y="1540961"/>
                    <a:pt x="374613" y="1563233"/>
                    <a:pt x="374072" y="1582755"/>
                  </a:cubicBezTo>
                  <a:cubicBezTo>
                    <a:pt x="333812" y="1614530"/>
                    <a:pt x="286609" y="1650440"/>
                    <a:pt x="278665" y="1652559"/>
                  </a:cubicBezTo>
                  <a:cubicBezTo>
                    <a:pt x="265541" y="1656056"/>
                    <a:pt x="215908" y="1662452"/>
                    <a:pt x="193411" y="1664332"/>
                  </a:cubicBezTo>
                  <a:cubicBezTo>
                    <a:pt x="172521" y="1666070"/>
                    <a:pt x="170724" y="1677507"/>
                    <a:pt x="169537" y="1685075"/>
                  </a:cubicBezTo>
                  <a:cubicBezTo>
                    <a:pt x="169346" y="1686275"/>
                    <a:pt x="169173" y="1687414"/>
                    <a:pt x="168917" y="1688435"/>
                  </a:cubicBezTo>
                  <a:cubicBezTo>
                    <a:pt x="168312" y="1690857"/>
                    <a:pt x="165767" y="1694171"/>
                    <a:pt x="160444" y="1696221"/>
                  </a:cubicBezTo>
                  <a:cubicBezTo>
                    <a:pt x="156118" y="1697882"/>
                    <a:pt x="148525" y="1699250"/>
                    <a:pt x="136882" y="1696341"/>
                  </a:cubicBezTo>
                  <a:cubicBezTo>
                    <a:pt x="116538" y="1691259"/>
                    <a:pt x="109806" y="1695363"/>
                    <a:pt x="98652" y="1702161"/>
                  </a:cubicBezTo>
                  <a:cubicBezTo>
                    <a:pt x="97101" y="1703105"/>
                    <a:pt x="95448" y="1704114"/>
                    <a:pt x="93641" y="1705170"/>
                  </a:cubicBezTo>
                  <a:cubicBezTo>
                    <a:pt x="78611" y="1713939"/>
                    <a:pt x="56517" y="1709871"/>
                    <a:pt x="40635" y="1704904"/>
                  </a:cubicBezTo>
                  <a:cubicBezTo>
                    <a:pt x="35785" y="1703390"/>
                    <a:pt x="22043" y="1693956"/>
                    <a:pt x="4218" y="1680706"/>
                  </a:cubicBezTo>
                  <a:cubicBezTo>
                    <a:pt x="3074" y="1682386"/>
                    <a:pt x="1750" y="1683720"/>
                    <a:pt x="0" y="1684849"/>
                  </a:cubicBezTo>
                  <a:cubicBezTo>
                    <a:pt x="18565" y="1698635"/>
                    <a:pt x="33359" y="1708762"/>
                    <a:pt x="38890" y="1710491"/>
                  </a:cubicBezTo>
                  <a:cubicBezTo>
                    <a:pt x="48455" y="1713478"/>
                    <a:pt x="60177" y="1716138"/>
                    <a:pt x="71610" y="1716138"/>
                  </a:cubicBezTo>
                  <a:cubicBezTo>
                    <a:pt x="80496" y="1716138"/>
                    <a:pt x="89208" y="1714531"/>
                    <a:pt x="96589" y="1710223"/>
                  </a:cubicBezTo>
                  <a:cubicBezTo>
                    <a:pt x="98433" y="1709150"/>
                    <a:pt x="100118" y="1708121"/>
                    <a:pt x="101700" y="1707157"/>
                  </a:cubicBezTo>
                  <a:cubicBezTo>
                    <a:pt x="112541" y="1700542"/>
                    <a:pt x="117486" y="1697518"/>
                    <a:pt x="135462" y="1702017"/>
                  </a:cubicBezTo>
                  <a:cubicBezTo>
                    <a:pt x="148591" y="1705299"/>
                    <a:pt x="157432" y="1703644"/>
                    <a:pt x="162543" y="1701681"/>
                  </a:cubicBezTo>
                  <a:cubicBezTo>
                    <a:pt x="168844" y="1699260"/>
                    <a:pt x="173348" y="1694839"/>
                    <a:pt x="174594" y="1689855"/>
                  </a:cubicBezTo>
                  <a:cubicBezTo>
                    <a:pt x="174889" y="1688677"/>
                    <a:pt x="175099" y="1687365"/>
                    <a:pt x="175316" y="1685982"/>
                  </a:cubicBezTo>
                  <a:cubicBezTo>
                    <a:pt x="176432" y="1678872"/>
                    <a:pt x="177588" y="1671520"/>
                    <a:pt x="193896" y="1670165"/>
                  </a:cubicBezTo>
                  <a:cubicBezTo>
                    <a:pt x="216625" y="1668267"/>
                    <a:pt x="266351" y="1661898"/>
                    <a:pt x="280174" y="1658211"/>
                  </a:cubicBezTo>
                  <a:cubicBezTo>
                    <a:pt x="294056" y="1654510"/>
                    <a:pt x="390714" y="1577069"/>
                    <a:pt x="401594" y="1568325"/>
                  </a:cubicBezTo>
                  <a:cubicBezTo>
                    <a:pt x="401750" y="1568210"/>
                    <a:pt x="417427" y="1556930"/>
                    <a:pt x="433762" y="1568369"/>
                  </a:cubicBezTo>
                  <a:cubicBezTo>
                    <a:pt x="438075" y="1571385"/>
                    <a:pt x="441511" y="1574043"/>
                    <a:pt x="444466" y="1576328"/>
                  </a:cubicBezTo>
                  <a:cubicBezTo>
                    <a:pt x="454105" y="1583787"/>
                    <a:pt x="459431" y="1587888"/>
                    <a:pt x="473013" y="1587139"/>
                  </a:cubicBezTo>
                  <a:cubicBezTo>
                    <a:pt x="477882" y="1586866"/>
                    <a:pt x="484239" y="1585930"/>
                    <a:pt x="491598" y="1584842"/>
                  </a:cubicBezTo>
                  <a:cubicBezTo>
                    <a:pt x="509164" y="1582248"/>
                    <a:pt x="531039" y="1579022"/>
                    <a:pt x="544004" y="1583343"/>
                  </a:cubicBezTo>
                  <a:cubicBezTo>
                    <a:pt x="559359" y="1588461"/>
                    <a:pt x="598880" y="1614218"/>
                    <a:pt x="617873" y="1626595"/>
                  </a:cubicBezTo>
                  <a:cubicBezTo>
                    <a:pt x="622211" y="1629424"/>
                    <a:pt x="625600" y="1631633"/>
                    <a:pt x="627590" y="1632877"/>
                  </a:cubicBezTo>
                  <a:cubicBezTo>
                    <a:pt x="639555" y="1640360"/>
                    <a:pt x="679811" y="1640892"/>
                    <a:pt x="698204" y="1633813"/>
                  </a:cubicBezTo>
                  <a:cubicBezTo>
                    <a:pt x="708906" y="1629697"/>
                    <a:pt x="724594" y="1614352"/>
                    <a:pt x="738435" y="1600812"/>
                  </a:cubicBezTo>
                  <a:cubicBezTo>
                    <a:pt x="748398" y="1591068"/>
                    <a:pt x="757808" y="1581863"/>
                    <a:pt x="762497" y="1579697"/>
                  </a:cubicBezTo>
                  <a:cubicBezTo>
                    <a:pt x="772931" y="1574874"/>
                    <a:pt x="791982" y="1586837"/>
                    <a:pt x="798041" y="1598958"/>
                  </a:cubicBezTo>
                  <a:cubicBezTo>
                    <a:pt x="804374" y="1611621"/>
                    <a:pt x="812250" y="1627378"/>
                    <a:pt x="830170" y="1628958"/>
                  </a:cubicBezTo>
                  <a:cubicBezTo>
                    <a:pt x="842325" y="1630031"/>
                    <a:pt x="860830" y="1633635"/>
                    <a:pt x="881106" y="1652462"/>
                  </a:cubicBezTo>
                  <a:cubicBezTo>
                    <a:pt x="901442" y="1671352"/>
                    <a:pt x="912590" y="1667395"/>
                    <a:pt x="927126" y="1662237"/>
                  </a:cubicBezTo>
                  <a:cubicBezTo>
                    <a:pt x="932310" y="1660396"/>
                    <a:pt x="936882" y="1657619"/>
                    <a:pt x="941305" y="1654934"/>
                  </a:cubicBezTo>
                  <a:cubicBezTo>
                    <a:pt x="949483" y="1649962"/>
                    <a:pt x="957942" y="1644825"/>
                    <a:pt x="971551" y="1644544"/>
                  </a:cubicBezTo>
                  <a:cubicBezTo>
                    <a:pt x="983991" y="1644193"/>
                    <a:pt x="994145" y="1649911"/>
                    <a:pt x="1003104" y="1654876"/>
                  </a:cubicBezTo>
                  <a:cubicBezTo>
                    <a:pt x="1009312" y="1658319"/>
                    <a:pt x="1015181" y="1661572"/>
                    <a:pt x="1021009" y="1662376"/>
                  </a:cubicBezTo>
                  <a:cubicBezTo>
                    <a:pt x="1035556" y="1664383"/>
                    <a:pt x="1071567" y="1659311"/>
                    <a:pt x="1099615" y="1651301"/>
                  </a:cubicBezTo>
                  <a:cubicBezTo>
                    <a:pt x="1119093" y="1645732"/>
                    <a:pt x="1147389" y="1648397"/>
                    <a:pt x="1168052" y="1650348"/>
                  </a:cubicBezTo>
                  <a:cubicBezTo>
                    <a:pt x="1177552" y="1651243"/>
                    <a:pt x="1185781" y="1652020"/>
                    <a:pt x="1191399" y="1651869"/>
                  </a:cubicBezTo>
                  <a:cubicBezTo>
                    <a:pt x="1195593" y="1651762"/>
                    <a:pt x="1203077" y="1651757"/>
                    <a:pt x="1212277" y="1651757"/>
                  </a:cubicBezTo>
                  <a:cubicBezTo>
                    <a:pt x="1212847" y="1651757"/>
                    <a:pt x="1213369" y="1651735"/>
                    <a:pt x="1214018" y="1651757"/>
                  </a:cubicBezTo>
                  <a:cubicBezTo>
                    <a:pt x="1244632" y="1651757"/>
                    <a:pt x="1290864" y="1651757"/>
                    <a:pt x="1302910" y="1648568"/>
                  </a:cubicBezTo>
                  <a:cubicBezTo>
                    <a:pt x="1314458" y="1645510"/>
                    <a:pt x="1321108" y="1638290"/>
                    <a:pt x="1323478" y="1632555"/>
                  </a:cubicBezTo>
                  <a:cubicBezTo>
                    <a:pt x="1325080" y="1628687"/>
                    <a:pt x="1325075" y="1625039"/>
                    <a:pt x="1323463" y="1622282"/>
                  </a:cubicBezTo>
                  <a:cubicBezTo>
                    <a:pt x="1321081" y="1618197"/>
                    <a:pt x="1314404" y="1615649"/>
                    <a:pt x="1308513" y="1613401"/>
                  </a:cubicBezTo>
                  <a:cubicBezTo>
                    <a:pt x="1306840" y="1612765"/>
                    <a:pt x="1304729" y="1611957"/>
                    <a:pt x="1303485" y="1611448"/>
                  </a:cubicBezTo>
                  <a:cubicBezTo>
                    <a:pt x="1307097" y="1607668"/>
                    <a:pt x="1320025" y="1599117"/>
                    <a:pt x="1326455" y="1597510"/>
                  </a:cubicBezTo>
                  <a:cubicBezTo>
                    <a:pt x="1328530" y="1596993"/>
                    <a:pt x="1331137" y="1596800"/>
                    <a:pt x="1333899" y="1596596"/>
                  </a:cubicBezTo>
                  <a:cubicBezTo>
                    <a:pt x="1341688" y="1596020"/>
                    <a:pt x="1351380" y="1595303"/>
                    <a:pt x="1360037" y="1587186"/>
                  </a:cubicBezTo>
                  <a:cubicBezTo>
                    <a:pt x="1362872" y="1584530"/>
                    <a:pt x="1367822" y="1579446"/>
                    <a:pt x="1374092" y="1573011"/>
                  </a:cubicBezTo>
                  <a:cubicBezTo>
                    <a:pt x="1387308" y="1559442"/>
                    <a:pt x="1413379" y="1532688"/>
                    <a:pt x="1423301" y="1526657"/>
                  </a:cubicBezTo>
                  <a:cubicBezTo>
                    <a:pt x="1426159" y="1538954"/>
                    <a:pt x="1434130" y="1571122"/>
                    <a:pt x="1440577" y="1576923"/>
                  </a:cubicBezTo>
                  <a:cubicBezTo>
                    <a:pt x="1443530" y="1579580"/>
                    <a:pt x="1448760" y="1581894"/>
                    <a:pt x="1454820" y="1584577"/>
                  </a:cubicBezTo>
                  <a:cubicBezTo>
                    <a:pt x="1463776" y="1588539"/>
                    <a:pt x="1474927" y="1593472"/>
                    <a:pt x="1480008" y="1600504"/>
                  </a:cubicBezTo>
                  <a:cubicBezTo>
                    <a:pt x="1487894" y="1611431"/>
                    <a:pt x="1486533" y="1631933"/>
                    <a:pt x="1482973" y="1646173"/>
                  </a:cubicBezTo>
                  <a:cubicBezTo>
                    <a:pt x="1481630" y="1651550"/>
                    <a:pt x="1479272" y="1656285"/>
                    <a:pt x="1476775" y="1661299"/>
                  </a:cubicBezTo>
                  <a:cubicBezTo>
                    <a:pt x="1473113" y="1668653"/>
                    <a:pt x="1469323" y="1676263"/>
                    <a:pt x="1468470" y="1686485"/>
                  </a:cubicBezTo>
                  <a:cubicBezTo>
                    <a:pt x="1467887" y="1693495"/>
                    <a:pt x="1468594" y="1699408"/>
                    <a:pt x="1469218" y="1704622"/>
                  </a:cubicBezTo>
                  <a:cubicBezTo>
                    <a:pt x="1470035" y="1711459"/>
                    <a:pt x="1470625" y="1716397"/>
                    <a:pt x="1467748" y="1719913"/>
                  </a:cubicBezTo>
                  <a:cubicBezTo>
                    <a:pt x="1465678" y="1722444"/>
                    <a:pt x="1453569" y="1732788"/>
                    <a:pt x="1440750" y="1743741"/>
                  </a:cubicBezTo>
                  <a:cubicBezTo>
                    <a:pt x="1401760" y="1777054"/>
                    <a:pt x="1384216" y="1792826"/>
                    <a:pt x="1383314" y="1798227"/>
                  </a:cubicBezTo>
                  <a:cubicBezTo>
                    <a:pt x="1382382" y="1803833"/>
                    <a:pt x="1387912" y="1812109"/>
                    <a:pt x="1396459" y="1824091"/>
                  </a:cubicBezTo>
                  <a:cubicBezTo>
                    <a:pt x="1400695" y="1830028"/>
                    <a:pt x="1405074" y="1836168"/>
                    <a:pt x="1406074" y="1839414"/>
                  </a:cubicBezTo>
                  <a:cubicBezTo>
                    <a:pt x="1407049" y="1842581"/>
                    <a:pt x="1407885" y="1848375"/>
                    <a:pt x="1408768" y="1854508"/>
                  </a:cubicBezTo>
                  <a:cubicBezTo>
                    <a:pt x="1410373" y="1865624"/>
                    <a:pt x="1412031" y="1877119"/>
                    <a:pt x="1415493" y="1881566"/>
                  </a:cubicBezTo>
                  <a:cubicBezTo>
                    <a:pt x="1421604" y="1889430"/>
                    <a:pt x="1458385" y="1891661"/>
                    <a:pt x="1467365" y="1886419"/>
                  </a:cubicBezTo>
                  <a:cubicBezTo>
                    <a:pt x="1471045" y="1884273"/>
                    <a:pt x="1477051" y="1879228"/>
                    <a:pt x="1483407" y="1873883"/>
                  </a:cubicBezTo>
                  <a:cubicBezTo>
                    <a:pt x="1489755" y="1868548"/>
                    <a:pt x="1499345" y="1860487"/>
                    <a:pt x="1501615" y="1860028"/>
                  </a:cubicBezTo>
                  <a:cubicBezTo>
                    <a:pt x="1507960" y="1860028"/>
                    <a:pt x="1516867" y="1861896"/>
                    <a:pt x="1518247" y="1863898"/>
                  </a:cubicBezTo>
                  <a:cubicBezTo>
                    <a:pt x="1519420" y="1867607"/>
                    <a:pt x="1515975" y="1896175"/>
                    <a:pt x="1514122" y="1911525"/>
                  </a:cubicBezTo>
                  <a:cubicBezTo>
                    <a:pt x="1512790" y="1922546"/>
                    <a:pt x="1511739" y="1931251"/>
                    <a:pt x="1511739" y="1934043"/>
                  </a:cubicBezTo>
                  <a:cubicBezTo>
                    <a:pt x="1511739" y="1938220"/>
                    <a:pt x="1514597" y="1944187"/>
                    <a:pt x="1518216" y="1951734"/>
                  </a:cubicBezTo>
                  <a:cubicBezTo>
                    <a:pt x="1522107" y="1959859"/>
                    <a:pt x="1526521" y="1969068"/>
                    <a:pt x="1528286" y="1977898"/>
                  </a:cubicBezTo>
                  <a:cubicBezTo>
                    <a:pt x="1530573" y="1989336"/>
                    <a:pt x="1527325" y="2000236"/>
                    <a:pt x="1523214" y="2014037"/>
                  </a:cubicBezTo>
                  <a:cubicBezTo>
                    <a:pt x="1521454" y="2019953"/>
                    <a:pt x="1519630" y="2026071"/>
                    <a:pt x="1518003" y="2032989"/>
                  </a:cubicBezTo>
                  <a:cubicBezTo>
                    <a:pt x="1512363" y="2056951"/>
                    <a:pt x="1531917" y="2083644"/>
                    <a:pt x="1544075" y="2097421"/>
                  </a:cubicBezTo>
                  <a:cubicBezTo>
                    <a:pt x="1552061" y="2106472"/>
                    <a:pt x="1572994" y="2117818"/>
                    <a:pt x="1589819" y="2126933"/>
                  </a:cubicBezTo>
                  <a:cubicBezTo>
                    <a:pt x="1595510" y="2130015"/>
                    <a:pt x="1600668" y="2132809"/>
                    <a:pt x="1604550" y="2135102"/>
                  </a:cubicBezTo>
                  <a:cubicBezTo>
                    <a:pt x="1611284" y="2139081"/>
                    <a:pt x="1615266" y="2144233"/>
                    <a:pt x="1615764" y="2149603"/>
                  </a:cubicBezTo>
                  <a:cubicBezTo>
                    <a:pt x="1616191" y="2154182"/>
                    <a:pt x="1614003" y="2158822"/>
                    <a:pt x="1609607" y="2162668"/>
                  </a:cubicBezTo>
                  <a:cubicBezTo>
                    <a:pt x="1607361" y="2164635"/>
                    <a:pt x="1604081" y="2166962"/>
                    <a:pt x="1600287" y="2169656"/>
                  </a:cubicBezTo>
                  <a:cubicBezTo>
                    <a:pt x="1585572" y="2180105"/>
                    <a:pt x="1563336" y="2195896"/>
                    <a:pt x="1551141" y="2224167"/>
                  </a:cubicBezTo>
                  <a:cubicBezTo>
                    <a:pt x="1539137" y="2251991"/>
                    <a:pt x="1534789" y="2286373"/>
                    <a:pt x="1537852" y="2329271"/>
                  </a:cubicBezTo>
                  <a:cubicBezTo>
                    <a:pt x="1539837" y="2357015"/>
                    <a:pt x="1533941" y="2439065"/>
                    <a:pt x="1531685" y="2457865"/>
                  </a:cubicBezTo>
                  <a:cubicBezTo>
                    <a:pt x="1529720" y="2474234"/>
                    <a:pt x="1504870" y="2737277"/>
                    <a:pt x="1504870" y="2752246"/>
                  </a:cubicBezTo>
                  <a:cubicBezTo>
                    <a:pt x="1504870" y="2768327"/>
                    <a:pt x="1518508" y="2779022"/>
                    <a:pt x="1528464" y="2786830"/>
                  </a:cubicBezTo>
                  <a:lnTo>
                    <a:pt x="1529347" y="2787522"/>
                  </a:lnTo>
                  <a:cubicBezTo>
                    <a:pt x="1539525" y="2795518"/>
                    <a:pt x="1567854" y="2824818"/>
                    <a:pt x="1564660" y="2853598"/>
                  </a:cubicBezTo>
                  <a:cubicBezTo>
                    <a:pt x="1562809" y="2870230"/>
                    <a:pt x="1550654" y="2899228"/>
                    <a:pt x="1538901" y="2927272"/>
                  </a:cubicBezTo>
                  <a:cubicBezTo>
                    <a:pt x="1529247" y="2950305"/>
                    <a:pt x="1520130" y="2972060"/>
                    <a:pt x="1517299" y="2985686"/>
                  </a:cubicBezTo>
                  <a:cubicBezTo>
                    <a:pt x="1513229" y="3005281"/>
                    <a:pt x="1511222" y="3025983"/>
                    <a:pt x="1509759" y="3041101"/>
                  </a:cubicBezTo>
                  <a:cubicBezTo>
                    <a:pt x="1508979" y="3049185"/>
                    <a:pt x="1508360" y="3055568"/>
                    <a:pt x="1507662" y="3059509"/>
                  </a:cubicBezTo>
                  <a:cubicBezTo>
                    <a:pt x="1506845" y="3064144"/>
                    <a:pt x="1500662" y="3073544"/>
                    <a:pt x="1494117" y="3083493"/>
                  </a:cubicBezTo>
                  <a:cubicBezTo>
                    <a:pt x="1485497" y="3096599"/>
                    <a:pt x="1475724" y="3111454"/>
                    <a:pt x="1473332" y="3122607"/>
                  </a:cubicBezTo>
                  <a:cubicBezTo>
                    <a:pt x="1472401" y="3126972"/>
                    <a:pt x="1471532" y="3131373"/>
                    <a:pt x="1470699" y="3135619"/>
                  </a:cubicBezTo>
                  <a:cubicBezTo>
                    <a:pt x="1468292" y="3147867"/>
                    <a:pt x="1465563" y="3161751"/>
                    <a:pt x="1462613" y="3164280"/>
                  </a:cubicBezTo>
                  <a:cubicBezTo>
                    <a:pt x="1461601" y="3165148"/>
                    <a:pt x="1459343" y="3165716"/>
                    <a:pt x="1456953" y="3166318"/>
                  </a:cubicBezTo>
                  <a:cubicBezTo>
                    <a:pt x="1450813" y="3167859"/>
                    <a:pt x="1441535" y="3170195"/>
                    <a:pt x="1435795" y="3181677"/>
                  </a:cubicBezTo>
                  <a:cubicBezTo>
                    <a:pt x="1433793" y="3185681"/>
                    <a:pt x="1431865" y="3190419"/>
                    <a:pt x="1429821" y="3195440"/>
                  </a:cubicBezTo>
                  <a:cubicBezTo>
                    <a:pt x="1424064" y="3209578"/>
                    <a:pt x="1417541" y="3225603"/>
                    <a:pt x="1406586" y="3232750"/>
                  </a:cubicBezTo>
                  <a:cubicBezTo>
                    <a:pt x="1399826" y="3237166"/>
                    <a:pt x="1384447" y="3235217"/>
                    <a:pt x="1370883" y="3233493"/>
                  </a:cubicBezTo>
                  <a:cubicBezTo>
                    <a:pt x="1353699" y="3231316"/>
                    <a:pt x="1338866" y="3229429"/>
                    <a:pt x="1334782" y="3238068"/>
                  </a:cubicBezTo>
                  <a:cubicBezTo>
                    <a:pt x="1333312" y="3241172"/>
                    <a:pt x="1331444" y="3245705"/>
                    <a:pt x="1329281" y="3250955"/>
                  </a:cubicBezTo>
                  <a:cubicBezTo>
                    <a:pt x="1322422" y="3267616"/>
                    <a:pt x="1312051" y="3292795"/>
                    <a:pt x="1302637" y="3300228"/>
                  </a:cubicBezTo>
                  <a:cubicBezTo>
                    <a:pt x="1297894" y="3303973"/>
                    <a:pt x="1291457" y="3307182"/>
                    <a:pt x="1285229" y="3310288"/>
                  </a:cubicBezTo>
                  <a:cubicBezTo>
                    <a:pt x="1274532" y="3315621"/>
                    <a:pt x="1263469" y="3321139"/>
                    <a:pt x="1259214" y="3330125"/>
                  </a:cubicBezTo>
                  <a:cubicBezTo>
                    <a:pt x="1255266" y="3338457"/>
                    <a:pt x="1254751" y="3347033"/>
                    <a:pt x="1254337" y="3353926"/>
                  </a:cubicBezTo>
                  <a:cubicBezTo>
                    <a:pt x="1254105" y="3357754"/>
                    <a:pt x="1253888" y="3361375"/>
                    <a:pt x="1253054" y="3363041"/>
                  </a:cubicBezTo>
                  <a:cubicBezTo>
                    <a:pt x="1252118" y="3364921"/>
                    <a:pt x="1246592" y="3370653"/>
                    <a:pt x="1241252" y="3376196"/>
                  </a:cubicBezTo>
                  <a:cubicBezTo>
                    <a:pt x="1232286" y="3385501"/>
                    <a:pt x="1222126" y="3396052"/>
                    <a:pt x="1218707" y="3402887"/>
                  </a:cubicBezTo>
                  <a:cubicBezTo>
                    <a:pt x="1216490" y="3407320"/>
                    <a:pt x="1215162" y="3412867"/>
                    <a:pt x="1213881" y="3418232"/>
                  </a:cubicBezTo>
                  <a:cubicBezTo>
                    <a:pt x="1212218" y="3425183"/>
                    <a:pt x="1210336" y="3433062"/>
                    <a:pt x="1207103" y="3433601"/>
                  </a:cubicBezTo>
                  <a:cubicBezTo>
                    <a:pt x="1204084" y="3434093"/>
                    <a:pt x="1199902" y="3431143"/>
                    <a:pt x="1195840" y="3428283"/>
                  </a:cubicBezTo>
                  <a:cubicBezTo>
                    <a:pt x="1190887" y="3424801"/>
                    <a:pt x="1185769" y="3421194"/>
                    <a:pt x="1180102" y="3421194"/>
                  </a:cubicBezTo>
                  <a:cubicBezTo>
                    <a:pt x="1167749" y="3421194"/>
                    <a:pt x="1097428" y="3514266"/>
                    <a:pt x="1088009" y="3530752"/>
                  </a:cubicBezTo>
                  <a:cubicBezTo>
                    <a:pt x="1081559" y="3542032"/>
                    <a:pt x="1049970" y="3600144"/>
                    <a:pt x="1061298" y="3636183"/>
                  </a:cubicBezTo>
                  <a:cubicBezTo>
                    <a:pt x="1065449" y="3649389"/>
                    <a:pt x="1071218" y="3659255"/>
                    <a:pt x="1076799" y="3668799"/>
                  </a:cubicBezTo>
                  <a:cubicBezTo>
                    <a:pt x="1084978" y="3682783"/>
                    <a:pt x="1093434" y="3697243"/>
                    <a:pt x="1097699" y="3723363"/>
                  </a:cubicBezTo>
                  <a:cubicBezTo>
                    <a:pt x="1103500" y="3758908"/>
                    <a:pt x="1097670" y="3784133"/>
                    <a:pt x="1090286" y="3816071"/>
                  </a:cubicBezTo>
                  <a:cubicBezTo>
                    <a:pt x="1088533" y="3823647"/>
                    <a:pt x="1086707" y="3831550"/>
                    <a:pt x="1084946" y="3839997"/>
                  </a:cubicBezTo>
                  <a:cubicBezTo>
                    <a:pt x="1075217" y="3886704"/>
                    <a:pt x="1110079" y="3925948"/>
                    <a:pt x="1120805" y="3932885"/>
                  </a:cubicBezTo>
                  <a:cubicBezTo>
                    <a:pt x="1130998" y="3939481"/>
                    <a:pt x="1142814" y="3945411"/>
                    <a:pt x="1154150" y="3932344"/>
                  </a:cubicBezTo>
                  <a:cubicBezTo>
                    <a:pt x="1155582" y="3930695"/>
                    <a:pt x="1156959" y="3929023"/>
                    <a:pt x="1158291" y="3927413"/>
                  </a:cubicBezTo>
                  <a:cubicBezTo>
                    <a:pt x="1162087" y="3922822"/>
                    <a:pt x="1166803" y="3917111"/>
                    <a:pt x="1169178" y="3917111"/>
                  </a:cubicBezTo>
                  <a:lnTo>
                    <a:pt x="1169222" y="3917111"/>
                  </a:lnTo>
                  <a:cubicBezTo>
                    <a:pt x="1169815" y="3917131"/>
                    <a:pt x="1170446" y="3917826"/>
                    <a:pt x="1170866" y="3918408"/>
                  </a:cubicBezTo>
                  <a:cubicBezTo>
                    <a:pt x="1172538" y="3920708"/>
                    <a:pt x="1172499" y="3925475"/>
                    <a:pt x="1172460" y="3930522"/>
                  </a:cubicBezTo>
                  <a:cubicBezTo>
                    <a:pt x="1172390" y="3938962"/>
                    <a:pt x="1172307" y="3949459"/>
                    <a:pt x="1180305" y="3956045"/>
                  </a:cubicBezTo>
                  <a:cubicBezTo>
                    <a:pt x="1185198" y="3960081"/>
                    <a:pt x="1190136" y="3961500"/>
                    <a:pt x="1194962" y="3960256"/>
                  </a:cubicBezTo>
                  <a:cubicBezTo>
                    <a:pt x="1200894" y="3958737"/>
                    <a:pt x="1206235" y="3953017"/>
                    <a:pt x="1209614" y="3944568"/>
                  </a:cubicBezTo>
                  <a:cubicBezTo>
                    <a:pt x="1212779" y="3936657"/>
                    <a:pt x="1218268" y="3929527"/>
                    <a:pt x="1221360" y="3929313"/>
                  </a:cubicBezTo>
                  <a:cubicBezTo>
                    <a:pt x="1221621" y="3929276"/>
                    <a:pt x="1222469" y="3929232"/>
                    <a:pt x="1223591" y="3931195"/>
                  </a:cubicBezTo>
                  <a:cubicBezTo>
                    <a:pt x="1226446" y="3936187"/>
                    <a:pt x="1224006" y="3944307"/>
                    <a:pt x="1221179" y="3953707"/>
                  </a:cubicBezTo>
                  <a:cubicBezTo>
                    <a:pt x="1219414" y="3959588"/>
                    <a:pt x="1217407" y="3966257"/>
                    <a:pt x="1216369" y="3973282"/>
                  </a:cubicBezTo>
                  <a:cubicBezTo>
                    <a:pt x="1214562" y="3985479"/>
                    <a:pt x="1215891" y="3993504"/>
                    <a:pt x="1220431" y="3997812"/>
                  </a:cubicBezTo>
                  <a:cubicBezTo>
                    <a:pt x="1223908" y="4001114"/>
                    <a:pt x="1229097" y="4002099"/>
                    <a:pt x="1235868" y="4000736"/>
                  </a:cubicBezTo>
                  <a:cubicBezTo>
                    <a:pt x="1236244" y="4000660"/>
                    <a:pt x="1236734" y="4000592"/>
                    <a:pt x="1237292" y="4000521"/>
                  </a:cubicBezTo>
                  <a:cubicBezTo>
                    <a:pt x="1235615" y="3999017"/>
                    <a:pt x="1234342" y="3997295"/>
                    <a:pt x="1233767" y="3995130"/>
                  </a:cubicBezTo>
                  <a:cubicBezTo>
                    <a:pt x="1229487" y="3995832"/>
                    <a:pt x="1226329" y="3995347"/>
                    <a:pt x="1224462" y="3993570"/>
                  </a:cubicBezTo>
                  <a:cubicBezTo>
                    <a:pt x="1221448" y="3990707"/>
                    <a:pt x="1220670" y="3984167"/>
                    <a:pt x="1222160" y="3974138"/>
                  </a:cubicBezTo>
                  <a:cubicBezTo>
                    <a:pt x="1223135" y="3967532"/>
                    <a:pt x="1224991" y="3961361"/>
                    <a:pt x="1226785" y="3955394"/>
                  </a:cubicBezTo>
                  <a:cubicBezTo>
                    <a:pt x="1229997" y="3944702"/>
                    <a:pt x="1232774" y="3935467"/>
                    <a:pt x="1228673" y="3928289"/>
                  </a:cubicBezTo>
                  <a:cubicBezTo>
                    <a:pt x="1226239" y="3924031"/>
                    <a:pt x="1223162" y="3923312"/>
                    <a:pt x="1220953" y="3923475"/>
                  </a:cubicBezTo>
                  <a:cubicBezTo>
                    <a:pt x="1213479" y="3923995"/>
                    <a:pt x="1206893" y="3935614"/>
                    <a:pt x="1204181" y="3942397"/>
                  </a:cubicBezTo>
                  <a:cubicBezTo>
                    <a:pt x="1201541" y="3948993"/>
                    <a:pt x="1197554" y="3953551"/>
                    <a:pt x="1193511" y="3954589"/>
                  </a:cubicBezTo>
                  <a:cubicBezTo>
                    <a:pt x="1190592" y="3955326"/>
                    <a:pt x="1187400" y="3954306"/>
                    <a:pt x="1184026" y="3951532"/>
                  </a:cubicBezTo>
                  <a:cubicBezTo>
                    <a:pt x="1178181" y="3946716"/>
                    <a:pt x="1178249" y="3938511"/>
                    <a:pt x="1178312" y="3930571"/>
                  </a:cubicBezTo>
                  <a:cubicBezTo>
                    <a:pt x="1178361" y="3924531"/>
                    <a:pt x="1178405" y="3918828"/>
                    <a:pt x="1175601" y="3914965"/>
                  </a:cubicBezTo>
                  <a:cubicBezTo>
                    <a:pt x="1173865" y="3912583"/>
                    <a:pt x="1171778" y="3911335"/>
                    <a:pt x="1169403" y="3911264"/>
                  </a:cubicBezTo>
                  <a:cubicBezTo>
                    <a:pt x="1169329" y="3911259"/>
                    <a:pt x="1169254" y="3911259"/>
                    <a:pt x="1169181" y="3911259"/>
                  </a:cubicBezTo>
                  <a:cubicBezTo>
                    <a:pt x="1164050" y="3911259"/>
                    <a:pt x="1159507" y="3916755"/>
                    <a:pt x="1153780" y="3923685"/>
                  </a:cubicBezTo>
                  <a:cubicBezTo>
                    <a:pt x="1152478" y="3925260"/>
                    <a:pt x="1151129" y="3926894"/>
                    <a:pt x="1149725" y="3928513"/>
                  </a:cubicBezTo>
                  <a:cubicBezTo>
                    <a:pt x="1142953" y="3936323"/>
                    <a:pt x="1136696" y="3936196"/>
                    <a:pt x="1123985" y="3927972"/>
                  </a:cubicBezTo>
                  <a:cubicBezTo>
                    <a:pt x="1114397" y="3921771"/>
                    <a:pt x="1081696" y="3884302"/>
                    <a:pt x="1090676" y="3841189"/>
                  </a:cubicBezTo>
                  <a:cubicBezTo>
                    <a:pt x="1092425" y="3832786"/>
                    <a:pt x="1094246" y="3824925"/>
                    <a:pt x="1095985" y="3817385"/>
                  </a:cubicBezTo>
                  <a:cubicBezTo>
                    <a:pt x="1103217" y="3786111"/>
                    <a:pt x="1109462" y="3759103"/>
                    <a:pt x="1103475" y="3722422"/>
                  </a:cubicBezTo>
                  <a:cubicBezTo>
                    <a:pt x="1099033" y="3695226"/>
                    <a:pt x="1090296" y="3680291"/>
                    <a:pt x="1081852" y="3665844"/>
                  </a:cubicBezTo>
                  <a:cubicBezTo>
                    <a:pt x="1076185" y="3656156"/>
                    <a:pt x="1070833" y="3647007"/>
                    <a:pt x="1066880" y="3634430"/>
                  </a:cubicBezTo>
                  <a:cubicBezTo>
                    <a:pt x="1056058" y="3599997"/>
                    <a:pt x="1089269" y="3540342"/>
                    <a:pt x="1093090" y="3533656"/>
                  </a:cubicBezTo>
                  <a:cubicBezTo>
                    <a:pt x="1105012" y="3512790"/>
                    <a:pt x="1170897" y="3429268"/>
                    <a:pt x="1180102" y="3427046"/>
                  </a:cubicBezTo>
                  <a:cubicBezTo>
                    <a:pt x="1183916" y="3427046"/>
                    <a:pt x="1188266" y="3430107"/>
                    <a:pt x="1192472" y="3433069"/>
                  </a:cubicBezTo>
                  <a:cubicBezTo>
                    <a:pt x="1197498" y="3436607"/>
                    <a:pt x="1202684" y="3440253"/>
                    <a:pt x="1208063" y="3439372"/>
                  </a:cubicBezTo>
                  <a:cubicBezTo>
                    <a:pt x="1215125" y="3438197"/>
                    <a:pt x="1217285" y="3429160"/>
                    <a:pt x="1219573" y="3419595"/>
                  </a:cubicBezTo>
                  <a:cubicBezTo>
                    <a:pt x="1220777" y="3414550"/>
                    <a:pt x="1222026" y="3409336"/>
                    <a:pt x="1223940" y="3405506"/>
                  </a:cubicBezTo>
                  <a:cubicBezTo>
                    <a:pt x="1226958" y="3399466"/>
                    <a:pt x="1237222" y="3388815"/>
                    <a:pt x="1245466" y="3380256"/>
                  </a:cubicBezTo>
                  <a:cubicBezTo>
                    <a:pt x="1252801" y="3372643"/>
                    <a:pt x="1257014" y="3368213"/>
                    <a:pt x="1258290" y="3365662"/>
                  </a:cubicBezTo>
                  <a:cubicBezTo>
                    <a:pt x="1259657" y="3362921"/>
                    <a:pt x="1259887" y="3359105"/>
                    <a:pt x="1260177" y="3354277"/>
                  </a:cubicBezTo>
                  <a:cubicBezTo>
                    <a:pt x="1260562" y="3347889"/>
                    <a:pt x="1261038" y="3339939"/>
                    <a:pt x="1264503" y="3332632"/>
                  </a:cubicBezTo>
                  <a:cubicBezTo>
                    <a:pt x="1267889" y="3325472"/>
                    <a:pt x="1278033" y="3320415"/>
                    <a:pt x="1287840" y="3315524"/>
                  </a:cubicBezTo>
                  <a:cubicBezTo>
                    <a:pt x="1294331" y="3312288"/>
                    <a:pt x="1301044" y="3308940"/>
                    <a:pt x="1306265" y="3304819"/>
                  </a:cubicBezTo>
                  <a:cubicBezTo>
                    <a:pt x="1316879" y="3296438"/>
                    <a:pt x="1327177" y="3271437"/>
                    <a:pt x="1334694" y="3253184"/>
                  </a:cubicBezTo>
                  <a:cubicBezTo>
                    <a:pt x="1336823" y="3248012"/>
                    <a:pt x="1338664" y="3243542"/>
                    <a:pt x="1340071" y="3240575"/>
                  </a:cubicBezTo>
                  <a:cubicBezTo>
                    <a:pt x="1342339" y="3235769"/>
                    <a:pt x="1357754" y="3237727"/>
                    <a:pt x="1370146" y="3239299"/>
                  </a:cubicBezTo>
                  <a:cubicBezTo>
                    <a:pt x="1385420" y="3241235"/>
                    <a:pt x="1401211" y="3243237"/>
                    <a:pt x="1409782" y="3237651"/>
                  </a:cubicBezTo>
                  <a:cubicBezTo>
                    <a:pt x="1422272" y="3229504"/>
                    <a:pt x="1429160" y="3212579"/>
                    <a:pt x="1435239" y="3197644"/>
                  </a:cubicBezTo>
                  <a:cubicBezTo>
                    <a:pt x="1437241" y="3192736"/>
                    <a:pt x="1439129" y="3188098"/>
                    <a:pt x="1441028" y="3184296"/>
                  </a:cubicBezTo>
                  <a:cubicBezTo>
                    <a:pt x="1445571" y="3175213"/>
                    <a:pt x="1452376" y="3173502"/>
                    <a:pt x="1458380" y="3171992"/>
                  </a:cubicBezTo>
                  <a:cubicBezTo>
                    <a:pt x="1461589" y="3171185"/>
                    <a:pt x="1464364" y="3170488"/>
                    <a:pt x="1466422" y="3168722"/>
                  </a:cubicBezTo>
                  <a:cubicBezTo>
                    <a:pt x="1470703" y="3165050"/>
                    <a:pt x="1472913" y="3154709"/>
                    <a:pt x="1476441" y="3136748"/>
                  </a:cubicBezTo>
                  <a:cubicBezTo>
                    <a:pt x="1477270" y="3132532"/>
                    <a:pt x="1478128" y="3128164"/>
                    <a:pt x="1479057" y="3123831"/>
                  </a:cubicBezTo>
                  <a:cubicBezTo>
                    <a:pt x="1481218" y="3113751"/>
                    <a:pt x="1490669" y="3099384"/>
                    <a:pt x="1499008" y="3086709"/>
                  </a:cubicBezTo>
                  <a:cubicBezTo>
                    <a:pt x="1506192" y="3075788"/>
                    <a:pt x="1512398" y="3066353"/>
                    <a:pt x="1513427" y="3060526"/>
                  </a:cubicBezTo>
                  <a:cubicBezTo>
                    <a:pt x="1514163" y="3056361"/>
                    <a:pt x="1514790" y="3049875"/>
                    <a:pt x="1515585" y="3041665"/>
                  </a:cubicBezTo>
                  <a:cubicBezTo>
                    <a:pt x="1517035" y="3026681"/>
                    <a:pt x="1519023" y="3006161"/>
                    <a:pt x="1523027" y="2986876"/>
                  </a:cubicBezTo>
                  <a:cubicBezTo>
                    <a:pt x="1525745" y="2973801"/>
                    <a:pt x="1534755" y="2952297"/>
                    <a:pt x="1544297" y="2929532"/>
                  </a:cubicBezTo>
                  <a:cubicBezTo>
                    <a:pt x="1556213" y="2901108"/>
                    <a:pt x="1568532" y="2871713"/>
                    <a:pt x="1570473" y="2854244"/>
                  </a:cubicBezTo>
                  <a:cubicBezTo>
                    <a:pt x="1573982" y="2822665"/>
                    <a:pt x="1544584" y="2792050"/>
                    <a:pt x="1532961" y="2782921"/>
                  </a:cubicBezTo>
                  <a:lnTo>
                    <a:pt x="1532073" y="2782224"/>
                  </a:lnTo>
                  <a:cubicBezTo>
                    <a:pt x="1523063" y="2775157"/>
                    <a:pt x="1510722" y="2765479"/>
                    <a:pt x="1510722" y="2752246"/>
                  </a:cubicBezTo>
                  <a:cubicBezTo>
                    <a:pt x="1510722" y="2744848"/>
                    <a:pt x="1516843" y="2676395"/>
                    <a:pt x="1523244" y="2607351"/>
                  </a:cubicBezTo>
                  <a:cubicBezTo>
                    <a:pt x="1547430" y="2604469"/>
                    <a:pt x="1598012" y="2597166"/>
                    <a:pt x="1600853" y="2586276"/>
                  </a:cubicBezTo>
                  <a:cubicBezTo>
                    <a:pt x="1602577" y="2579668"/>
                    <a:pt x="1598115" y="2573180"/>
                    <a:pt x="1593392" y="2566306"/>
                  </a:cubicBezTo>
                  <a:cubicBezTo>
                    <a:pt x="1589073" y="2560027"/>
                    <a:pt x="1584608" y="2553531"/>
                    <a:pt x="1583991" y="2546360"/>
                  </a:cubicBezTo>
                  <a:cubicBezTo>
                    <a:pt x="1582692" y="2531171"/>
                    <a:pt x="1592448" y="2502486"/>
                    <a:pt x="1596905" y="2494461"/>
                  </a:cubicBezTo>
                  <a:cubicBezTo>
                    <a:pt x="1598627" y="2492061"/>
                    <a:pt x="1613462" y="2491369"/>
                    <a:pt x="1623279" y="2490910"/>
                  </a:cubicBezTo>
                  <a:cubicBezTo>
                    <a:pt x="1641684" y="2490052"/>
                    <a:pt x="1659072" y="2489240"/>
                    <a:pt x="1664103" y="2481844"/>
                  </a:cubicBezTo>
                  <a:cubicBezTo>
                    <a:pt x="1668901" y="2474790"/>
                    <a:pt x="1680772" y="2448151"/>
                    <a:pt x="1690311" y="2426746"/>
                  </a:cubicBezTo>
                  <a:cubicBezTo>
                    <a:pt x="1695114" y="2415959"/>
                    <a:pt x="1700074" y="2404835"/>
                    <a:pt x="1701615" y="2401999"/>
                  </a:cubicBezTo>
                  <a:cubicBezTo>
                    <a:pt x="1703239" y="2401592"/>
                    <a:pt x="1707348" y="2400916"/>
                    <a:pt x="1710737" y="2400360"/>
                  </a:cubicBezTo>
                  <a:cubicBezTo>
                    <a:pt x="1727135" y="2397673"/>
                    <a:pt x="1732502" y="2396422"/>
                    <a:pt x="1734143" y="2393838"/>
                  </a:cubicBezTo>
                  <a:cubicBezTo>
                    <a:pt x="1734589" y="2393131"/>
                    <a:pt x="1734799" y="2391804"/>
                    <a:pt x="1734568" y="2391002"/>
                  </a:cubicBezTo>
                  <a:cubicBezTo>
                    <a:pt x="1733853" y="2388503"/>
                    <a:pt x="1730464" y="2386174"/>
                    <a:pt x="1721664" y="2380629"/>
                  </a:cubicBezTo>
                  <a:cubicBezTo>
                    <a:pt x="1719003" y="2378951"/>
                    <a:pt x="1715216" y="2376567"/>
                    <a:pt x="1713541" y="2375228"/>
                  </a:cubicBezTo>
                  <a:cubicBezTo>
                    <a:pt x="1714526" y="2373272"/>
                    <a:pt x="1716887" y="2369385"/>
                    <a:pt x="1718854" y="2366140"/>
                  </a:cubicBezTo>
                  <a:cubicBezTo>
                    <a:pt x="1722785" y="2359659"/>
                    <a:pt x="1727243" y="2352312"/>
                    <a:pt x="1728579" y="2348306"/>
                  </a:cubicBezTo>
                  <a:cubicBezTo>
                    <a:pt x="1729444" y="2345711"/>
                    <a:pt x="1729774" y="2340715"/>
                    <a:pt x="1730283" y="2332107"/>
                  </a:cubicBezTo>
                  <a:cubicBezTo>
                    <a:pt x="1730959" y="2320744"/>
                    <a:pt x="1732088" y="2301725"/>
                    <a:pt x="1736116" y="2297697"/>
                  </a:cubicBezTo>
                  <a:cubicBezTo>
                    <a:pt x="1740707" y="2293093"/>
                    <a:pt x="1752953" y="2296663"/>
                    <a:pt x="1760263" y="2298801"/>
                  </a:cubicBezTo>
                  <a:cubicBezTo>
                    <a:pt x="1762541" y="2299467"/>
                    <a:pt x="1764516" y="2300035"/>
                    <a:pt x="1765989" y="2300330"/>
                  </a:cubicBezTo>
                  <a:cubicBezTo>
                    <a:pt x="1775086" y="2302144"/>
                    <a:pt x="1786320" y="2300040"/>
                    <a:pt x="1789475" y="2291106"/>
                  </a:cubicBezTo>
                  <a:cubicBezTo>
                    <a:pt x="1790485" y="2288245"/>
                    <a:pt x="1790914" y="2285053"/>
                    <a:pt x="1791370" y="2281671"/>
                  </a:cubicBezTo>
                  <a:cubicBezTo>
                    <a:pt x="1792243" y="2275197"/>
                    <a:pt x="1793145" y="2268502"/>
                    <a:pt x="1798095" y="2262725"/>
                  </a:cubicBezTo>
                  <a:cubicBezTo>
                    <a:pt x="1800804" y="2259562"/>
                    <a:pt x="1808217" y="2254056"/>
                    <a:pt x="1816064" y="2248221"/>
                  </a:cubicBezTo>
                  <a:cubicBezTo>
                    <a:pt x="1836051" y="2233364"/>
                    <a:pt x="1850228" y="2222194"/>
                    <a:pt x="1850552" y="2213759"/>
                  </a:cubicBezTo>
                  <a:cubicBezTo>
                    <a:pt x="1850855" y="2205866"/>
                    <a:pt x="1844086" y="2190814"/>
                    <a:pt x="1838114" y="2177532"/>
                  </a:cubicBezTo>
                  <a:cubicBezTo>
                    <a:pt x="1835322" y="2171326"/>
                    <a:pt x="1831850" y="2163599"/>
                    <a:pt x="1831767" y="2162002"/>
                  </a:cubicBezTo>
                  <a:cubicBezTo>
                    <a:pt x="1832538" y="2158169"/>
                    <a:pt x="1851833" y="2143548"/>
                    <a:pt x="1862579" y="2138649"/>
                  </a:cubicBezTo>
                  <a:cubicBezTo>
                    <a:pt x="1867758" y="2136304"/>
                    <a:pt x="1876168" y="2138715"/>
                    <a:pt x="1885078" y="2141280"/>
                  </a:cubicBezTo>
                  <a:cubicBezTo>
                    <a:pt x="1890430" y="2142822"/>
                    <a:pt x="1895968" y="2144416"/>
                    <a:pt x="1901296" y="2145104"/>
                  </a:cubicBezTo>
                  <a:cubicBezTo>
                    <a:pt x="1907489" y="2145894"/>
                    <a:pt x="1913241" y="2144272"/>
                    <a:pt x="1919323" y="2142544"/>
                  </a:cubicBezTo>
                  <a:cubicBezTo>
                    <a:pt x="1928415" y="2139966"/>
                    <a:pt x="1938730" y="2137038"/>
                    <a:pt x="1954636" y="2140481"/>
                  </a:cubicBezTo>
                  <a:cubicBezTo>
                    <a:pt x="1970931" y="2144011"/>
                    <a:pt x="1986935" y="2160861"/>
                    <a:pt x="1998619" y="2173165"/>
                  </a:cubicBezTo>
                  <a:cubicBezTo>
                    <a:pt x="2007556" y="2182570"/>
                    <a:pt x="2012416" y="2187513"/>
                    <a:pt x="2016651" y="2188144"/>
                  </a:cubicBezTo>
                  <a:cubicBezTo>
                    <a:pt x="2022228" y="2188983"/>
                    <a:pt x="2027512" y="2184413"/>
                    <a:pt x="2033632" y="2179117"/>
                  </a:cubicBezTo>
                  <a:cubicBezTo>
                    <a:pt x="2039789" y="2173794"/>
                    <a:pt x="2046771" y="2167757"/>
                    <a:pt x="2054432" y="2167101"/>
                  </a:cubicBezTo>
                  <a:cubicBezTo>
                    <a:pt x="2062047" y="2166459"/>
                    <a:pt x="2063752" y="2172682"/>
                    <a:pt x="2065317" y="2181558"/>
                  </a:cubicBezTo>
                  <a:cubicBezTo>
                    <a:pt x="2066078" y="2185893"/>
                    <a:pt x="2066680" y="2189317"/>
                    <a:pt x="2069045" y="2190892"/>
                  </a:cubicBezTo>
                  <a:cubicBezTo>
                    <a:pt x="2073959" y="2194164"/>
                    <a:pt x="2092098" y="2194755"/>
                    <a:pt x="2096711" y="2192450"/>
                  </a:cubicBezTo>
                  <a:cubicBezTo>
                    <a:pt x="2099711" y="2190948"/>
                    <a:pt x="2101739" y="2185845"/>
                    <a:pt x="2105348" y="2175362"/>
                  </a:cubicBezTo>
                  <a:cubicBezTo>
                    <a:pt x="2106655" y="2171565"/>
                    <a:pt x="2108009" y="2167640"/>
                    <a:pt x="2108903" y="2166147"/>
                  </a:cubicBezTo>
                  <a:cubicBezTo>
                    <a:pt x="2109208" y="2165635"/>
                    <a:pt x="2116558" y="2153724"/>
                    <a:pt x="2130103" y="2161670"/>
                  </a:cubicBezTo>
                  <a:cubicBezTo>
                    <a:pt x="2133470" y="2163645"/>
                    <a:pt x="2137913" y="2166815"/>
                    <a:pt x="2143061" y="2170485"/>
                  </a:cubicBezTo>
                  <a:cubicBezTo>
                    <a:pt x="2158366" y="2181404"/>
                    <a:pt x="2177398" y="2194969"/>
                    <a:pt x="2190902" y="2193894"/>
                  </a:cubicBezTo>
                  <a:cubicBezTo>
                    <a:pt x="2198251" y="2193294"/>
                    <a:pt x="2207702" y="2190180"/>
                    <a:pt x="2216842" y="2187174"/>
                  </a:cubicBezTo>
                  <a:cubicBezTo>
                    <a:pt x="2228314" y="2183394"/>
                    <a:pt x="2241335" y="2179110"/>
                    <a:pt x="2246953" y="2181331"/>
                  </a:cubicBezTo>
                  <a:cubicBezTo>
                    <a:pt x="2248463" y="2181929"/>
                    <a:pt x="2251023" y="2183153"/>
                    <a:pt x="2251245" y="2184691"/>
                  </a:cubicBezTo>
                  <a:cubicBezTo>
                    <a:pt x="2251435" y="2186040"/>
                    <a:pt x="2250370" y="2189373"/>
                    <a:pt x="2241084" y="2196564"/>
                  </a:cubicBezTo>
                  <a:cubicBezTo>
                    <a:pt x="2234225" y="2201872"/>
                    <a:pt x="2231157" y="2205903"/>
                    <a:pt x="2230826" y="2210038"/>
                  </a:cubicBezTo>
                  <a:cubicBezTo>
                    <a:pt x="2230511" y="2213918"/>
                    <a:pt x="2232803" y="2216861"/>
                    <a:pt x="2234552" y="2218734"/>
                  </a:cubicBezTo>
                  <a:cubicBezTo>
                    <a:pt x="2236064" y="2220353"/>
                    <a:pt x="2240401" y="2224557"/>
                    <a:pt x="2246402" y="2230377"/>
                  </a:cubicBezTo>
                  <a:cubicBezTo>
                    <a:pt x="2259765" y="2243325"/>
                    <a:pt x="2279955" y="2262893"/>
                    <a:pt x="2286863" y="2271369"/>
                  </a:cubicBezTo>
                  <a:lnTo>
                    <a:pt x="2288694" y="2273600"/>
                  </a:lnTo>
                  <a:cubicBezTo>
                    <a:pt x="2298038" y="2284941"/>
                    <a:pt x="2305419" y="2293897"/>
                    <a:pt x="2297845" y="2313824"/>
                  </a:cubicBezTo>
                  <a:cubicBezTo>
                    <a:pt x="2297443" y="2314885"/>
                    <a:pt x="2297145" y="2315872"/>
                    <a:pt x="2296787" y="2316904"/>
                  </a:cubicBezTo>
                  <a:cubicBezTo>
                    <a:pt x="2296716" y="2317050"/>
                    <a:pt x="2296675" y="2317194"/>
                    <a:pt x="2296631" y="2317348"/>
                  </a:cubicBezTo>
                  <a:cubicBezTo>
                    <a:pt x="2290552" y="2334997"/>
                    <a:pt x="2290730" y="2348349"/>
                    <a:pt x="2297345" y="2356952"/>
                  </a:cubicBezTo>
                  <a:cubicBezTo>
                    <a:pt x="2299706" y="2360020"/>
                    <a:pt x="2308201" y="2362938"/>
                    <a:pt x="2325658" y="2368730"/>
                  </a:cubicBezTo>
                  <a:cubicBezTo>
                    <a:pt x="2344202" y="2374879"/>
                    <a:pt x="2367279" y="2382536"/>
                    <a:pt x="2375069" y="2389819"/>
                  </a:cubicBezTo>
                  <a:cubicBezTo>
                    <a:pt x="2388603" y="2402482"/>
                    <a:pt x="2390934" y="2424744"/>
                    <a:pt x="2379963" y="2436529"/>
                  </a:cubicBezTo>
                  <a:cubicBezTo>
                    <a:pt x="2372002" y="2445078"/>
                    <a:pt x="2362438" y="2446156"/>
                    <a:pt x="2352314" y="2447300"/>
                  </a:cubicBezTo>
                  <a:cubicBezTo>
                    <a:pt x="2347984" y="2447787"/>
                    <a:pt x="2343502" y="2448292"/>
                    <a:pt x="2339215" y="2449436"/>
                  </a:cubicBezTo>
                  <a:cubicBezTo>
                    <a:pt x="2323653" y="2453586"/>
                    <a:pt x="2316853" y="2463125"/>
                    <a:pt x="2317813" y="2479455"/>
                  </a:cubicBezTo>
                  <a:cubicBezTo>
                    <a:pt x="2318550" y="2492025"/>
                    <a:pt x="2327742" y="2501091"/>
                    <a:pt x="2334455" y="2507709"/>
                  </a:cubicBezTo>
                  <a:cubicBezTo>
                    <a:pt x="2336733" y="2509957"/>
                    <a:pt x="2338703" y="2511900"/>
                    <a:pt x="2339898" y="2513532"/>
                  </a:cubicBezTo>
                  <a:cubicBezTo>
                    <a:pt x="2340688" y="2514607"/>
                    <a:pt x="2340966" y="2515648"/>
                    <a:pt x="2340768" y="2516806"/>
                  </a:cubicBezTo>
                  <a:cubicBezTo>
                    <a:pt x="2340239" y="2519925"/>
                    <a:pt x="2336487" y="2523900"/>
                    <a:pt x="2329608" y="2528625"/>
                  </a:cubicBezTo>
                  <a:cubicBezTo>
                    <a:pt x="2320432" y="2534933"/>
                    <a:pt x="2322546" y="2542541"/>
                    <a:pt x="2324785" y="2550598"/>
                  </a:cubicBezTo>
                  <a:cubicBezTo>
                    <a:pt x="2325831" y="2554365"/>
                    <a:pt x="2330615" y="2563092"/>
                    <a:pt x="2338332" y="2577015"/>
                  </a:cubicBezTo>
                  <a:cubicBezTo>
                    <a:pt x="2346113" y="2591053"/>
                    <a:pt x="2355799" y="2608524"/>
                    <a:pt x="2357757" y="2615627"/>
                  </a:cubicBezTo>
                  <a:cubicBezTo>
                    <a:pt x="2358235" y="2617351"/>
                    <a:pt x="2358637" y="2619677"/>
                    <a:pt x="2357847" y="2620963"/>
                  </a:cubicBezTo>
                  <a:cubicBezTo>
                    <a:pt x="2356886" y="2622530"/>
                    <a:pt x="2353787" y="2623169"/>
                    <a:pt x="2350505" y="2623842"/>
                  </a:cubicBezTo>
                  <a:cubicBezTo>
                    <a:pt x="2347752" y="2624406"/>
                    <a:pt x="2344633" y="2625047"/>
                    <a:pt x="2341866" y="2626432"/>
                  </a:cubicBezTo>
                  <a:cubicBezTo>
                    <a:pt x="2337894" y="2628417"/>
                    <a:pt x="2335194" y="2632299"/>
                    <a:pt x="2334273" y="2637356"/>
                  </a:cubicBezTo>
                  <a:cubicBezTo>
                    <a:pt x="2333117" y="2643676"/>
                    <a:pt x="2334909" y="2650706"/>
                    <a:pt x="2338735" y="2654849"/>
                  </a:cubicBezTo>
                  <a:cubicBezTo>
                    <a:pt x="2341700" y="2658063"/>
                    <a:pt x="2347506" y="2659131"/>
                    <a:pt x="2355538" y="2660606"/>
                  </a:cubicBezTo>
                  <a:cubicBezTo>
                    <a:pt x="2365387" y="2662415"/>
                    <a:pt x="2377642" y="2664668"/>
                    <a:pt x="2387752" y="2671747"/>
                  </a:cubicBezTo>
                  <a:cubicBezTo>
                    <a:pt x="2417654" y="2692676"/>
                    <a:pt x="2434654" y="2712103"/>
                    <a:pt x="2436915" y="2727930"/>
                  </a:cubicBezTo>
                  <a:cubicBezTo>
                    <a:pt x="2438780" y="2740995"/>
                    <a:pt x="2431640" y="2748252"/>
                    <a:pt x="2424735" y="2755265"/>
                  </a:cubicBezTo>
                  <a:cubicBezTo>
                    <a:pt x="2420575" y="2759495"/>
                    <a:pt x="2416647" y="2763487"/>
                    <a:pt x="2414645" y="2768581"/>
                  </a:cubicBezTo>
                  <a:cubicBezTo>
                    <a:pt x="2411067" y="2777691"/>
                    <a:pt x="2414867" y="2788790"/>
                    <a:pt x="2418541" y="2799524"/>
                  </a:cubicBezTo>
                  <a:cubicBezTo>
                    <a:pt x="2420594" y="2805520"/>
                    <a:pt x="2422533" y="2811182"/>
                    <a:pt x="2423169" y="2816269"/>
                  </a:cubicBezTo>
                  <a:cubicBezTo>
                    <a:pt x="2424186" y="2824406"/>
                    <a:pt x="2418709" y="2831921"/>
                    <a:pt x="2410429" y="2843298"/>
                  </a:cubicBezTo>
                  <a:cubicBezTo>
                    <a:pt x="2405530" y="2850026"/>
                    <a:pt x="2399431" y="2858399"/>
                    <a:pt x="2393311" y="2868940"/>
                  </a:cubicBezTo>
                  <a:cubicBezTo>
                    <a:pt x="2376667" y="2897606"/>
                    <a:pt x="2385733" y="2924860"/>
                    <a:pt x="2395491" y="2945399"/>
                  </a:cubicBezTo>
                  <a:cubicBezTo>
                    <a:pt x="2401346" y="2957730"/>
                    <a:pt x="2418683" y="2980375"/>
                    <a:pt x="2433974" y="3000356"/>
                  </a:cubicBezTo>
                  <a:cubicBezTo>
                    <a:pt x="2441667" y="3010399"/>
                    <a:pt x="2448929" y="3019890"/>
                    <a:pt x="2453435" y="3026415"/>
                  </a:cubicBezTo>
                  <a:cubicBezTo>
                    <a:pt x="2460674" y="3036905"/>
                    <a:pt x="2479316" y="3088204"/>
                    <a:pt x="2495763" y="3133465"/>
                  </a:cubicBezTo>
                  <a:cubicBezTo>
                    <a:pt x="2509167" y="3170358"/>
                    <a:pt x="2521829" y="3205203"/>
                    <a:pt x="2528328" y="3218402"/>
                  </a:cubicBezTo>
                  <a:cubicBezTo>
                    <a:pt x="2543626" y="3249475"/>
                    <a:pt x="2572438" y="3262076"/>
                    <a:pt x="2586379" y="3257441"/>
                  </a:cubicBezTo>
                  <a:cubicBezTo>
                    <a:pt x="2595491" y="3254403"/>
                    <a:pt x="2601953" y="3246156"/>
                    <a:pt x="2606227" y="3240699"/>
                  </a:cubicBezTo>
                  <a:cubicBezTo>
                    <a:pt x="2607659" y="3238875"/>
                    <a:pt x="2609436" y="3236602"/>
                    <a:pt x="2610087" y="3236229"/>
                  </a:cubicBezTo>
                  <a:cubicBezTo>
                    <a:pt x="2613964" y="3234603"/>
                    <a:pt x="2644920" y="3233403"/>
                    <a:pt x="2650482" y="3240445"/>
                  </a:cubicBezTo>
                  <a:cubicBezTo>
                    <a:pt x="2653652" y="3244461"/>
                    <a:pt x="2656780" y="3252586"/>
                    <a:pt x="2660094" y="3261189"/>
                  </a:cubicBezTo>
                  <a:cubicBezTo>
                    <a:pt x="2663588" y="3270265"/>
                    <a:pt x="2667551" y="3280550"/>
                    <a:pt x="2672698" y="3289294"/>
                  </a:cubicBezTo>
                  <a:cubicBezTo>
                    <a:pt x="2677709" y="3297809"/>
                    <a:pt x="2690596" y="3313644"/>
                    <a:pt x="2703061" y="3328957"/>
                  </a:cubicBezTo>
                  <a:cubicBezTo>
                    <a:pt x="2713695" y="3342022"/>
                    <a:pt x="2726931" y="3358283"/>
                    <a:pt x="2727740" y="3361331"/>
                  </a:cubicBezTo>
                  <a:cubicBezTo>
                    <a:pt x="2728430" y="3366177"/>
                    <a:pt x="2728006" y="3414203"/>
                    <a:pt x="2727747" y="3435810"/>
                  </a:cubicBezTo>
                  <a:cubicBezTo>
                    <a:pt x="2717031" y="3435649"/>
                    <a:pt x="2696368" y="3435281"/>
                    <a:pt x="2693403" y="3434954"/>
                  </a:cubicBezTo>
                  <a:cubicBezTo>
                    <a:pt x="2692508" y="3434854"/>
                    <a:pt x="2689691" y="3433593"/>
                    <a:pt x="2687211" y="3432482"/>
                  </a:cubicBezTo>
                  <a:cubicBezTo>
                    <a:pt x="2680262" y="3429365"/>
                    <a:pt x="2670713" y="3425103"/>
                    <a:pt x="2662610" y="3425783"/>
                  </a:cubicBezTo>
                  <a:cubicBezTo>
                    <a:pt x="2656105" y="3426327"/>
                    <a:pt x="2650828" y="3430424"/>
                    <a:pt x="2646176" y="3434042"/>
                  </a:cubicBezTo>
                  <a:cubicBezTo>
                    <a:pt x="2642440" y="3436939"/>
                    <a:pt x="2638960" y="3439711"/>
                    <a:pt x="2635993" y="3439519"/>
                  </a:cubicBezTo>
                  <a:cubicBezTo>
                    <a:pt x="2633440" y="3439377"/>
                    <a:pt x="2626717" y="3437541"/>
                    <a:pt x="2619599" y="3435600"/>
                  </a:cubicBezTo>
                  <a:cubicBezTo>
                    <a:pt x="2604442" y="3431467"/>
                    <a:pt x="2585574" y="3426312"/>
                    <a:pt x="2577332" y="3428631"/>
                  </a:cubicBezTo>
                  <a:cubicBezTo>
                    <a:pt x="2567557" y="3431370"/>
                    <a:pt x="2564119" y="3440497"/>
                    <a:pt x="2561083" y="3448551"/>
                  </a:cubicBezTo>
                  <a:cubicBezTo>
                    <a:pt x="2559988" y="3451460"/>
                    <a:pt x="2558952" y="3454208"/>
                    <a:pt x="2557674" y="3456653"/>
                  </a:cubicBezTo>
                  <a:cubicBezTo>
                    <a:pt x="2553063" y="3465451"/>
                    <a:pt x="2539778" y="3476319"/>
                    <a:pt x="2526350" y="3478543"/>
                  </a:cubicBezTo>
                  <a:cubicBezTo>
                    <a:pt x="2517155" y="3480067"/>
                    <a:pt x="2498706" y="3479418"/>
                    <a:pt x="2483881" y="3478892"/>
                  </a:cubicBezTo>
                  <a:cubicBezTo>
                    <a:pt x="2476448" y="3478633"/>
                    <a:pt x="2470038" y="3478411"/>
                    <a:pt x="2466073" y="3478504"/>
                  </a:cubicBezTo>
                  <a:cubicBezTo>
                    <a:pt x="2452111" y="3478848"/>
                    <a:pt x="2442672" y="3498372"/>
                    <a:pt x="2439294" y="3509854"/>
                  </a:cubicBezTo>
                  <a:cubicBezTo>
                    <a:pt x="2437609" y="3515580"/>
                    <a:pt x="2437041" y="3521317"/>
                    <a:pt x="2436541" y="3526384"/>
                  </a:cubicBezTo>
                  <a:cubicBezTo>
                    <a:pt x="2436059" y="3531281"/>
                    <a:pt x="2435598" y="3535906"/>
                    <a:pt x="2434310" y="3537728"/>
                  </a:cubicBezTo>
                  <a:cubicBezTo>
                    <a:pt x="2430445" y="3541541"/>
                    <a:pt x="2392021" y="3550681"/>
                    <a:pt x="2385091" y="3548467"/>
                  </a:cubicBezTo>
                  <a:cubicBezTo>
                    <a:pt x="2384906" y="3545843"/>
                    <a:pt x="2385455" y="3537330"/>
                    <a:pt x="2391117" y="3509818"/>
                  </a:cubicBezTo>
                  <a:lnTo>
                    <a:pt x="2391385" y="3508508"/>
                  </a:lnTo>
                  <a:cubicBezTo>
                    <a:pt x="2391538" y="3507743"/>
                    <a:pt x="2391565" y="3506236"/>
                    <a:pt x="2390039" y="3504709"/>
                  </a:cubicBezTo>
                  <a:cubicBezTo>
                    <a:pt x="2385550" y="3500223"/>
                    <a:pt x="2363190" y="3494078"/>
                    <a:pt x="2356340" y="3495446"/>
                  </a:cubicBezTo>
                  <a:cubicBezTo>
                    <a:pt x="2350434" y="3496629"/>
                    <a:pt x="2349169" y="3503049"/>
                    <a:pt x="2348152" y="3508211"/>
                  </a:cubicBezTo>
                  <a:cubicBezTo>
                    <a:pt x="2347684" y="3510586"/>
                    <a:pt x="2347042" y="3513839"/>
                    <a:pt x="2346111" y="3514617"/>
                  </a:cubicBezTo>
                  <a:cubicBezTo>
                    <a:pt x="2343407" y="3516828"/>
                    <a:pt x="2322493" y="3518664"/>
                    <a:pt x="2312251" y="3518745"/>
                  </a:cubicBezTo>
                  <a:cubicBezTo>
                    <a:pt x="2308450" y="3514585"/>
                    <a:pt x="2299774" y="3485314"/>
                    <a:pt x="2294541" y="3467648"/>
                  </a:cubicBezTo>
                  <a:cubicBezTo>
                    <a:pt x="2285575" y="3437400"/>
                    <a:pt x="2284695" y="3435547"/>
                    <a:pt x="2281920" y="3434991"/>
                  </a:cubicBezTo>
                  <a:cubicBezTo>
                    <a:pt x="2278558" y="3434325"/>
                    <a:pt x="2274639" y="3437595"/>
                    <a:pt x="2266507" y="3445227"/>
                  </a:cubicBezTo>
                  <a:cubicBezTo>
                    <a:pt x="2264154" y="3447436"/>
                    <a:pt x="2261723" y="3449716"/>
                    <a:pt x="2260487" y="3450540"/>
                  </a:cubicBezTo>
                  <a:cubicBezTo>
                    <a:pt x="2257814" y="3452308"/>
                    <a:pt x="2245442" y="3450974"/>
                    <a:pt x="2239487" y="3447668"/>
                  </a:cubicBezTo>
                  <a:cubicBezTo>
                    <a:pt x="2238029" y="3446858"/>
                    <a:pt x="2235669" y="3443247"/>
                    <a:pt x="2233586" y="3440058"/>
                  </a:cubicBezTo>
                  <a:cubicBezTo>
                    <a:pt x="2228319" y="3432001"/>
                    <a:pt x="2221138" y="3420953"/>
                    <a:pt x="2210153" y="3422601"/>
                  </a:cubicBezTo>
                  <a:cubicBezTo>
                    <a:pt x="2203974" y="3423528"/>
                    <a:pt x="2195706" y="3427741"/>
                    <a:pt x="2186954" y="3432201"/>
                  </a:cubicBezTo>
                  <a:cubicBezTo>
                    <a:pt x="2175250" y="3438165"/>
                    <a:pt x="2161985" y="3444939"/>
                    <a:pt x="2152304" y="3444554"/>
                  </a:cubicBezTo>
                  <a:cubicBezTo>
                    <a:pt x="2141268" y="3444130"/>
                    <a:pt x="2135302" y="3438690"/>
                    <a:pt x="2127742" y="3431804"/>
                  </a:cubicBezTo>
                  <a:cubicBezTo>
                    <a:pt x="2124024" y="3428414"/>
                    <a:pt x="2120181" y="3424908"/>
                    <a:pt x="2115343" y="3421687"/>
                  </a:cubicBezTo>
                  <a:cubicBezTo>
                    <a:pt x="2107955" y="3416761"/>
                    <a:pt x="2097738" y="3415996"/>
                    <a:pt x="2085907" y="3415113"/>
                  </a:cubicBezTo>
                  <a:cubicBezTo>
                    <a:pt x="2073147" y="3414157"/>
                    <a:pt x="2058682" y="3413077"/>
                    <a:pt x="2044927" y="3406376"/>
                  </a:cubicBezTo>
                  <a:cubicBezTo>
                    <a:pt x="2027193" y="3397734"/>
                    <a:pt x="2021523" y="3375957"/>
                    <a:pt x="2017385" y="3360056"/>
                  </a:cubicBezTo>
                  <a:cubicBezTo>
                    <a:pt x="2015508" y="3352853"/>
                    <a:pt x="2014028" y="3347164"/>
                    <a:pt x="2011779" y="3343565"/>
                  </a:cubicBezTo>
                  <a:cubicBezTo>
                    <a:pt x="2010387" y="3341339"/>
                    <a:pt x="2008666" y="3338111"/>
                    <a:pt x="2006676" y="3334373"/>
                  </a:cubicBezTo>
                  <a:cubicBezTo>
                    <a:pt x="1998490" y="3318994"/>
                    <a:pt x="1987274" y="3297933"/>
                    <a:pt x="1973392" y="3295519"/>
                  </a:cubicBezTo>
                  <a:cubicBezTo>
                    <a:pt x="1966550" y="3294332"/>
                    <a:pt x="1881952" y="3282561"/>
                    <a:pt x="1876087" y="3285480"/>
                  </a:cubicBezTo>
                  <a:cubicBezTo>
                    <a:pt x="1873595" y="3286729"/>
                    <a:pt x="1871962" y="3290989"/>
                    <a:pt x="1867604" y="3303120"/>
                  </a:cubicBezTo>
                  <a:cubicBezTo>
                    <a:pt x="1864193" y="3312622"/>
                    <a:pt x="1857095" y="3332393"/>
                    <a:pt x="1852737" y="3333326"/>
                  </a:cubicBezTo>
                  <a:cubicBezTo>
                    <a:pt x="1846746" y="3334597"/>
                    <a:pt x="1837022" y="3327764"/>
                    <a:pt x="1829909" y="3322773"/>
                  </a:cubicBezTo>
                  <a:cubicBezTo>
                    <a:pt x="1827232" y="3320893"/>
                    <a:pt x="1824703" y="3319123"/>
                    <a:pt x="1822538" y="3317860"/>
                  </a:cubicBezTo>
                  <a:cubicBezTo>
                    <a:pt x="1813845" y="3312785"/>
                    <a:pt x="1770934" y="3313268"/>
                    <a:pt x="1766062" y="3313339"/>
                  </a:cubicBezTo>
                  <a:cubicBezTo>
                    <a:pt x="1764872" y="3313356"/>
                    <a:pt x="1763809" y="3314092"/>
                    <a:pt x="1763380" y="3315204"/>
                  </a:cubicBezTo>
                  <a:cubicBezTo>
                    <a:pt x="1759039" y="3326358"/>
                    <a:pt x="1766445" y="3336126"/>
                    <a:pt x="1772982" y="3344745"/>
                  </a:cubicBezTo>
                  <a:cubicBezTo>
                    <a:pt x="1774723" y="3347040"/>
                    <a:pt x="1776435" y="3349293"/>
                    <a:pt x="1777871" y="3351514"/>
                  </a:cubicBezTo>
                  <a:cubicBezTo>
                    <a:pt x="1779498" y="3354028"/>
                    <a:pt x="1781178" y="3356016"/>
                    <a:pt x="1782802" y="3357937"/>
                  </a:cubicBezTo>
                  <a:cubicBezTo>
                    <a:pt x="1787895" y="3363960"/>
                    <a:pt x="1791575" y="3368313"/>
                    <a:pt x="1788644" y="3384438"/>
                  </a:cubicBezTo>
                  <a:cubicBezTo>
                    <a:pt x="1787157" y="3392626"/>
                    <a:pt x="1782509" y="3411723"/>
                    <a:pt x="1777132" y="3433840"/>
                  </a:cubicBezTo>
                  <a:cubicBezTo>
                    <a:pt x="1767423" y="3473766"/>
                    <a:pt x="1756416" y="3519016"/>
                    <a:pt x="1756416" y="3530378"/>
                  </a:cubicBezTo>
                  <a:cubicBezTo>
                    <a:pt x="1756416" y="3537284"/>
                    <a:pt x="1762565" y="3555957"/>
                    <a:pt x="1770163" y="3576413"/>
                  </a:cubicBezTo>
                  <a:cubicBezTo>
                    <a:pt x="1770922" y="3572231"/>
                    <a:pt x="1771687" y="3568732"/>
                    <a:pt x="1772497" y="3565752"/>
                  </a:cubicBezTo>
                  <a:cubicBezTo>
                    <a:pt x="1766545" y="3549239"/>
                    <a:pt x="1762270" y="3535550"/>
                    <a:pt x="1762270" y="3530378"/>
                  </a:cubicBezTo>
                  <a:cubicBezTo>
                    <a:pt x="1762270" y="3519720"/>
                    <a:pt x="1773662" y="3472866"/>
                    <a:pt x="1782819" y="3435222"/>
                  </a:cubicBezTo>
                  <a:cubicBezTo>
                    <a:pt x="1788217" y="3413018"/>
                    <a:pt x="1792882" y="3393843"/>
                    <a:pt x="1794401" y="3385486"/>
                  </a:cubicBezTo>
                  <a:cubicBezTo>
                    <a:pt x="1797829" y="3366642"/>
                    <a:pt x="1792699" y="3360578"/>
                    <a:pt x="1787271" y="3354158"/>
                  </a:cubicBezTo>
                  <a:cubicBezTo>
                    <a:pt x="1785764" y="3352375"/>
                    <a:pt x="1784208" y="3350537"/>
                    <a:pt x="1782787" y="3348335"/>
                  </a:cubicBezTo>
                  <a:cubicBezTo>
                    <a:pt x="1781251" y="3345965"/>
                    <a:pt x="1779417" y="3343546"/>
                    <a:pt x="1777644" y="3341210"/>
                  </a:cubicBezTo>
                  <a:cubicBezTo>
                    <a:pt x="1771958" y="3333712"/>
                    <a:pt x="1766564" y="3326596"/>
                    <a:pt x="1768266" y="3319164"/>
                  </a:cubicBezTo>
                  <a:cubicBezTo>
                    <a:pt x="1786230" y="3318989"/>
                    <a:pt x="1814311" y="3319835"/>
                    <a:pt x="1819590" y="3322912"/>
                  </a:cubicBezTo>
                  <a:cubicBezTo>
                    <a:pt x="1821543" y="3324053"/>
                    <a:pt x="1823974" y="3325758"/>
                    <a:pt x="1826546" y="3327565"/>
                  </a:cubicBezTo>
                  <a:cubicBezTo>
                    <a:pt x="1834991" y="3333485"/>
                    <a:pt x="1845507" y="3340868"/>
                    <a:pt x="1853964" y="3339049"/>
                  </a:cubicBezTo>
                  <a:cubicBezTo>
                    <a:pt x="1860962" y="3337547"/>
                    <a:pt x="1866314" y="3324029"/>
                    <a:pt x="1873113" y="3305097"/>
                  </a:cubicBezTo>
                  <a:cubicBezTo>
                    <a:pt x="1875119" y="3299506"/>
                    <a:pt x="1877587" y="3292634"/>
                    <a:pt x="1878845" y="3290767"/>
                  </a:cubicBezTo>
                  <a:cubicBezTo>
                    <a:pt x="1887097" y="3289933"/>
                    <a:pt x="1954282" y="3298138"/>
                    <a:pt x="1972385" y="3301286"/>
                  </a:cubicBezTo>
                  <a:cubicBezTo>
                    <a:pt x="1983455" y="3303210"/>
                    <a:pt x="1994757" y="3324436"/>
                    <a:pt x="2001511" y="3337123"/>
                  </a:cubicBezTo>
                  <a:cubicBezTo>
                    <a:pt x="2003555" y="3340956"/>
                    <a:pt x="2005315" y="3344268"/>
                    <a:pt x="2006817" y="3346667"/>
                  </a:cubicBezTo>
                  <a:cubicBezTo>
                    <a:pt x="2008590" y="3349505"/>
                    <a:pt x="2010041" y="3355077"/>
                    <a:pt x="2011719" y="3361529"/>
                  </a:cubicBezTo>
                  <a:cubicBezTo>
                    <a:pt x="2016147" y="3378532"/>
                    <a:pt x="2022206" y="3401816"/>
                    <a:pt x="2042367" y="3411638"/>
                  </a:cubicBezTo>
                  <a:cubicBezTo>
                    <a:pt x="2057126" y="3418829"/>
                    <a:pt x="2072184" y="3419953"/>
                    <a:pt x="2085468" y="3420945"/>
                  </a:cubicBezTo>
                  <a:cubicBezTo>
                    <a:pt x="2096480" y="3421770"/>
                    <a:pt x="2105985" y="3422482"/>
                    <a:pt x="2112095" y="3426554"/>
                  </a:cubicBezTo>
                  <a:cubicBezTo>
                    <a:pt x="2116565" y="3429534"/>
                    <a:pt x="2120244" y="3432886"/>
                    <a:pt x="2123802" y="3436129"/>
                  </a:cubicBezTo>
                  <a:cubicBezTo>
                    <a:pt x="2131571" y="3443208"/>
                    <a:pt x="2138908" y="3449897"/>
                    <a:pt x="2152080" y="3450404"/>
                  </a:cubicBezTo>
                  <a:cubicBezTo>
                    <a:pt x="2163285" y="3450806"/>
                    <a:pt x="2177271" y="3443706"/>
                    <a:pt x="2189610" y="3437414"/>
                  </a:cubicBezTo>
                  <a:cubicBezTo>
                    <a:pt x="2197929" y="3433177"/>
                    <a:pt x="2205783" y="3429175"/>
                    <a:pt x="2211021" y="3428387"/>
                  </a:cubicBezTo>
                  <a:cubicBezTo>
                    <a:pt x="2218261" y="3427310"/>
                    <a:pt x="2224040" y="3436151"/>
                    <a:pt x="2228687" y="3443262"/>
                  </a:cubicBezTo>
                  <a:cubicBezTo>
                    <a:pt x="2231611" y="3447736"/>
                    <a:pt x="2233920" y="3451272"/>
                    <a:pt x="2236644" y="3452784"/>
                  </a:cubicBezTo>
                  <a:cubicBezTo>
                    <a:pt x="2243171" y="3456407"/>
                    <a:pt x="2258214" y="3459085"/>
                    <a:pt x="2263734" y="3455407"/>
                  </a:cubicBezTo>
                  <a:cubicBezTo>
                    <a:pt x="2265373" y="3454315"/>
                    <a:pt x="2267753" y="3452081"/>
                    <a:pt x="2270508" y="3449494"/>
                  </a:cubicBezTo>
                  <a:cubicBezTo>
                    <a:pt x="2273210" y="3446961"/>
                    <a:pt x="2277921" y="3442540"/>
                    <a:pt x="2280013" y="3441143"/>
                  </a:cubicBezTo>
                  <a:cubicBezTo>
                    <a:pt x="2281820" y="3445320"/>
                    <a:pt x="2285570" y="3457982"/>
                    <a:pt x="2288928" y="3469309"/>
                  </a:cubicBezTo>
                  <a:cubicBezTo>
                    <a:pt x="2302403" y="3514782"/>
                    <a:pt x="2306426" y="3524597"/>
                    <a:pt x="2311573" y="3524597"/>
                  </a:cubicBezTo>
                  <a:cubicBezTo>
                    <a:pt x="2311890" y="3524597"/>
                    <a:pt x="2343965" y="3524017"/>
                    <a:pt x="2349856" y="3519111"/>
                  </a:cubicBezTo>
                  <a:cubicBezTo>
                    <a:pt x="2352380" y="3517006"/>
                    <a:pt x="2353116" y="3513285"/>
                    <a:pt x="2353892" y="3509340"/>
                  </a:cubicBezTo>
                  <a:cubicBezTo>
                    <a:pt x="2354606" y="3505712"/>
                    <a:pt x="2355418" y="3501600"/>
                    <a:pt x="2357489" y="3501186"/>
                  </a:cubicBezTo>
                  <a:cubicBezTo>
                    <a:pt x="2362702" y="3500133"/>
                    <a:pt x="2381490" y="3505502"/>
                    <a:pt x="2385428" y="3508428"/>
                  </a:cubicBezTo>
                  <a:lnTo>
                    <a:pt x="2385384" y="3508638"/>
                  </a:lnTo>
                  <a:cubicBezTo>
                    <a:pt x="2378071" y="3544160"/>
                    <a:pt x="2379129" y="3548910"/>
                    <a:pt x="2379476" y="3550471"/>
                  </a:cubicBezTo>
                  <a:cubicBezTo>
                    <a:pt x="2379771" y="3551800"/>
                    <a:pt x="2380809" y="3553519"/>
                    <a:pt x="2384079" y="3554187"/>
                  </a:cubicBezTo>
                  <a:cubicBezTo>
                    <a:pt x="2393489" y="3556082"/>
                    <a:pt x="2434683" y="3547257"/>
                    <a:pt x="2438987" y="3541232"/>
                  </a:cubicBezTo>
                  <a:cubicBezTo>
                    <a:pt x="2441267" y="3538037"/>
                    <a:pt x="2441755" y="3533151"/>
                    <a:pt x="2442367" y="3526960"/>
                  </a:cubicBezTo>
                  <a:cubicBezTo>
                    <a:pt x="2442840" y="3522149"/>
                    <a:pt x="2443381" y="3516704"/>
                    <a:pt x="2444910" y="3511508"/>
                  </a:cubicBezTo>
                  <a:cubicBezTo>
                    <a:pt x="2448078" y="3500725"/>
                    <a:pt x="2456371" y="3484595"/>
                    <a:pt x="2466217" y="3484351"/>
                  </a:cubicBezTo>
                  <a:cubicBezTo>
                    <a:pt x="2470004" y="3484268"/>
                    <a:pt x="2476334" y="3484483"/>
                    <a:pt x="2483676" y="3484744"/>
                  </a:cubicBezTo>
                  <a:cubicBezTo>
                    <a:pt x="2498755" y="3485268"/>
                    <a:pt x="2517518" y="3485934"/>
                    <a:pt x="2527308" y="3484315"/>
                  </a:cubicBezTo>
                  <a:cubicBezTo>
                    <a:pt x="2542712" y="3481769"/>
                    <a:pt x="2557481" y="3469631"/>
                    <a:pt x="2562858" y="3459367"/>
                  </a:cubicBezTo>
                  <a:cubicBezTo>
                    <a:pt x="2564301" y="3456607"/>
                    <a:pt x="2565450" y="3453559"/>
                    <a:pt x="2566559" y="3450614"/>
                  </a:cubicBezTo>
                  <a:cubicBezTo>
                    <a:pt x="2569354" y="3443203"/>
                    <a:pt x="2571990" y="3436205"/>
                    <a:pt x="2578912" y="3434264"/>
                  </a:cubicBezTo>
                  <a:cubicBezTo>
                    <a:pt x="2585613" y="3432404"/>
                    <a:pt x="2605135" y="3437719"/>
                    <a:pt x="2618058" y="3441248"/>
                  </a:cubicBezTo>
                  <a:cubicBezTo>
                    <a:pt x="2626125" y="3443447"/>
                    <a:pt x="2632496" y="3445186"/>
                    <a:pt x="2635669" y="3445361"/>
                  </a:cubicBezTo>
                  <a:cubicBezTo>
                    <a:pt x="2640796" y="3445656"/>
                    <a:pt x="2645142" y="3442252"/>
                    <a:pt x="2649762" y="3438660"/>
                  </a:cubicBezTo>
                  <a:cubicBezTo>
                    <a:pt x="2653971" y="3435393"/>
                    <a:pt x="2658321" y="3432016"/>
                    <a:pt x="2663096" y="3431616"/>
                  </a:cubicBezTo>
                  <a:cubicBezTo>
                    <a:pt x="2669767" y="3431055"/>
                    <a:pt x="2678811" y="3435132"/>
                    <a:pt x="2684817" y="3437819"/>
                  </a:cubicBezTo>
                  <a:cubicBezTo>
                    <a:pt x="2688377" y="3439416"/>
                    <a:pt x="2690952" y="3440567"/>
                    <a:pt x="2692759" y="3440767"/>
                  </a:cubicBezTo>
                  <a:cubicBezTo>
                    <a:pt x="2696621" y="3441199"/>
                    <a:pt x="2723992" y="3441608"/>
                    <a:pt x="2729581" y="3441689"/>
                  </a:cubicBezTo>
                  <a:cubicBezTo>
                    <a:pt x="2735060" y="3446134"/>
                    <a:pt x="2766542" y="3471596"/>
                    <a:pt x="2774289" y="3476114"/>
                  </a:cubicBezTo>
                  <a:cubicBezTo>
                    <a:pt x="2778422" y="3478521"/>
                    <a:pt x="2786752" y="3478662"/>
                    <a:pt x="2796398" y="3478828"/>
                  </a:cubicBezTo>
                  <a:cubicBezTo>
                    <a:pt x="2807493" y="3479018"/>
                    <a:pt x="2821301" y="3479255"/>
                    <a:pt x="2825737" y="3483532"/>
                  </a:cubicBezTo>
                  <a:cubicBezTo>
                    <a:pt x="2829497" y="3487163"/>
                    <a:pt x="2830424" y="3499847"/>
                    <a:pt x="2831240" y="3511039"/>
                  </a:cubicBezTo>
                  <a:cubicBezTo>
                    <a:pt x="2832221" y="3524470"/>
                    <a:pt x="2833145" y="3537150"/>
                    <a:pt x="2838475" y="3542480"/>
                  </a:cubicBezTo>
                  <a:cubicBezTo>
                    <a:pt x="2848024" y="3552034"/>
                    <a:pt x="2923714" y="3562253"/>
                    <a:pt x="2932434" y="3563402"/>
                  </a:cubicBezTo>
                  <a:lnTo>
                    <a:pt x="3006315" y="3570049"/>
                  </a:lnTo>
                  <a:cubicBezTo>
                    <a:pt x="3006798" y="3568125"/>
                    <a:pt x="3007139" y="3566196"/>
                    <a:pt x="3007407" y="3564272"/>
                  </a:cubicBezTo>
                  <a:lnTo>
                    <a:pt x="2933080" y="3557586"/>
                  </a:lnTo>
                  <a:cubicBezTo>
                    <a:pt x="2901359" y="3553404"/>
                    <a:pt x="2848748" y="3544480"/>
                    <a:pt x="2842613" y="3538345"/>
                  </a:cubicBezTo>
                  <a:cubicBezTo>
                    <a:pt x="2838824" y="3534555"/>
                    <a:pt x="2837897" y="3521834"/>
                    <a:pt x="2837078" y="3510613"/>
                  </a:cubicBezTo>
                  <a:cubicBezTo>
                    <a:pt x="2836095" y="3497187"/>
                    <a:pt x="2835171" y="3484505"/>
                    <a:pt x="2829799" y="3479323"/>
                  </a:cubicBezTo>
                  <a:cubicBezTo>
                    <a:pt x="2823706" y="3473442"/>
                    <a:pt x="2809873" y="3473205"/>
                    <a:pt x="2796496" y="3472976"/>
                  </a:cubicBezTo>
                  <a:cubicBezTo>
                    <a:pt x="2788412" y="3472840"/>
                    <a:pt x="2780049" y="3472696"/>
                    <a:pt x="2777237" y="3471057"/>
                  </a:cubicBezTo>
                  <a:cubicBezTo>
                    <a:pt x="2770059" y="3466870"/>
                    <a:pt x="2739554" y="3442235"/>
                    <a:pt x="2733578" y="3437400"/>
                  </a:cubicBezTo>
                  <a:cubicBezTo>
                    <a:pt x="2733726" y="3425578"/>
                    <a:pt x="2734412" y="3366655"/>
                    <a:pt x="2733534" y="3360505"/>
                  </a:cubicBezTo>
                  <a:cubicBezTo>
                    <a:pt x="2733000" y="3356777"/>
                    <a:pt x="2725611" y="3347391"/>
                    <a:pt x="2707599" y="3325263"/>
                  </a:cubicBezTo>
                  <a:cubicBezTo>
                    <a:pt x="2695848" y="3310822"/>
                    <a:pt x="2682527" y="3294458"/>
                    <a:pt x="2677741" y="3286326"/>
                  </a:cubicBezTo>
                  <a:cubicBezTo>
                    <a:pt x="2672837" y="3277997"/>
                    <a:pt x="2668967" y="3267951"/>
                    <a:pt x="2665556" y="3259087"/>
                  </a:cubicBezTo>
                  <a:cubicBezTo>
                    <a:pt x="2663108" y="3252728"/>
                    <a:pt x="2660879" y="3246988"/>
                    <a:pt x="2658550" y="3242457"/>
                  </a:cubicBezTo>
                  <a:cubicBezTo>
                    <a:pt x="2665985" y="3243471"/>
                    <a:pt x="2678999" y="3244934"/>
                    <a:pt x="2692313" y="3244934"/>
                  </a:cubicBezTo>
                  <a:cubicBezTo>
                    <a:pt x="2702610" y="3244934"/>
                    <a:pt x="2713073" y="3244059"/>
                    <a:pt x="2721232" y="3241418"/>
                  </a:cubicBezTo>
                  <a:cubicBezTo>
                    <a:pt x="2736543" y="3236463"/>
                    <a:pt x="2755345" y="3221360"/>
                    <a:pt x="2770451" y="3209222"/>
                  </a:cubicBezTo>
                  <a:cubicBezTo>
                    <a:pt x="2778844" y="3202482"/>
                    <a:pt x="2786089" y="3196661"/>
                    <a:pt x="2790339" y="3194535"/>
                  </a:cubicBezTo>
                  <a:cubicBezTo>
                    <a:pt x="2796520" y="3191446"/>
                    <a:pt x="2850538" y="3188978"/>
                    <a:pt x="2898196" y="3186798"/>
                  </a:cubicBezTo>
                  <a:cubicBezTo>
                    <a:pt x="2941922" y="3184799"/>
                    <a:pt x="2983219" y="3182909"/>
                    <a:pt x="2999024" y="3180380"/>
                  </a:cubicBezTo>
                  <a:cubicBezTo>
                    <a:pt x="3034264" y="3174743"/>
                    <a:pt x="3261886" y="3166116"/>
                    <a:pt x="3289021" y="3167359"/>
                  </a:cubicBezTo>
                  <a:cubicBezTo>
                    <a:pt x="3313563" y="3168503"/>
                    <a:pt x="3345453" y="3192487"/>
                    <a:pt x="3360778" y="3204013"/>
                  </a:cubicBezTo>
                  <a:cubicBezTo>
                    <a:pt x="3363363" y="3205959"/>
                    <a:pt x="3365521" y="3207581"/>
                    <a:pt x="3367159" y="3208736"/>
                  </a:cubicBezTo>
                  <a:cubicBezTo>
                    <a:pt x="3379715" y="3217598"/>
                    <a:pt x="3390436" y="3216388"/>
                    <a:pt x="3399946" y="3205025"/>
                  </a:cubicBezTo>
                  <a:cubicBezTo>
                    <a:pt x="3410275" y="3192677"/>
                    <a:pt x="3415657" y="3179415"/>
                    <a:pt x="3414342" y="3169549"/>
                  </a:cubicBezTo>
                  <a:cubicBezTo>
                    <a:pt x="3412770" y="3157754"/>
                    <a:pt x="3400392" y="3134087"/>
                    <a:pt x="3382126" y="3122144"/>
                  </a:cubicBezTo>
                  <a:cubicBezTo>
                    <a:pt x="3372680" y="3115967"/>
                    <a:pt x="3362453" y="3114319"/>
                    <a:pt x="3354982" y="3113119"/>
                  </a:cubicBezTo>
                  <a:cubicBezTo>
                    <a:pt x="3348454" y="3112071"/>
                    <a:pt x="3344446" y="3111320"/>
                    <a:pt x="3344285" y="3109255"/>
                  </a:cubicBezTo>
                  <a:cubicBezTo>
                    <a:pt x="3344192" y="3108052"/>
                    <a:pt x="3344414" y="3107499"/>
                    <a:pt x="3350603" y="3106943"/>
                  </a:cubicBezTo>
                  <a:cubicBezTo>
                    <a:pt x="3355626" y="3106492"/>
                    <a:pt x="3361873" y="3105929"/>
                    <a:pt x="3364597" y="3100484"/>
                  </a:cubicBezTo>
                  <a:cubicBezTo>
                    <a:pt x="3367308" y="3095058"/>
                    <a:pt x="3366328" y="3089474"/>
                    <a:pt x="3365379" y="3084073"/>
                  </a:cubicBezTo>
                  <a:cubicBezTo>
                    <a:pt x="3364692" y="3080155"/>
                    <a:pt x="3364043" y="3076451"/>
                    <a:pt x="3364828" y="3073039"/>
                  </a:cubicBezTo>
                  <a:cubicBezTo>
                    <a:pt x="3365613" y="3069645"/>
                    <a:pt x="3372746" y="3061808"/>
                    <a:pt x="3379042" y="3054895"/>
                  </a:cubicBezTo>
                  <a:cubicBezTo>
                    <a:pt x="3389907" y="3042962"/>
                    <a:pt x="3396508" y="3035315"/>
                    <a:pt x="3396508" y="3029790"/>
                  </a:cubicBezTo>
                  <a:cubicBezTo>
                    <a:pt x="3396508" y="3027795"/>
                    <a:pt x="3396681" y="3023206"/>
                    <a:pt x="3396910" y="3017132"/>
                  </a:cubicBezTo>
                  <a:cubicBezTo>
                    <a:pt x="3398007" y="2987973"/>
                    <a:pt x="3398966" y="2955969"/>
                    <a:pt x="3396425" y="2945299"/>
                  </a:cubicBezTo>
                  <a:cubicBezTo>
                    <a:pt x="3394421" y="2936872"/>
                    <a:pt x="3389171" y="2930398"/>
                    <a:pt x="3384538" y="2924682"/>
                  </a:cubicBezTo>
                  <a:cubicBezTo>
                    <a:pt x="3380761" y="2920023"/>
                    <a:pt x="3377196" y="2915621"/>
                    <a:pt x="3375779" y="2910803"/>
                  </a:cubicBezTo>
                  <a:cubicBezTo>
                    <a:pt x="3374596" y="2906792"/>
                    <a:pt x="3374660" y="2903724"/>
                    <a:pt x="3375957" y="2901681"/>
                  </a:cubicBezTo>
                  <a:cubicBezTo>
                    <a:pt x="3377344" y="2899496"/>
                    <a:pt x="3380334" y="2898077"/>
                    <a:pt x="3385094" y="2897345"/>
                  </a:cubicBezTo>
                  <a:cubicBezTo>
                    <a:pt x="3395103" y="2895804"/>
                    <a:pt x="3401775" y="2892461"/>
                    <a:pt x="3404913" y="2887411"/>
                  </a:cubicBezTo>
                  <a:cubicBezTo>
                    <a:pt x="3407108" y="2883881"/>
                    <a:pt x="3407471" y="2879713"/>
                    <a:pt x="3405988" y="2875024"/>
                  </a:cubicBezTo>
                  <a:cubicBezTo>
                    <a:pt x="3404559" y="2870499"/>
                    <a:pt x="3402560" y="2865871"/>
                    <a:pt x="3400626" y="2861391"/>
                  </a:cubicBezTo>
                  <a:cubicBezTo>
                    <a:pt x="3396913" y="2852791"/>
                    <a:pt x="3393070" y="2843893"/>
                    <a:pt x="3393070" y="2835371"/>
                  </a:cubicBezTo>
                  <a:cubicBezTo>
                    <a:pt x="3393070" y="2824996"/>
                    <a:pt x="3392070" y="2806808"/>
                    <a:pt x="3385369" y="2801577"/>
                  </a:cubicBezTo>
                  <a:cubicBezTo>
                    <a:pt x="3383533" y="2800146"/>
                    <a:pt x="3381380" y="2799683"/>
                    <a:pt x="3379132" y="2800246"/>
                  </a:cubicBezTo>
                  <a:cubicBezTo>
                    <a:pt x="3377959" y="2800539"/>
                    <a:pt x="3376393" y="2800999"/>
                    <a:pt x="3374552" y="2801546"/>
                  </a:cubicBezTo>
                  <a:cubicBezTo>
                    <a:pt x="3364677" y="2804464"/>
                    <a:pt x="3344138" y="2810546"/>
                    <a:pt x="3339886" y="2801677"/>
                  </a:cubicBezTo>
                  <a:cubicBezTo>
                    <a:pt x="3338269" y="2798300"/>
                    <a:pt x="3340195" y="2790912"/>
                    <a:pt x="3345038" y="2781912"/>
                  </a:cubicBezTo>
                  <a:cubicBezTo>
                    <a:pt x="3353263" y="2766630"/>
                    <a:pt x="3365316" y="2754194"/>
                    <a:pt x="3368161" y="2753799"/>
                  </a:cubicBezTo>
                  <a:cubicBezTo>
                    <a:pt x="3370614" y="2753799"/>
                    <a:pt x="3376867" y="2757810"/>
                    <a:pt x="3382385" y="2761356"/>
                  </a:cubicBezTo>
                  <a:cubicBezTo>
                    <a:pt x="3391490" y="2767201"/>
                    <a:pt x="3401809" y="2773826"/>
                    <a:pt x="3411233" y="2775069"/>
                  </a:cubicBezTo>
                  <a:cubicBezTo>
                    <a:pt x="3420094" y="2776247"/>
                    <a:pt x="3426261" y="2772690"/>
                    <a:pt x="3431226" y="2769839"/>
                  </a:cubicBezTo>
                  <a:cubicBezTo>
                    <a:pt x="3436176" y="2767003"/>
                    <a:pt x="3438921" y="2765594"/>
                    <a:pt x="3442494" y="2767264"/>
                  </a:cubicBezTo>
                  <a:cubicBezTo>
                    <a:pt x="3445666" y="2768744"/>
                    <a:pt x="3448514" y="2771624"/>
                    <a:pt x="3451530" y="2774672"/>
                  </a:cubicBezTo>
                  <a:cubicBezTo>
                    <a:pt x="3457448" y="2780653"/>
                    <a:pt x="3464154" y="2787430"/>
                    <a:pt x="3474405" y="2783109"/>
                  </a:cubicBezTo>
                  <a:cubicBezTo>
                    <a:pt x="3480616" y="2780492"/>
                    <a:pt x="3483983" y="2776191"/>
                    <a:pt x="3487238" y="2772031"/>
                  </a:cubicBezTo>
                  <a:cubicBezTo>
                    <a:pt x="3491430" y="2766676"/>
                    <a:pt x="3495051" y="2762053"/>
                    <a:pt x="3504612" y="2760639"/>
                  </a:cubicBezTo>
                  <a:cubicBezTo>
                    <a:pt x="3535672" y="2756033"/>
                    <a:pt x="3556638" y="2754719"/>
                    <a:pt x="3562139" y="2757006"/>
                  </a:cubicBezTo>
                  <a:cubicBezTo>
                    <a:pt x="3565067" y="2758227"/>
                    <a:pt x="3571000" y="2763565"/>
                    <a:pt x="3576735" y="2768727"/>
                  </a:cubicBezTo>
                  <a:cubicBezTo>
                    <a:pt x="3588968" y="2779737"/>
                    <a:pt x="3596815" y="2786354"/>
                    <a:pt x="3602260" y="2785352"/>
                  </a:cubicBezTo>
                  <a:cubicBezTo>
                    <a:pt x="3606798" y="2784528"/>
                    <a:pt x="3612801" y="2779524"/>
                    <a:pt x="3619753" y="2773731"/>
                  </a:cubicBezTo>
                  <a:cubicBezTo>
                    <a:pt x="3625001" y="2769359"/>
                    <a:pt x="3631528" y="2763919"/>
                    <a:pt x="3634549" y="2763370"/>
                  </a:cubicBezTo>
                  <a:cubicBezTo>
                    <a:pt x="3641767" y="2762061"/>
                    <a:pt x="3686190" y="2762812"/>
                    <a:pt x="3694961" y="2768449"/>
                  </a:cubicBezTo>
                  <a:cubicBezTo>
                    <a:pt x="3698969" y="2771024"/>
                    <a:pt x="3702712" y="2784991"/>
                    <a:pt x="3705441" y="2795189"/>
                  </a:cubicBezTo>
                  <a:cubicBezTo>
                    <a:pt x="3709496" y="2810329"/>
                    <a:pt x="3712034" y="2818961"/>
                    <a:pt x="3717067" y="2820331"/>
                  </a:cubicBezTo>
                  <a:cubicBezTo>
                    <a:pt x="3726401" y="2822889"/>
                    <a:pt x="3743300" y="2810638"/>
                    <a:pt x="3750383" y="2801431"/>
                  </a:cubicBezTo>
                  <a:cubicBezTo>
                    <a:pt x="3756316" y="2793723"/>
                    <a:pt x="3807946" y="2776469"/>
                    <a:pt x="3818139" y="2776469"/>
                  </a:cubicBezTo>
                  <a:cubicBezTo>
                    <a:pt x="3828748" y="2776469"/>
                    <a:pt x="3934131" y="2804055"/>
                    <a:pt x="3950390" y="2815761"/>
                  </a:cubicBezTo>
                  <a:cubicBezTo>
                    <a:pt x="3956872" y="2820429"/>
                    <a:pt x="3962990" y="2825934"/>
                    <a:pt x="3968905" y="2831257"/>
                  </a:cubicBezTo>
                  <a:cubicBezTo>
                    <a:pt x="3978654" y="2840033"/>
                    <a:pt x="3987071" y="2847614"/>
                    <a:pt x="3994308" y="2848577"/>
                  </a:cubicBezTo>
                  <a:cubicBezTo>
                    <a:pt x="3999241" y="2849241"/>
                    <a:pt x="4006688" y="2847970"/>
                    <a:pt x="4014559" y="2846629"/>
                  </a:cubicBezTo>
                  <a:cubicBezTo>
                    <a:pt x="4023674" y="2845073"/>
                    <a:pt x="4034010" y="2843306"/>
                    <a:pt x="4039109" y="2845017"/>
                  </a:cubicBezTo>
                  <a:cubicBezTo>
                    <a:pt x="4042313" y="2846085"/>
                    <a:pt x="4044057" y="2848777"/>
                    <a:pt x="4046076" y="2851891"/>
                  </a:cubicBezTo>
                  <a:cubicBezTo>
                    <a:pt x="4049368" y="2856973"/>
                    <a:pt x="4053464" y="2863293"/>
                    <a:pt x="4065010" y="2862335"/>
                  </a:cubicBezTo>
                  <a:cubicBezTo>
                    <a:pt x="4082098" y="2860911"/>
                    <a:pt x="4114785" y="2835274"/>
                    <a:pt x="4116445" y="2821994"/>
                  </a:cubicBezTo>
                  <a:cubicBezTo>
                    <a:pt x="4118135" y="2808480"/>
                    <a:pt x="4127221" y="2762912"/>
                    <a:pt x="4135979" y="2755906"/>
                  </a:cubicBezTo>
                  <a:cubicBezTo>
                    <a:pt x="4141249" y="2751690"/>
                    <a:pt x="4158998" y="2750841"/>
                    <a:pt x="4171956" y="2750222"/>
                  </a:cubicBezTo>
                  <a:cubicBezTo>
                    <a:pt x="4186991" y="2749503"/>
                    <a:pt x="4192029" y="2749061"/>
                    <a:pt x="4194106" y="2746565"/>
                  </a:cubicBezTo>
                  <a:cubicBezTo>
                    <a:pt x="4198112" y="2741758"/>
                    <a:pt x="4200704" y="2719167"/>
                    <a:pt x="4197805" y="2714331"/>
                  </a:cubicBezTo>
                  <a:cubicBezTo>
                    <a:pt x="4196886" y="2712800"/>
                    <a:pt x="4194989" y="2711410"/>
                    <a:pt x="4192119" y="2709308"/>
                  </a:cubicBezTo>
                  <a:cubicBezTo>
                    <a:pt x="4186932" y="2705504"/>
                    <a:pt x="4179093" y="2699757"/>
                    <a:pt x="4178276" y="2692822"/>
                  </a:cubicBezTo>
                  <a:cubicBezTo>
                    <a:pt x="4177225" y="2683881"/>
                    <a:pt x="4189346" y="2672049"/>
                    <a:pt x="4218446" y="2667197"/>
                  </a:cubicBezTo>
                  <a:cubicBezTo>
                    <a:pt x="4250180" y="2661908"/>
                    <a:pt x="4254554" y="2648487"/>
                    <a:pt x="4254554" y="2634771"/>
                  </a:cubicBezTo>
                  <a:cubicBezTo>
                    <a:pt x="4254554" y="2627515"/>
                    <a:pt x="4250475" y="2618468"/>
                    <a:pt x="4246159" y="2608890"/>
                  </a:cubicBezTo>
                  <a:cubicBezTo>
                    <a:pt x="4241840" y="2599317"/>
                    <a:pt x="4237378" y="2589422"/>
                    <a:pt x="4237378" y="2581873"/>
                  </a:cubicBezTo>
                  <a:cubicBezTo>
                    <a:pt x="4237378" y="2569325"/>
                    <a:pt x="4260643" y="2500808"/>
                    <a:pt x="4269631" y="2475400"/>
                  </a:cubicBezTo>
                  <a:close/>
                  <a:moveTo>
                    <a:pt x="3816369" y="2770756"/>
                  </a:moveTo>
                  <a:cubicBezTo>
                    <a:pt x="3802640" y="2772185"/>
                    <a:pt x="3752992" y="2788449"/>
                    <a:pt x="3745745" y="2797864"/>
                  </a:cubicBezTo>
                  <a:cubicBezTo>
                    <a:pt x="3738691" y="2807034"/>
                    <a:pt x="3723924" y="2816156"/>
                    <a:pt x="3718689" y="2814715"/>
                  </a:cubicBezTo>
                  <a:cubicBezTo>
                    <a:pt x="3716399" y="2813482"/>
                    <a:pt x="3713205" y="2801563"/>
                    <a:pt x="3711093" y="2793672"/>
                  </a:cubicBezTo>
                  <a:cubicBezTo>
                    <a:pt x="3707467" y="2780124"/>
                    <a:pt x="3704039" y="2767327"/>
                    <a:pt x="3698126" y="2763524"/>
                  </a:cubicBezTo>
                  <a:cubicBezTo>
                    <a:pt x="3687402" y="2756633"/>
                    <a:pt x="3641011" y="2756247"/>
                    <a:pt x="3633501" y="2757610"/>
                  </a:cubicBezTo>
                  <a:cubicBezTo>
                    <a:pt x="3628965" y="2758435"/>
                    <a:pt x="3622962" y="2763441"/>
                    <a:pt x="3616008" y="2769234"/>
                  </a:cubicBezTo>
                  <a:cubicBezTo>
                    <a:pt x="3610763" y="2773606"/>
                    <a:pt x="3604233" y="2779044"/>
                    <a:pt x="3601214" y="2779595"/>
                  </a:cubicBezTo>
                  <a:cubicBezTo>
                    <a:pt x="3598086" y="2780178"/>
                    <a:pt x="3586769" y="2769885"/>
                    <a:pt x="3580649" y="2764377"/>
                  </a:cubicBezTo>
                  <a:cubicBezTo>
                    <a:pt x="3573992" y="2758386"/>
                    <a:pt x="3568239" y="2753212"/>
                    <a:pt x="3564389" y="2751605"/>
                  </a:cubicBezTo>
                  <a:cubicBezTo>
                    <a:pt x="3557647" y="2748791"/>
                    <a:pt x="3537243" y="2749886"/>
                    <a:pt x="3503756" y="2754848"/>
                  </a:cubicBezTo>
                  <a:cubicBezTo>
                    <a:pt x="3491881" y="2756606"/>
                    <a:pt x="3486965" y="2762885"/>
                    <a:pt x="3482632" y="2768425"/>
                  </a:cubicBezTo>
                  <a:cubicBezTo>
                    <a:pt x="3479706" y="2772160"/>
                    <a:pt x="3476943" y="2775689"/>
                    <a:pt x="3472132" y="2777715"/>
                  </a:cubicBezTo>
                  <a:cubicBezTo>
                    <a:pt x="3465849" y="2780358"/>
                    <a:pt x="3461789" y="2776718"/>
                    <a:pt x="3455690" y="2770556"/>
                  </a:cubicBezTo>
                  <a:cubicBezTo>
                    <a:pt x="3452445" y="2767276"/>
                    <a:pt x="3449090" y="2763884"/>
                    <a:pt x="3444969" y="2761963"/>
                  </a:cubicBezTo>
                  <a:cubicBezTo>
                    <a:pt x="3438473" y="2758937"/>
                    <a:pt x="3433311" y="2761900"/>
                    <a:pt x="3428312" y="2764765"/>
                  </a:cubicBezTo>
                  <a:cubicBezTo>
                    <a:pt x="3423679" y="2767425"/>
                    <a:pt x="3418878" y="2770185"/>
                    <a:pt x="3411999" y="2769268"/>
                  </a:cubicBezTo>
                  <a:cubicBezTo>
                    <a:pt x="3403869" y="2768196"/>
                    <a:pt x="3393709" y="2761670"/>
                    <a:pt x="3385542" y="2756430"/>
                  </a:cubicBezTo>
                  <a:cubicBezTo>
                    <a:pt x="3378161" y="2751690"/>
                    <a:pt x="3372331" y="2747947"/>
                    <a:pt x="3368161" y="2747947"/>
                  </a:cubicBezTo>
                  <a:cubicBezTo>
                    <a:pt x="3361619" y="2747947"/>
                    <a:pt x="3349878" y="2762816"/>
                    <a:pt x="3343582" y="2772814"/>
                  </a:cubicBezTo>
                  <a:cubicBezTo>
                    <a:pt x="3338491" y="2780900"/>
                    <a:pt x="3330552" y="2795732"/>
                    <a:pt x="3334609" y="2804206"/>
                  </a:cubicBezTo>
                  <a:cubicBezTo>
                    <a:pt x="3341005" y="2817571"/>
                    <a:pt x="3363909" y="2810797"/>
                    <a:pt x="3376213" y="2807156"/>
                  </a:cubicBezTo>
                  <a:cubicBezTo>
                    <a:pt x="3377959" y="2806639"/>
                    <a:pt x="3379439" y="2806200"/>
                    <a:pt x="3380551" y="2805922"/>
                  </a:cubicBezTo>
                  <a:cubicBezTo>
                    <a:pt x="3381048" y="2805801"/>
                    <a:pt x="3381361" y="2805874"/>
                    <a:pt x="3381770" y="2806191"/>
                  </a:cubicBezTo>
                  <a:cubicBezTo>
                    <a:pt x="3384977" y="2808695"/>
                    <a:pt x="3387218" y="2820694"/>
                    <a:pt x="3387218" y="2835371"/>
                  </a:cubicBezTo>
                  <a:cubicBezTo>
                    <a:pt x="3387218" y="2845103"/>
                    <a:pt x="3391304" y="2854564"/>
                    <a:pt x="3395255" y="2863713"/>
                  </a:cubicBezTo>
                  <a:cubicBezTo>
                    <a:pt x="3397217" y="2868253"/>
                    <a:pt x="3399068" y="2872544"/>
                    <a:pt x="3400407" y="2876785"/>
                  </a:cubicBezTo>
                  <a:cubicBezTo>
                    <a:pt x="3401365" y="2879816"/>
                    <a:pt x="3401212" y="2882279"/>
                    <a:pt x="3399944" y="2884322"/>
                  </a:cubicBezTo>
                  <a:cubicBezTo>
                    <a:pt x="3397808" y="2887755"/>
                    <a:pt x="3392219" y="2890328"/>
                    <a:pt x="3384204" y="2891562"/>
                  </a:cubicBezTo>
                  <a:cubicBezTo>
                    <a:pt x="3377676" y="2892564"/>
                    <a:pt x="3373363" y="2894848"/>
                    <a:pt x="3371014" y="2898543"/>
                  </a:cubicBezTo>
                  <a:cubicBezTo>
                    <a:pt x="3368771" y="2902073"/>
                    <a:pt x="3368486" y="2906753"/>
                    <a:pt x="3370163" y="2912454"/>
                  </a:cubicBezTo>
                  <a:cubicBezTo>
                    <a:pt x="3371912" y="2918396"/>
                    <a:pt x="3375838" y="2923239"/>
                    <a:pt x="3379993" y="2928369"/>
                  </a:cubicBezTo>
                  <a:cubicBezTo>
                    <a:pt x="3384438" y="2933853"/>
                    <a:pt x="3389034" y="2939525"/>
                    <a:pt x="3390734" y="2946657"/>
                  </a:cubicBezTo>
                  <a:cubicBezTo>
                    <a:pt x="3393301" y="2957442"/>
                    <a:pt x="3391843" y="2996130"/>
                    <a:pt x="3391060" y="3016912"/>
                  </a:cubicBezTo>
                  <a:cubicBezTo>
                    <a:pt x="3390826" y="3023091"/>
                    <a:pt x="3390653" y="3027761"/>
                    <a:pt x="3390653" y="3029790"/>
                  </a:cubicBezTo>
                  <a:cubicBezTo>
                    <a:pt x="3390653" y="3033447"/>
                    <a:pt x="3381441" y="3043567"/>
                    <a:pt x="3374716" y="3050955"/>
                  </a:cubicBezTo>
                  <a:cubicBezTo>
                    <a:pt x="3366954" y="3059477"/>
                    <a:pt x="3360254" y="3066839"/>
                    <a:pt x="3359127" y="3071725"/>
                  </a:cubicBezTo>
                  <a:cubicBezTo>
                    <a:pt x="3358074" y="3076292"/>
                    <a:pt x="3358857" y="3080762"/>
                    <a:pt x="3359617" y="3085083"/>
                  </a:cubicBezTo>
                  <a:cubicBezTo>
                    <a:pt x="3360437" y="3089755"/>
                    <a:pt x="3361210" y="3094171"/>
                    <a:pt x="3359361" y="3097865"/>
                  </a:cubicBezTo>
                  <a:cubicBezTo>
                    <a:pt x="3358191" y="3100211"/>
                    <a:pt x="3354775" y="3100693"/>
                    <a:pt x="3350078" y="3101113"/>
                  </a:cubicBezTo>
                  <a:cubicBezTo>
                    <a:pt x="3345219" y="3101549"/>
                    <a:pt x="3337874" y="3102210"/>
                    <a:pt x="3338452" y="3109703"/>
                  </a:cubicBezTo>
                  <a:cubicBezTo>
                    <a:pt x="3338971" y="3116470"/>
                    <a:pt x="3345960" y="3117594"/>
                    <a:pt x="3354053" y="3118896"/>
                  </a:cubicBezTo>
                  <a:cubicBezTo>
                    <a:pt x="3361390" y="3120079"/>
                    <a:pt x="3370519" y="3121547"/>
                    <a:pt x="3378925" y="3127040"/>
                  </a:cubicBezTo>
                  <a:cubicBezTo>
                    <a:pt x="3396318" y="3138415"/>
                    <a:pt x="3407286" y="3160919"/>
                    <a:pt x="3408541" y="3170319"/>
                  </a:cubicBezTo>
                  <a:cubicBezTo>
                    <a:pt x="3409839" y="3180056"/>
                    <a:pt x="3402633" y="3192692"/>
                    <a:pt x="3395459" y="3201268"/>
                  </a:cubicBezTo>
                  <a:cubicBezTo>
                    <a:pt x="3387876" y="3210324"/>
                    <a:pt x="3380653" y="3211099"/>
                    <a:pt x="3370536" y="3203955"/>
                  </a:cubicBezTo>
                  <a:cubicBezTo>
                    <a:pt x="3368934" y="3202823"/>
                    <a:pt x="3366823" y="3201236"/>
                    <a:pt x="3364297" y="3199336"/>
                  </a:cubicBezTo>
                  <a:cubicBezTo>
                    <a:pt x="3348503" y="3187459"/>
                    <a:pt x="3315636" y="3162741"/>
                    <a:pt x="3289294" y="3161517"/>
                  </a:cubicBezTo>
                  <a:cubicBezTo>
                    <a:pt x="3262057" y="3160239"/>
                    <a:pt x="3033501" y="3168939"/>
                    <a:pt x="2998100" y="3174604"/>
                  </a:cubicBezTo>
                  <a:cubicBezTo>
                    <a:pt x="2982621" y="3177081"/>
                    <a:pt x="2939566" y="3179046"/>
                    <a:pt x="2897931" y="3180953"/>
                  </a:cubicBezTo>
                  <a:cubicBezTo>
                    <a:pt x="2833893" y="3183879"/>
                    <a:pt x="2794523" y="3185901"/>
                    <a:pt x="2787720" y="3189300"/>
                  </a:cubicBezTo>
                  <a:cubicBezTo>
                    <a:pt x="2782911" y="3191707"/>
                    <a:pt x="2775438" y="3197710"/>
                    <a:pt x="2766789" y="3204659"/>
                  </a:cubicBezTo>
                  <a:cubicBezTo>
                    <a:pt x="2752056" y="3216498"/>
                    <a:pt x="2733717" y="3231228"/>
                    <a:pt x="2719432" y="3235849"/>
                  </a:cubicBezTo>
                  <a:cubicBezTo>
                    <a:pt x="2698701" y="3242557"/>
                    <a:pt x="2660104" y="3236839"/>
                    <a:pt x="2654120" y="3235886"/>
                  </a:cubicBezTo>
                  <a:cubicBezTo>
                    <a:pt x="2644493" y="3226529"/>
                    <a:pt x="2611511" y="3228968"/>
                    <a:pt x="2607503" y="3230980"/>
                  </a:cubicBezTo>
                  <a:cubicBezTo>
                    <a:pt x="2605701" y="3231879"/>
                    <a:pt x="2604079" y="3233952"/>
                    <a:pt x="2601621" y="3237088"/>
                  </a:cubicBezTo>
                  <a:cubicBezTo>
                    <a:pt x="2597547" y="3242289"/>
                    <a:pt x="2591970" y="3249409"/>
                    <a:pt x="2584526" y="3251886"/>
                  </a:cubicBezTo>
                  <a:cubicBezTo>
                    <a:pt x="2574574" y="3255193"/>
                    <a:pt x="2548308" y="3245739"/>
                    <a:pt x="2533575" y="3215815"/>
                  </a:cubicBezTo>
                  <a:cubicBezTo>
                    <a:pt x="2527218" y="3202906"/>
                    <a:pt x="2514612" y="3168205"/>
                    <a:pt x="2501264" y="3131468"/>
                  </a:cubicBezTo>
                  <a:cubicBezTo>
                    <a:pt x="2483888" y="3083646"/>
                    <a:pt x="2465919" y="3034201"/>
                    <a:pt x="2458248" y="3023089"/>
                  </a:cubicBezTo>
                  <a:cubicBezTo>
                    <a:pt x="2453661" y="3016447"/>
                    <a:pt x="2446356" y="3006903"/>
                    <a:pt x="2438621" y="2996798"/>
                  </a:cubicBezTo>
                  <a:cubicBezTo>
                    <a:pt x="2423503" y="2977049"/>
                    <a:pt x="2406369" y="2954660"/>
                    <a:pt x="2400777" y="2942890"/>
                  </a:cubicBezTo>
                  <a:cubicBezTo>
                    <a:pt x="2391633" y="2923646"/>
                    <a:pt x="2383099" y="2898184"/>
                    <a:pt x="2398376" y="2871879"/>
                  </a:cubicBezTo>
                  <a:cubicBezTo>
                    <a:pt x="2404342" y="2861601"/>
                    <a:pt x="2410087" y="2853708"/>
                    <a:pt x="2415159" y="2846741"/>
                  </a:cubicBezTo>
                  <a:cubicBezTo>
                    <a:pt x="2423937" y="2834688"/>
                    <a:pt x="2430280" y="2825976"/>
                    <a:pt x="2428973" y="2815544"/>
                  </a:cubicBezTo>
                  <a:cubicBezTo>
                    <a:pt x="2428263" y="2809858"/>
                    <a:pt x="2426134" y="2803640"/>
                    <a:pt x="2424079" y="2797629"/>
                  </a:cubicBezTo>
                  <a:cubicBezTo>
                    <a:pt x="2420746" y="2787893"/>
                    <a:pt x="2417300" y="2777830"/>
                    <a:pt x="2420094" y="2770719"/>
                  </a:cubicBezTo>
                  <a:cubicBezTo>
                    <a:pt x="2421655" y="2766740"/>
                    <a:pt x="2425179" y="2763160"/>
                    <a:pt x="2428907" y="2759371"/>
                  </a:cubicBezTo>
                  <a:cubicBezTo>
                    <a:pt x="2436071" y="2752095"/>
                    <a:pt x="2444983" y="2743036"/>
                    <a:pt x="2442706" y="2727101"/>
                  </a:cubicBezTo>
                  <a:cubicBezTo>
                    <a:pt x="2440177" y="2709381"/>
                    <a:pt x="2422816" y="2689145"/>
                    <a:pt x="2391109" y="2666953"/>
                  </a:cubicBezTo>
                  <a:cubicBezTo>
                    <a:pt x="2379954" y="2659145"/>
                    <a:pt x="2366455" y="2656663"/>
                    <a:pt x="2356596" y="2654851"/>
                  </a:cubicBezTo>
                  <a:cubicBezTo>
                    <a:pt x="2350466" y="2653722"/>
                    <a:pt x="2344677" y="2652657"/>
                    <a:pt x="2343034" y="2650877"/>
                  </a:cubicBezTo>
                  <a:cubicBezTo>
                    <a:pt x="2340476" y="2648107"/>
                    <a:pt x="2339213" y="2642864"/>
                    <a:pt x="2340027" y="2638409"/>
                  </a:cubicBezTo>
                  <a:cubicBezTo>
                    <a:pt x="2340442" y="2636142"/>
                    <a:pt x="2341551" y="2633133"/>
                    <a:pt x="2344485" y="2631665"/>
                  </a:cubicBezTo>
                  <a:cubicBezTo>
                    <a:pt x="2346562" y="2630626"/>
                    <a:pt x="2349164" y="2630089"/>
                    <a:pt x="2351680" y="2629575"/>
                  </a:cubicBezTo>
                  <a:cubicBezTo>
                    <a:pt x="2356040" y="2628678"/>
                    <a:pt x="2360551" y="2627753"/>
                    <a:pt x="2362836" y="2624020"/>
                  </a:cubicBezTo>
                  <a:cubicBezTo>
                    <a:pt x="2364370" y="2621516"/>
                    <a:pt x="2364555" y="2618261"/>
                    <a:pt x="2363402" y="2614069"/>
                  </a:cubicBezTo>
                  <a:cubicBezTo>
                    <a:pt x="2361256" y="2606298"/>
                    <a:pt x="2351795" y="2589234"/>
                    <a:pt x="2343451" y="2574177"/>
                  </a:cubicBezTo>
                  <a:cubicBezTo>
                    <a:pt x="2337496" y="2563436"/>
                    <a:pt x="2331337" y="2552324"/>
                    <a:pt x="2330422" y="2549030"/>
                  </a:cubicBezTo>
                  <a:cubicBezTo>
                    <a:pt x="2328123" y="2540751"/>
                    <a:pt x="2327408" y="2537238"/>
                    <a:pt x="2332924" y="2533448"/>
                  </a:cubicBezTo>
                  <a:cubicBezTo>
                    <a:pt x="2338698" y="2529479"/>
                    <a:pt x="2345462" y="2524114"/>
                    <a:pt x="2346538" y="2517787"/>
                  </a:cubicBezTo>
                  <a:cubicBezTo>
                    <a:pt x="2347003" y="2515038"/>
                    <a:pt x="2346357" y="2512439"/>
                    <a:pt x="2344619" y="2510069"/>
                  </a:cubicBezTo>
                  <a:cubicBezTo>
                    <a:pt x="2343146" y="2508062"/>
                    <a:pt x="2341022" y="2505968"/>
                    <a:pt x="2338562" y="2503541"/>
                  </a:cubicBezTo>
                  <a:cubicBezTo>
                    <a:pt x="2332190" y="2497258"/>
                    <a:pt x="2324260" y="2489438"/>
                    <a:pt x="2323656" y="2479113"/>
                  </a:cubicBezTo>
                  <a:cubicBezTo>
                    <a:pt x="2322853" y="2465497"/>
                    <a:pt x="2327799" y="2458536"/>
                    <a:pt x="2340722" y="2455088"/>
                  </a:cubicBezTo>
                  <a:cubicBezTo>
                    <a:pt x="2344589" y="2454059"/>
                    <a:pt x="2348659" y="2453601"/>
                    <a:pt x="2352973" y="2453113"/>
                  </a:cubicBezTo>
                  <a:cubicBezTo>
                    <a:pt x="2363207" y="2451959"/>
                    <a:pt x="2374811" y="2450652"/>
                    <a:pt x="2384245" y="2440514"/>
                  </a:cubicBezTo>
                  <a:cubicBezTo>
                    <a:pt x="2397298" y="2426495"/>
                    <a:pt x="2394833" y="2400297"/>
                    <a:pt x="2379066" y="2385547"/>
                  </a:cubicBezTo>
                  <a:cubicBezTo>
                    <a:pt x="2370339" y="2377386"/>
                    <a:pt x="2347581" y="2369834"/>
                    <a:pt x="2327501" y="2363175"/>
                  </a:cubicBezTo>
                  <a:cubicBezTo>
                    <a:pt x="2316901" y="2359656"/>
                    <a:pt x="2303705" y="2355279"/>
                    <a:pt x="2301983" y="2353385"/>
                  </a:cubicBezTo>
                  <a:cubicBezTo>
                    <a:pt x="2296828" y="2346677"/>
                    <a:pt x="2296819" y="2335255"/>
                    <a:pt x="2301803" y="2320271"/>
                  </a:cubicBezTo>
                  <a:cubicBezTo>
                    <a:pt x="2308964" y="2317135"/>
                    <a:pt x="2348574" y="2299864"/>
                    <a:pt x="2359578" y="2296602"/>
                  </a:cubicBezTo>
                  <a:cubicBezTo>
                    <a:pt x="2370663" y="2293317"/>
                    <a:pt x="2386067" y="2294885"/>
                    <a:pt x="2396086" y="2309108"/>
                  </a:cubicBezTo>
                  <a:cubicBezTo>
                    <a:pt x="2403430" y="2319535"/>
                    <a:pt x="2409756" y="2318499"/>
                    <a:pt x="2417756" y="2317170"/>
                  </a:cubicBezTo>
                  <a:cubicBezTo>
                    <a:pt x="2422989" y="2316306"/>
                    <a:pt x="2429504" y="2315233"/>
                    <a:pt x="2438858" y="2316833"/>
                  </a:cubicBezTo>
                  <a:cubicBezTo>
                    <a:pt x="2448985" y="2318569"/>
                    <a:pt x="2460969" y="2322690"/>
                    <a:pt x="2472557" y="2326674"/>
                  </a:cubicBezTo>
                  <a:cubicBezTo>
                    <a:pt x="2486519" y="2331478"/>
                    <a:pt x="2498847" y="2335716"/>
                    <a:pt x="2507253" y="2335716"/>
                  </a:cubicBezTo>
                  <a:cubicBezTo>
                    <a:pt x="2508630" y="2335716"/>
                    <a:pt x="2509903" y="2335604"/>
                    <a:pt x="2511059" y="2335358"/>
                  </a:cubicBezTo>
                  <a:cubicBezTo>
                    <a:pt x="2518640" y="2333763"/>
                    <a:pt x="2524819" y="2327009"/>
                    <a:pt x="2531361" y="2319857"/>
                  </a:cubicBezTo>
                  <a:cubicBezTo>
                    <a:pt x="2537006" y="2313685"/>
                    <a:pt x="2542844" y="2307304"/>
                    <a:pt x="2549225" y="2305024"/>
                  </a:cubicBezTo>
                  <a:cubicBezTo>
                    <a:pt x="2557935" y="2301915"/>
                    <a:pt x="2572421" y="2310479"/>
                    <a:pt x="2583009" y="2316723"/>
                  </a:cubicBezTo>
                  <a:cubicBezTo>
                    <a:pt x="2588417" y="2319913"/>
                    <a:pt x="2593087" y="2322668"/>
                    <a:pt x="2596754" y="2323929"/>
                  </a:cubicBezTo>
                  <a:cubicBezTo>
                    <a:pt x="2607232" y="2327528"/>
                    <a:pt x="2644734" y="2330125"/>
                    <a:pt x="2651208" y="2330549"/>
                  </a:cubicBezTo>
                  <a:cubicBezTo>
                    <a:pt x="2659967" y="2337555"/>
                    <a:pt x="2710976" y="2377988"/>
                    <a:pt x="2724565" y="2380707"/>
                  </a:cubicBezTo>
                  <a:cubicBezTo>
                    <a:pt x="2732578" y="2382316"/>
                    <a:pt x="2739642" y="2378668"/>
                    <a:pt x="2745877" y="2375457"/>
                  </a:cubicBezTo>
                  <a:cubicBezTo>
                    <a:pt x="2751378" y="2372629"/>
                    <a:pt x="2756589" y="2369954"/>
                    <a:pt x="2761602" y="2371078"/>
                  </a:cubicBezTo>
                  <a:cubicBezTo>
                    <a:pt x="2766618" y="2372192"/>
                    <a:pt x="2771039" y="2374399"/>
                    <a:pt x="2776157" y="2376954"/>
                  </a:cubicBezTo>
                  <a:cubicBezTo>
                    <a:pt x="2782948" y="2380349"/>
                    <a:pt x="2790646" y="2384194"/>
                    <a:pt x="2801548" y="2386210"/>
                  </a:cubicBezTo>
                  <a:cubicBezTo>
                    <a:pt x="2809029" y="2387593"/>
                    <a:pt x="2817293" y="2387471"/>
                    <a:pt x="2826047" y="2387361"/>
                  </a:cubicBezTo>
                  <a:cubicBezTo>
                    <a:pt x="2839243" y="2387164"/>
                    <a:pt x="2852881" y="2386983"/>
                    <a:pt x="2864054" y="2392172"/>
                  </a:cubicBezTo>
                  <a:cubicBezTo>
                    <a:pt x="2875827" y="2397637"/>
                    <a:pt x="2888457" y="2409541"/>
                    <a:pt x="2900671" y="2421058"/>
                  </a:cubicBezTo>
                  <a:cubicBezTo>
                    <a:pt x="2908035" y="2428000"/>
                    <a:pt x="2914992" y="2434557"/>
                    <a:pt x="2921883" y="2439916"/>
                  </a:cubicBezTo>
                  <a:cubicBezTo>
                    <a:pt x="2940161" y="2454132"/>
                    <a:pt x="2951234" y="2457817"/>
                    <a:pt x="2971300" y="2456324"/>
                  </a:cubicBezTo>
                  <a:cubicBezTo>
                    <a:pt x="2975099" y="2456044"/>
                    <a:pt x="2979273" y="2455617"/>
                    <a:pt x="2983633" y="2455168"/>
                  </a:cubicBezTo>
                  <a:cubicBezTo>
                    <a:pt x="2999634" y="2453530"/>
                    <a:pt x="3019551" y="2451489"/>
                    <a:pt x="3030328" y="2456385"/>
                  </a:cubicBezTo>
                  <a:cubicBezTo>
                    <a:pt x="3036381" y="2459136"/>
                    <a:pt x="3042752" y="2464525"/>
                    <a:pt x="3048916" y="2469738"/>
                  </a:cubicBezTo>
                  <a:cubicBezTo>
                    <a:pt x="3057048" y="2476614"/>
                    <a:pt x="3065456" y="2483725"/>
                    <a:pt x="3074137" y="2485792"/>
                  </a:cubicBezTo>
                  <a:cubicBezTo>
                    <a:pt x="3082969" y="2487901"/>
                    <a:pt x="3103349" y="2481849"/>
                    <a:pt x="3131198" y="2473083"/>
                  </a:cubicBezTo>
                  <a:cubicBezTo>
                    <a:pt x="3144685" y="2468836"/>
                    <a:pt x="3157423" y="2464824"/>
                    <a:pt x="3162219" y="2464573"/>
                  </a:cubicBezTo>
                  <a:cubicBezTo>
                    <a:pt x="3169005" y="2464220"/>
                    <a:pt x="3179344" y="2468099"/>
                    <a:pt x="3188500" y="2471525"/>
                  </a:cubicBezTo>
                  <a:cubicBezTo>
                    <a:pt x="3196266" y="2474434"/>
                    <a:pt x="3202977" y="2476943"/>
                    <a:pt x="3207405" y="2476943"/>
                  </a:cubicBezTo>
                  <a:cubicBezTo>
                    <a:pt x="3216388" y="2476943"/>
                    <a:pt x="3224091" y="2456612"/>
                    <a:pt x="3227524" y="2445910"/>
                  </a:cubicBezTo>
                  <a:cubicBezTo>
                    <a:pt x="3235137" y="2451486"/>
                    <a:pt x="3254047" y="2464127"/>
                    <a:pt x="3270406" y="2465256"/>
                  </a:cubicBezTo>
                  <a:cubicBezTo>
                    <a:pt x="3284217" y="2466205"/>
                    <a:pt x="3300250" y="2460335"/>
                    <a:pt x="3317223" y="2454120"/>
                  </a:cubicBezTo>
                  <a:cubicBezTo>
                    <a:pt x="3325763" y="2450989"/>
                    <a:pt x="3334592" y="2447753"/>
                    <a:pt x="3343538" y="2445232"/>
                  </a:cubicBezTo>
                  <a:cubicBezTo>
                    <a:pt x="3370458" y="2437629"/>
                    <a:pt x="3392133" y="2440299"/>
                    <a:pt x="3404562" y="2452728"/>
                  </a:cubicBezTo>
                  <a:cubicBezTo>
                    <a:pt x="3409480" y="2457646"/>
                    <a:pt x="3417612" y="2467158"/>
                    <a:pt x="3426220" y="2477229"/>
                  </a:cubicBezTo>
                  <a:cubicBezTo>
                    <a:pt x="3441867" y="2495534"/>
                    <a:pt x="3459601" y="2516280"/>
                    <a:pt x="3467885" y="2521186"/>
                  </a:cubicBezTo>
                  <a:cubicBezTo>
                    <a:pt x="3477911" y="2527130"/>
                    <a:pt x="3500625" y="2525931"/>
                    <a:pt x="3515665" y="2525138"/>
                  </a:cubicBezTo>
                  <a:cubicBezTo>
                    <a:pt x="3520188" y="2524899"/>
                    <a:pt x="3524095" y="2524697"/>
                    <a:pt x="3526006" y="2524799"/>
                  </a:cubicBezTo>
                  <a:cubicBezTo>
                    <a:pt x="3529559" y="2524997"/>
                    <a:pt x="3539457" y="2531471"/>
                    <a:pt x="3547408" y="2536674"/>
                  </a:cubicBezTo>
                  <a:cubicBezTo>
                    <a:pt x="3556147" y="2542392"/>
                    <a:pt x="3564404" y="2547793"/>
                    <a:pt x="3569456" y="2548996"/>
                  </a:cubicBezTo>
                  <a:cubicBezTo>
                    <a:pt x="3576737" y="2550729"/>
                    <a:pt x="3605245" y="2550944"/>
                    <a:pt x="3628151" y="2551119"/>
                  </a:cubicBezTo>
                  <a:cubicBezTo>
                    <a:pt x="3636590" y="2551183"/>
                    <a:pt x="3644025" y="2551239"/>
                    <a:pt x="3648833" y="2551363"/>
                  </a:cubicBezTo>
                  <a:cubicBezTo>
                    <a:pt x="3658707" y="2551624"/>
                    <a:pt x="3669672" y="2560985"/>
                    <a:pt x="3680277" y="2570037"/>
                  </a:cubicBezTo>
                  <a:cubicBezTo>
                    <a:pt x="3687007" y="2575779"/>
                    <a:pt x="3693966" y="2581719"/>
                    <a:pt x="3701035" y="2585784"/>
                  </a:cubicBezTo>
                  <a:cubicBezTo>
                    <a:pt x="3711552" y="2591829"/>
                    <a:pt x="3736899" y="2592958"/>
                    <a:pt x="3761414" y="2594050"/>
                  </a:cubicBezTo>
                  <a:cubicBezTo>
                    <a:pt x="3779790" y="2594867"/>
                    <a:pt x="3798793" y="2595715"/>
                    <a:pt x="3803496" y="2598758"/>
                  </a:cubicBezTo>
                  <a:cubicBezTo>
                    <a:pt x="3814998" y="2606200"/>
                    <a:pt x="3830480" y="2622521"/>
                    <a:pt x="3834883" y="2629436"/>
                  </a:cubicBezTo>
                  <a:cubicBezTo>
                    <a:pt x="3838621" y="2636671"/>
                    <a:pt x="3832391" y="2729306"/>
                    <a:pt x="3830365" y="2741461"/>
                  </a:cubicBezTo>
                  <a:cubicBezTo>
                    <a:pt x="3829373" y="2747425"/>
                    <a:pt x="3820519" y="2763589"/>
                    <a:pt x="3816369" y="2770756"/>
                  </a:cubicBezTo>
                  <a:close/>
                </a:path>
              </a:pathLst>
            </a:custGeom>
            <a:grpFill/>
            <a:ln cap="flat" cmpd="sng" w="0">
              <a:noFill/>
              <a:prstDash val="solid"/>
              <a:miter lim="800000"/>
            </a:ln>
          </p:spPr>
          <p:txBody>
            <a:bodyPr anchor="ctr">
              <a:spAutoFit/>
            </a:bodyPr>
            <a:lstStyle/>
            <a:p>
              <a:pPr algn="ctr"/>
              <a:endParaRPr lang="en-US"/>
            </a:p>
          </p:txBody>
        </p:sp>
        <p:sp>
          <p:nvSpPr>
            <p:cNvPr id="313" name="Free Form 172">
              <a:extLst>
                <a:ext uri="{FF2B5EF4-FFF2-40B4-BE49-F238E27FC236}">
                  <a16:creationId xmlns:a16="http://schemas.microsoft.com/office/drawing/2014/main" id="{8DD178A0-E545-4F67-B4E7-C45AB973C2F0}"/>
                </a:ext>
              </a:extLst>
            </p:cNvPr>
            <p:cNvSpPr/>
            <p:nvPr/>
          </p:nvSpPr>
          <p:spPr>
            <a:xfrm>
              <a:off x="2861841" y="3896695"/>
              <a:ext cx="429093" cy="184401"/>
            </a:xfrm>
            <a:custGeom>
              <a:avLst/>
              <a:gdLst/>
              <a:ahLst/>
              <a:cxnLst/>
              <a:rect b="0" l="0" r="0" t="0"/>
              <a:pathLst>
                <a:path h="469911" w="1093463">
                  <a:moveTo>
                    <a:pt x="1023925" y="183526"/>
                  </a:moveTo>
                  <a:cubicBezTo>
                    <a:pt x="1036961" y="176015"/>
                    <a:pt x="1049272" y="168929"/>
                    <a:pt x="1056273" y="162509"/>
                  </a:cubicBezTo>
                  <a:cubicBezTo>
                    <a:pt x="1072844" y="147315"/>
                    <a:pt x="1090847" y="120252"/>
                    <a:pt x="1091571" y="100001"/>
                  </a:cubicBezTo>
                  <a:cubicBezTo>
                    <a:pt x="1092222" y="81820"/>
                    <a:pt x="1093354" y="9180"/>
                    <a:pt x="1093463" y="1894"/>
                  </a:cubicBezTo>
                  <a:cubicBezTo>
                    <a:pt x="1091357" y="1675"/>
                    <a:pt x="1089304" y="1050"/>
                    <a:pt x="1087623" y="0"/>
                  </a:cubicBezTo>
                  <a:lnTo>
                    <a:pt x="1087623" y="1214"/>
                  </a:lnTo>
                  <a:cubicBezTo>
                    <a:pt x="1087609" y="2009"/>
                    <a:pt x="1086399" y="80803"/>
                    <a:pt x="1085724" y="99791"/>
                  </a:cubicBezTo>
                  <a:cubicBezTo>
                    <a:pt x="1085056" y="118452"/>
                    <a:pt x="1068016" y="143807"/>
                    <a:pt x="1052320" y="158193"/>
                  </a:cubicBezTo>
                  <a:cubicBezTo>
                    <a:pt x="1045790" y="164175"/>
                    <a:pt x="1033749" y="171109"/>
                    <a:pt x="1021006" y="178454"/>
                  </a:cubicBezTo>
                  <a:cubicBezTo>
                    <a:pt x="1002070" y="189361"/>
                    <a:pt x="980609" y="201723"/>
                    <a:pt x="968942" y="215478"/>
                  </a:cubicBezTo>
                  <a:cubicBezTo>
                    <a:pt x="955140" y="231740"/>
                    <a:pt x="953221" y="256417"/>
                    <a:pt x="951531" y="278184"/>
                  </a:cubicBezTo>
                  <a:cubicBezTo>
                    <a:pt x="950783" y="287767"/>
                    <a:pt x="950078" y="296821"/>
                    <a:pt x="948401" y="303946"/>
                  </a:cubicBezTo>
                  <a:cubicBezTo>
                    <a:pt x="944182" y="321880"/>
                    <a:pt x="921259" y="345435"/>
                    <a:pt x="907567" y="359510"/>
                  </a:cubicBezTo>
                  <a:cubicBezTo>
                    <a:pt x="904000" y="363177"/>
                    <a:pt x="900976" y="366286"/>
                    <a:pt x="898906" y="368634"/>
                  </a:cubicBezTo>
                  <a:cubicBezTo>
                    <a:pt x="888075" y="380907"/>
                    <a:pt x="876731" y="383735"/>
                    <a:pt x="863061" y="377483"/>
                  </a:cubicBezTo>
                  <a:cubicBezTo>
                    <a:pt x="845417" y="369398"/>
                    <a:pt x="804240" y="350400"/>
                    <a:pt x="778732" y="351156"/>
                  </a:cubicBezTo>
                  <a:cubicBezTo>
                    <a:pt x="763602" y="351580"/>
                    <a:pt x="748125" y="354209"/>
                    <a:pt x="735684" y="356328"/>
                  </a:cubicBezTo>
                  <a:cubicBezTo>
                    <a:pt x="728155" y="357605"/>
                    <a:pt x="721654" y="358715"/>
                    <a:pt x="718359" y="358715"/>
                  </a:cubicBezTo>
                  <a:cubicBezTo>
                    <a:pt x="713249" y="358715"/>
                    <a:pt x="698150" y="335870"/>
                    <a:pt x="690045" y="323595"/>
                  </a:cubicBezTo>
                  <a:cubicBezTo>
                    <a:pt x="686421" y="318113"/>
                    <a:pt x="682998" y="312932"/>
                    <a:pt x="680196" y="309084"/>
                  </a:cubicBezTo>
                  <a:cubicBezTo>
                    <a:pt x="674171" y="300798"/>
                    <a:pt x="665475" y="296187"/>
                    <a:pt x="657061" y="291730"/>
                  </a:cubicBezTo>
                  <a:cubicBezTo>
                    <a:pt x="649370" y="287653"/>
                    <a:pt x="641411" y="283439"/>
                    <a:pt x="635405" y="276365"/>
                  </a:cubicBezTo>
                  <a:cubicBezTo>
                    <a:pt x="630509" y="270599"/>
                    <a:pt x="625061" y="262740"/>
                    <a:pt x="618761" y="253639"/>
                  </a:cubicBezTo>
                  <a:cubicBezTo>
                    <a:pt x="608468" y="238785"/>
                    <a:pt x="596810" y="221950"/>
                    <a:pt x="583065" y="207776"/>
                  </a:cubicBezTo>
                  <a:cubicBezTo>
                    <a:pt x="570636" y="194959"/>
                    <a:pt x="556096" y="189141"/>
                    <a:pt x="540703" y="182982"/>
                  </a:cubicBezTo>
                  <a:cubicBezTo>
                    <a:pt x="527901" y="177859"/>
                    <a:pt x="514665" y="172563"/>
                    <a:pt x="500908" y="162775"/>
                  </a:cubicBezTo>
                  <a:cubicBezTo>
                    <a:pt x="470489" y="141144"/>
                    <a:pt x="333697" y="57453"/>
                    <a:pt x="314022" y="50426"/>
                  </a:cubicBezTo>
                  <a:cubicBezTo>
                    <a:pt x="296163" y="44047"/>
                    <a:pt x="272727" y="40704"/>
                    <a:pt x="267565" y="43805"/>
                  </a:cubicBezTo>
                  <a:cubicBezTo>
                    <a:pt x="265193" y="45229"/>
                    <a:pt x="263559" y="49233"/>
                    <a:pt x="260135" y="58714"/>
                  </a:cubicBezTo>
                  <a:cubicBezTo>
                    <a:pt x="258572" y="63044"/>
                    <a:pt x="256210" y="69587"/>
                    <a:pt x="255349" y="70516"/>
                  </a:cubicBezTo>
                  <a:cubicBezTo>
                    <a:pt x="252037" y="71884"/>
                    <a:pt x="221226" y="74212"/>
                    <a:pt x="193350" y="75675"/>
                  </a:cubicBezTo>
                  <a:cubicBezTo>
                    <a:pt x="179524" y="76407"/>
                    <a:pt x="156608" y="88982"/>
                    <a:pt x="153555" y="106267"/>
                  </a:cubicBezTo>
                  <a:cubicBezTo>
                    <a:pt x="153070" y="109006"/>
                    <a:pt x="152360" y="113551"/>
                    <a:pt x="151473" y="119257"/>
                  </a:cubicBezTo>
                  <a:cubicBezTo>
                    <a:pt x="147511" y="144660"/>
                    <a:pt x="139269" y="197507"/>
                    <a:pt x="132107" y="208253"/>
                  </a:cubicBezTo>
                  <a:cubicBezTo>
                    <a:pt x="123309" y="221450"/>
                    <a:pt x="33518" y="363424"/>
                    <a:pt x="17924" y="391865"/>
                  </a:cubicBezTo>
                  <a:cubicBezTo>
                    <a:pt x="4381" y="416554"/>
                    <a:pt x="785" y="453756"/>
                    <a:pt x="0" y="464620"/>
                  </a:cubicBezTo>
                  <a:cubicBezTo>
                    <a:pt x="1419" y="466431"/>
                    <a:pt x="2974" y="468204"/>
                    <a:pt x="4640" y="469911"/>
                  </a:cubicBezTo>
                  <a:cubicBezTo>
                    <a:pt x="5191" y="469399"/>
                    <a:pt x="5608" y="468767"/>
                    <a:pt x="5644" y="467989"/>
                  </a:cubicBezTo>
                  <a:cubicBezTo>
                    <a:pt x="5669" y="467533"/>
                    <a:pt x="8054" y="422033"/>
                    <a:pt x="23052" y="394676"/>
                  </a:cubicBezTo>
                  <a:cubicBezTo>
                    <a:pt x="38599" y="366330"/>
                    <a:pt x="128194" y="224669"/>
                    <a:pt x="136974" y="211501"/>
                  </a:cubicBezTo>
                  <a:cubicBezTo>
                    <a:pt x="144853" y="199685"/>
                    <a:pt x="152921" y="147949"/>
                    <a:pt x="157254" y="120161"/>
                  </a:cubicBezTo>
                  <a:cubicBezTo>
                    <a:pt x="158137" y="114502"/>
                    <a:pt x="158839" y="109998"/>
                    <a:pt x="159317" y="107287"/>
                  </a:cubicBezTo>
                  <a:cubicBezTo>
                    <a:pt x="161753" y="93490"/>
                    <a:pt x="181829" y="82147"/>
                    <a:pt x="193655" y="81523"/>
                  </a:cubicBezTo>
                  <a:cubicBezTo>
                    <a:pt x="211684" y="80574"/>
                    <a:pt x="254066" y="78104"/>
                    <a:pt x="258211" y="75612"/>
                  </a:cubicBezTo>
                  <a:cubicBezTo>
                    <a:pt x="260582" y="74188"/>
                    <a:pt x="262215" y="70189"/>
                    <a:pt x="265639" y="60701"/>
                  </a:cubicBezTo>
                  <a:cubicBezTo>
                    <a:pt x="267202" y="56373"/>
                    <a:pt x="269565" y="49828"/>
                    <a:pt x="270511" y="48858"/>
                  </a:cubicBezTo>
                  <a:cubicBezTo>
                    <a:pt x="273308" y="47629"/>
                    <a:pt x="292866" y="49087"/>
                    <a:pt x="312051" y="55939"/>
                  </a:cubicBezTo>
                  <a:cubicBezTo>
                    <a:pt x="331468" y="62874"/>
                    <a:pt x="467251" y="146026"/>
                    <a:pt x="497516" y="167547"/>
                  </a:cubicBezTo>
                  <a:cubicBezTo>
                    <a:pt x="511842" y="177734"/>
                    <a:pt x="525411" y="183165"/>
                    <a:pt x="538532" y="188412"/>
                  </a:cubicBezTo>
                  <a:cubicBezTo>
                    <a:pt x="553967" y="194594"/>
                    <a:pt x="567301" y="199929"/>
                    <a:pt x="578866" y="211853"/>
                  </a:cubicBezTo>
                  <a:cubicBezTo>
                    <a:pt x="592272" y="225678"/>
                    <a:pt x="603786" y="242303"/>
                    <a:pt x="613950" y="256968"/>
                  </a:cubicBezTo>
                  <a:cubicBezTo>
                    <a:pt x="620341" y="266197"/>
                    <a:pt x="625861" y="274171"/>
                    <a:pt x="630948" y="280157"/>
                  </a:cubicBezTo>
                  <a:cubicBezTo>
                    <a:pt x="637683" y="288082"/>
                    <a:pt x="646139" y="292568"/>
                    <a:pt x="654322" y="296902"/>
                  </a:cubicBezTo>
                  <a:cubicBezTo>
                    <a:pt x="662503" y="301239"/>
                    <a:pt x="670233" y="305336"/>
                    <a:pt x="675463" y="312522"/>
                  </a:cubicBezTo>
                  <a:cubicBezTo>
                    <a:pt x="678187" y="316270"/>
                    <a:pt x="681574" y="321395"/>
                    <a:pt x="685158" y="326826"/>
                  </a:cubicBezTo>
                  <a:cubicBezTo>
                    <a:pt x="700228" y="349622"/>
                    <a:pt x="710676" y="364562"/>
                    <a:pt x="718359" y="364562"/>
                  </a:cubicBezTo>
                  <a:cubicBezTo>
                    <a:pt x="722149" y="364562"/>
                    <a:pt x="728554" y="363477"/>
                    <a:pt x="736665" y="362095"/>
                  </a:cubicBezTo>
                  <a:cubicBezTo>
                    <a:pt x="748925" y="360010"/>
                    <a:pt x="764179" y="357415"/>
                    <a:pt x="778895" y="357006"/>
                  </a:cubicBezTo>
                  <a:cubicBezTo>
                    <a:pt x="802870" y="356413"/>
                    <a:pt x="844837" y="375564"/>
                    <a:pt x="860723" y="382850"/>
                  </a:cubicBezTo>
                  <a:cubicBezTo>
                    <a:pt x="876751" y="390200"/>
                    <a:pt x="890676" y="386808"/>
                    <a:pt x="903295" y="372507"/>
                  </a:cubicBezTo>
                  <a:cubicBezTo>
                    <a:pt x="905314" y="370212"/>
                    <a:pt x="908277" y="367171"/>
                    <a:pt x="911764" y="363592"/>
                  </a:cubicBezTo>
                  <a:cubicBezTo>
                    <a:pt x="926794" y="348147"/>
                    <a:pt x="949505" y="324802"/>
                    <a:pt x="954097" y="305290"/>
                  </a:cubicBezTo>
                  <a:cubicBezTo>
                    <a:pt x="955879" y="297721"/>
                    <a:pt x="956598" y="288452"/>
                    <a:pt x="957364" y="278638"/>
                  </a:cubicBezTo>
                  <a:cubicBezTo>
                    <a:pt x="958988" y="257753"/>
                    <a:pt x="960832" y="234083"/>
                    <a:pt x="973404" y="219263"/>
                  </a:cubicBezTo>
                  <a:cubicBezTo>
                    <a:pt x="984416" y="206286"/>
                    <a:pt x="1005408" y="194194"/>
                    <a:pt x="1023925" y="183526"/>
                  </a:cubicBezTo>
                  <a:close/>
                </a:path>
              </a:pathLst>
            </a:custGeom>
            <a:grpFill/>
            <a:ln cap="flat" cmpd="sng" w="0">
              <a:noFill/>
              <a:prstDash val="solid"/>
              <a:miter lim="800000"/>
            </a:ln>
          </p:spPr>
          <p:txBody>
            <a:bodyPr anchor="ctr">
              <a:spAutoFit/>
            </a:bodyPr>
            <a:lstStyle/>
            <a:p>
              <a:pPr algn="ctr"/>
              <a:endParaRPr lang="en-US"/>
            </a:p>
          </p:txBody>
        </p:sp>
        <p:sp>
          <p:nvSpPr>
            <p:cNvPr id="314" name="Free Form 173">
              <a:extLst>
                <a:ext uri="{FF2B5EF4-FFF2-40B4-BE49-F238E27FC236}">
                  <a16:creationId xmlns:a16="http://schemas.microsoft.com/office/drawing/2014/main" id="{42CE7CE8-0D9A-4155-900D-4994A5181ED1}"/>
                </a:ext>
              </a:extLst>
            </p:cNvPr>
            <p:cNvSpPr/>
            <p:nvPr/>
          </p:nvSpPr>
          <p:spPr>
            <a:xfrm>
              <a:off x="3059655" y="4422936"/>
              <a:ext cx="734482" cy="97822"/>
            </a:xfrm>
            <a:custGeom>
              <a:avLst/>
              <a:gdLst/>
              <a:ahLst/>
              <a:cxnLst/>
              <a:rect b="0" l="0" r="0" t="0"/>
              <a:pathLst>
                <a:path h="249280" w="1871689">
                  <a:moveTo>
                    <a:pt x="1871689" y="108957"/>
                  </a:moveTo>
                  <a:cubicBezTo>
                    <a:pt x="1870130" y="106038"/>
                    <a:pt x="1869233" y="103992"/>
                    <a:pt x="1869233" y="103992"/>
                  </a:cubicBezTo>
                  <a:cubicBezTo>
                    <a:pt x="1869233" y="103992"/>
                    <a:pt x="1869118" y="103846"/>
                    <a:pt x="1868955" y="103632"/>
                  </a:cubicBezTo>
                  <a:cubicBezTo>
                    <a:pt x="1838397" y="107704"/>
                    <a:pt x="1789071" y="113351"/>
                    <a:pt x="1783584" y="111520"/>
                  </a:cubicBezTo>
                  <a:cubicBezTo>
                    <a:pt x="1780807" y="110596"/>
                    <a:pt x="1777308" y="108677"/>
                    <a:pt x="1772875" y="106248"/>
                  </a:cubicBezTo>
                  <a:cubicBezTo>
                    <a:pt x="1765121" y="101995"/>
                    <a:pt x="1754499" y="96175"/>
                    <a:pt x="1740027" y="91627"/>
                  </a:cubicBezTo>
                  <a:cubicBezTo>
                    <a:pt x="1728959" y="88145"/>
                    <a:pt x="1713510" y="86872"/>
                    <a:pt x="1698565" y="85639"/>
                  </a:cubicBezTo>
                  <a:cubicBezTo>
                    <a:pt x="1683195" y="84373"/>
                    <a:pt x="1667299" y="83064"/>
                    <a:pt x="1658806" y="79330"/>
                  </a:cubicBezTo>
                  <a:cubicBezTo>
                    <a:pt x="1649463" y="75219"/>
                    <a:pt x="1644125" y="60528"/>
                    <a:pt x="1639838" y="48721"/>
                  </a:cubicBezTo>
                  <a:cubicBezTo>
                    <a:pt x="1636637" y="39921"/>
                    <a:pt x="1634108" y="32962"/>
                    <a:pt x="1630245" y="29904"/>
                  </a:cubicBezTo>
                  <a:cubicBezTo>
                    <a:pt x="1620889" y="22499"/>
                    <a:pt x="1575516" y="9312"/>
                    <a:pt x="1558091" y="10153"/>
                  </a:cubicBezTo>
                  <a:cubicBezTo>
                    <a:pt x="1548978" y="10636"/>
                    <a:pt x="1541149" y="14179"/>
                    <a:pt x="1536050" y="20126"/>
                  </a:cubicBezTo>
                  <a:cubicBezTo>
                    <a:pt x="1532054" y="24776"/>
                    <a:pt x="1530066" y="30494"/>
                    <a:pt x="1530600" y="35815"/>
                  </a:cubicBezTo>
                  <a:cubicBezTo>
                    <a:pt x="1531054" y="40362"/>
                    <a:pt x="1533507" y="46158"/>
                    <a:pt x="1536101" y="52298"/>
                  </a:cubicBezTo>
                  <a:cubicBezTo>
                    <a:pt x="1538759" y="58580"/>
                    <a:pt x="1541763" y="65695"/>
                    <a:pt x="1541168" y="68877"/>
                  </a:cubicBezTo>
                  <a:cubicBezTo>
                    <a:pt x="1540664" y="71610"/>
                    <a:pt x="1530434" y="70762"/>
                    <a:pt x="1518598" y="69782"/>
                  </a:cubicBezTo>
                  <a:cubicBezTo>
                    <a:pt x="1512476" y="69277"/>
                    <a:pt x="1505531" y="68699"/>
                    <a:pt x="1497467" y="68323"/>
                  </a:cubicBezTo>
                  <a:cubicBezTo>
                    <a:pt x="1460491" y="66595"/>
                    <a:pt x="1424393" y="68428"/>
                    <a:pt x="1380388" y="74300"/>
                  </a:cubicBezTo>
                  <a:cubicBezTo>
                    <a:pt x="1326738" y="81454"/>
                    <a:pt x="1264800" y="83873"/>
                    <a:pt x="1245147" y="79611"/>
                  </a:cubicBezTo>
                  <a:cubicBezTo>
                    <a:pt x="1230348" y="76392"/>
                    <a:pt x="1205137" y="45788"/>
                    <a:pt x="1191592" y="29343"/>
                  </a:cubicBezTo>
                  <a:cubicBezTo>
                    <a:pt x="1186025" y="22584"/>
                    <a:pt x="1183043" y="18992"/>
                    <a:pt x="1181358" y="17588"/>
                  </a:cubicBezTo>
                  <a:cubicBezTo>
                    <a:pt x="1176167" y="13260"/>
                    <a:pt x="1164850" y="13694"/>
                    <a:pt x="1151773" y="14208"/>
                  </a:cubicBezTo>
                  <a:cubicBezTo>
                    <a:pt x="1146696" y="14408"/>
                    <a:pt x="1141461" y="14613"/>
                    <a:pt x="1136608" y="14508"/>
                  </a:cubicBezTo>
                  <a:cubicBezTo>
                    <a:pt x="1129369" y="14354"/>
                    <a:pt x="1117901" y="11811"/>
                    <a:pt x="1106814" y="9348"/>
                  </a:cubicBezTo>
                  <a:cubicBezTo>
                    <a:pt x="1090233" y="5669"/>
                    <a:pt x="1079830" y="3525"/>
                    <a:pt x="1075283" y="5469"/>
                  </a:cubicBezTo>
                  <a:cubicBezTo>
                    <a:pt x="1070896" y="7349"/>
                    <a:pt x="1067885" y="12789"/>
                    <a:pt x="1064700" y="18546"/>
                  </a:cubicBezTo>
                  <a:cubicBezTo>
                    <a:pt x="1061647" y="24069"/>
                    <a:pt x="1058489" y="29780"/>
                    <a:pt x="1054408" y="32047"/>
                  </a:cubicBezTo>
                  <a:cubicBezTo>
                    <a:pt x="1051169" y="33847"/>
                    <a:pt x="1046239" y="34925"/>
                    <a:pt x="1041021" y="36066"/>
                  </a:cubicBezTo>
                  <a:cubicBezTo>
                    <a:pt x="1032252" y="37982"/>
                    <a:pt x="1022318" y="40158"/>
                    <a:pt x="1016242" y="46697"/>
                  </a:cubicBezTo>
                  <a:cubicBezTo>
                    <a:pt x="1008178" y="55383"/>
                    <a:pt x="1007268" y="77082"/>
                    <a:pt x="1007203" y="84629"/>
                  </a:cubicBezTo>
                  <a:cubicBezTo>
                    <a:pt x="999919" y="85636"/>
                    <a:pt x="978337" y="88126"/>
                    <a:pt x="967096" y="84383"/>
                  </a:cubicBezTo>
                  <a:cubicBezTo>
                    <a:pt x="959281" y="81779"/>
                    <a:pt x="937859" y="65380"/>
                    <a:pt x="918962" y="50911"/>
                  </a:cubicBezTo>
                  <a:cubicBezTo>
                    <a:pt x="903956" y="39419"/>
                    <a:pt x="890993" y="29499"/>
                    <a:pt x="884534" y="26066"/>
                  </a:cubicBezTo>
                  <a:cubicBezTo>
                    <a:pt x="871793" y="19297"/>
                    <a:pt x="845305" y="5205"/>
                    <a:pt x="809753" y="12501"/>
                  </a:cubicBezTo>
                  <a:cubicBezTo>
                    <a:pt x="788907" y="16788"/>
                    <a:pt x="766486" y="26780"/>
                    <a:pt x="750112" y="34076"/>
                  </a:cubicBezTo>
                  <a:cubicBezTo>
                    <a:pt x="740668" y="38287"/>
                    <a:pt x="732509" y="41920"/>
                    <a:pt x="729449" y="42230"/>
                  </a:cubicBezTo>
                  <a:cubicBezTo>
                    <a:pt x="724048" y="42754"/>
                    <a:pt x="709359" y="41577"/>
                    <a:pt x="697557" y="40616"/>
                  </a:cubicBezTo>
                  <a:cubicBezTo>
                    <a:pt x="689942" y="40001"/>
                    <a:pt x="683361" y="39467"/>
                    <a:pt x="680277" y="39467"/>
                  </a:cubicBezTo>
                  <a:cubicBezTo>
                    <a:pt x="673393" y="39467"/>
                    <a:pt x="671459" y="45893"/>
                    <a:pt x="669750" y="51564"/>
                  </a:cubicBezTo>
                  <a:cubicBezTo>
                    <a:pt x="668689" y="55093"/>
                    <a:pt x="667592" y="58741"/>
                    <a:pt x="665493" y="61808"/>
                  </a:cubicBezTo>
                  <a:cubicBezTo>
                    <a:pt x="660482" y="69133"/>
                    <a:pt x="637317" y="75648"/>
                    <a:pt x="622567" y="75648"/>
                  </a:cubicBezTo>
                  <a:cubicBezTo>
                    <a:pt x="615481" y="75648"/>
                    <a:pt x="612333" y="73047"/>
                    <a:pt x="608995" y="70296"/>
                  </a:cubicBezTo>
                  <a:cubicBezTo>
                    <a:pt x="606076" y="67885"/>
                    <a:pt x="602765" y="65151"/>
                    <a:pt x="597169" y="64666"/>
                  </a:cubicBezTo>
                  <a:cubicBezTo>
                    <a:pt x="591197" y="64176"/>
                    <a:pt x="584240" y="66051"/>
                    <a:pt x="576891" y="68063"/>
                  </a:cubicBezTo>
                  <a:cubicBezTo>
                    <a:pt x="570670" y="69767"/>
                    <a:pt x="564243" y="71528"/>
                    <a:pt x="558908" y="71528"/>
                  </a:cubicBezTo>
                  <a:cubicBezTo>
                    <a:pt x="547840" y="71528"/>
                    <a:pt x="530042" y="57846"/>
                    <a:pt x="528247" y="52459"/>
                  </a:cubicBezTo>
                  <a:cubicBezTo>
                    <a:pt x="527399" y="49921"/>
                    <a:pt x="529542" y="43986"/>
                    <a:pt x="531261" y="39219"/>
                  </a:cubicBezTo>
                  <a:cubicBezTo>
                    <a:pt x="533653" y="32606"/>
                    <a:pt x="535538" y="27380"/>
                    <a:pt x="533475" y="23942"/>
                  </a:cubicBezTo>
                  <a:cubicBezTo>
                    <a:pt x="530171" y="18431"/>
                    <a:pt x="496348" y="0"/>
                    <a:pt x="488179" y="543"/>
                  </a:cubicBezTo>
                  <a:cubicBezTo>
                    <a:pt x="482751" y="904"/>
                    <a:pt x="476178" y="5610"/>
                    <a:pt x="466239" y="12735"/>
                  </a:cubicBezTo>
                  <a:cubicBezTo>
                    <a:pt x="461576" y="16073"/>
                    <a:pt x="456290" y="19860"/>
                    <a:pt x="450128" y="23918"/>
                  </a:cubicBezTo>
                  <a:cubicBezTo>
                    <a:pt x="430892" y="36585"/>
                    <a:pt x="376042" y="51069"/>
                    <a:pt x="365579" y="47841"/>
                  </a:cubicBezTo>
                  <a:cubicBezTo>
                    <a:pt x="358739" y="45734"/>
                    <a:pt x="352617" y="33310"/>
                    <a:pt x="348566" y="25086"/>
                  </a:cubicBezTo>
                  <a:cubicBezTo>
                    <a:pt x="346113" y="20104"/>
                    <a:pt x="344338" y="16503"/>
                    <a:pt x="342514" y="14679"/>
                  </a:cubicBezTo>
                  <a:cubicBezTo>
                    <a:pt x="337152" y="9312"/>
                    <a:pt x="322868" y="5240"/>
                    <a:pt x="311066" y="11906"/>
                  </a:cubicBezTo>
                  <a:cubicBezTo>
                    <a:pt x="306204" y="14654"/>
                    <a:pt x="302086" y="20094"/>
                    <a:pt x="297728" y="25856"/>
                  </a:cubicBezTo>
                  <a:cubicBezTo>
                    <a:pt x="292322" y="32996"/>
                    <a:pt x="286731" y="40382"/>
                    <a:pt x="280906" y="40382"/>
                  </a:cubicBezTo>
                  <a:cubicBezTo>
                    <a:pt x="273959" y="40382"/>
                    <a:pt x="265200" y="28334"/>
                    <a:pt x="259404" y="20360"/>
                  </a:cubicBezTo>
                  <a:cubicBezTo>
                    <a:pt x="256041" y="15739"/>
                    <a:pt x="253388" y="12092"/>
                    <a:pt x="251099" y="10311"/>
                  </a:cubicBezTo>
                  <a:cubicBezTo>
                    <a:pt x="245212" y="5730"/>
                    <a:pt x="237939" y="6269"/>
                    <a:pt x="229477" y="11906"/>
                  </a:cubicBezTo>
                  <a:cubicBezTo>
                    <a:pt x="224191" y="15427"/>
                    <a:pt x="223108" y="24103"/>
                    <a:pt x="221857" y="34147"/>
                  </a:cubicBezTo>
                  <a:cubicBezTo>
                    <a:pt x="221589" y="36295"/>
                    <a:pt x="221314" y="38499"/>
                    <a:pt x="220989" y="40711"/>
                  </a:cubicBezTo>
                  <a:cubicBezTo>
                    <a:pt x="219436" y="51260"/>
                    <a:pt x="205474" y="68138"/>
                    <a:pt x="198490" y="69886"/>
                  </a:cubicBezTo>
                  <a:lnTo>
                    <a:pt x="198449" y="69886"/>
                  </a:lnTo>
                  <a:cubicBezTo>
                    <a:pt x="194681" y="69886"/>
                    <a:pt x="183260" y="53003"/>
                    <a:pt x="178373" y="45778"/>
                  </a:cubicBezTo>
                  <a:cubicBezTo>
                    <a:pt x="171721" y="35939"/>
                    <a:pt x="169188" y="32418"/>
                    <a:pt x="166888" y="31533"/>
                  </a:cubicBezTo>
                  <a:cubicBezTo>
                    <a:pt x="161397" y="29419"/>
                    <a:pt x="122424" y="30779"/>
                    <a:pt x="118362" y="31367"/>
                  </a:cubicBezTo>
                  <a:cubicBezTo>
                    <a:pt x="108274" y="32806"/>
                    <a:pt x="109593" y="45507"/>
                    <a:pt x="110027" y="49677"/>
                  </a:cubicBezTo>
                  <a:cubicBezTo>
                    <a:pt x="111042" y="59523"/>
                    <a:pt x="122949" y="63422"/>
                    <a:pt x="132512" y="66556"/>
                  </a:cubicBezTo>
                  <a:cubicBezTo>
                    <a:pt x="134650" y="67255"/>
                    <a:pt x="136660" y="67914"/>
                    <a:pt x="138349" y="68584"/>
                  </a:cubicBezTo>
                  <a:cubicBezTo>
                    <a:pt x="140576" y="69472"/>
                    <a:pt x="141851" y="71232"/>
                    <a:pt x="142146" y="73829"/>
                  </a:cubicBezTo>
                  <a:cubicBezTo>
                    <a:pt x="142570" y="77587"/>
                    <a:pt x="140646" y="82083"/>
                    <a:pt x="137769" y="84063"/>
                  </a:cubicBezTo>
                  <a:cubicBezTo>
                    <a:pt x="135594" y="85582"/>
                    <a:pt x="129530" y="84563"/>
                    <a:pt x="124177" y="83668"/>
                  </a:cubicBezTo>
                  <a:cubicBezTo>
                    <a:pt x="117101" y="82488"/>
                    <a:pt x="109072" y="81159"/>
                    <a:pt x="103156" y="83802"/>
                  </a:cubicBezTo>
                  <a:cubicBezTo>
                    <a:pt x="89969" y="89716"/>
                    <a:pt x="81657" y="104190"/>
                    <a:pt x="79423" y="108486"/>
                  </a:cubicBezTo>
                  <a:cubicBezTo>
                    <a:pt x="75305" y="116411"/>
                    <a:pt x="74156" y="142951"/>
                    <a:pt x="80077" y="149881"/>
                  </a:cubicBezTo>
                  <a:cubicBezTo>
                    <a:pt x="81757" y="151853"/>
                    <a:pt x="84063" y="152548"/>
                    <a:pt x="86382" y="151768"/>
                  </a:cubicBezTo>
                  <a:cubicBezTo>
                    <a:pt x="92030" y="149886"/>
                    <a:pt x="99284" y="141775"/>
                    <a:pt x="108179" y="131368"/>
                  </a:cubicBezTo>
                  <a:cubicBezTo>
                    <a:pt x="111127" y="127916"/>
                    <a:pt x="114465" y="124007"/>
                    <a:pt x="115577" y="123268"/>
                  </a:cubicBezTo>
                  <a:cubicBezTo>
                    <a:pt x="116567" y="122724"/>
                    <a:pt x="121200" y="123517"/>
                    <a:pt x="125502" y="126387"/>
                  </a:cubicBezTo>
                  <a:cubicBezTo>
                    <a:pt x="128220" y="128208"/>
                    <a:pt x="129359" y="129949"/>
                    <a:pt x="129264" y="130803"/>
                  </a:cubicBezTo>
                  <a:cubicBezTo>
                    <a:pt x="128893" y="134131"/>
                    <a:pt x="123058" y="142800"/>
                    <a:pt x="118372" y="149766"/>
                  </a:cubicBezTo>
                  <a:cubicBezTo>
                    <a:pt x="115453" y="154102"/>
                    <a:pt x="112700" y="158191"/>
                    <a:pt x="110742" y="161622"/>
                  </a:cubicBezTo>
                  <a:cubicBezTo>
                    <a:pt x="104531" y="172480"/>
                    <a:pt x="108379" y="185957"/>
                    <a:pt x="113544" y="191509"/>
                  </a:cubicBezTo>
                  <a:cubicBezTo>
                    <a:pt x="116358" y="194545"/>
                    <a:pt x="122749" y="197754"/>
                    <a:pt x="128930" y="200858"/>
                  </a:cubicBezTo>
                  <a:cubicBezTo>
                    <a:pt x="131129" y="201965"/>
                    <a:pt x="133902" y="203360"/>
                    <a:pt x="135536" y="204259"/>
                  </a:cubicBezTo>
                  <a:cubicBezTo>
                    <a:pt x="131739" y="207956"/>
                    <a:pt x="119652" y="216705"/>
                    <a:pt x="99498" y="230333"/>
                  </a:cubicBezTo>
                  <a:lnTo>
                    <a:pt x="98930" y="230721"/>
                  </a:lnTo>
                  <a:cubicBezTo>
                    <a:pt x="87996" y="238117"/>
                    <a:pt x="56263" y="242574"/>
                    <a:pt x="48921" y="236102"/>
                  </a:cubicBezTo>
                  <a:cubicBezTo>
                    <a:pt x="44334" y="232062"/>
                    <a:pt x="42042" y="225576"/>
                    <a:pt x="39394" y="218061"/>
                  </a:cubicBezTo>
                  <a:cubicBezTo>
                    <a:pt x="37575" y="212899"/>
                    <a:pt x="35515" y="207051"/>
                    <a:pt x="32389" y="201255"/>
                  </a:cubicBezTo>
                  <a:cubicBezTo>
                    <a:pt x="30360" y="197498"/>
                    <a:pt x="27312" y="195067"/>
                    <a:pt x="23335" y="194035"/>
                  </a:cubicBezTo>
                  <a:cubicBezTo>
                    <a:pt x="14471" y="191738"/>
                    <a:pt x="3601" y="197366"/>
                    <a:pt x="0" y="199446"/>
                  </a:cubicBezTo>
                  <a:cubicBezTo>
                    <a:pt x="234" y="201631"/>
                    <a:pt x="470" y="203779"/>
                    <a:pt x="719" y="205888"/>
                  </a:cubicBezTo>
                  <a:lnTo>
                    <a:pt x="1928" y="205113"/>
                  </a:lnTo>
                  <a:cubicBezTo>
                    <a:pt x="5210" y="203016"/>
                    <a:pt x="15193" y="197963"/>
                    <a:pt x="21874" y="199702"/>
                  </a:cubicBezTo>
                  <a:cubicBezTo>
                    <a:pt x="24245" y="200321"/>
                    <a:pt x="25998" y="201736"/>
                    <a:pt x="27236" y="204035"/>
                  </a:cubicBezTo>
                  <a:cubicBezTo>
                    <a:pt x="30141" y="209426"/>
                    <a:pt x="32043" y="214803"/>
                    <a:pt x="33876" y="220009"/>
                  </a:cubicBezTo>
                  <a:cubicBezTo>
                    <a:pt x="36675" y="227948"/>
                    <a:pt x="39319" y="235449"/>
                    <a:pt x="45054" y="240492"/>
                  </a:cubicBezTo>
                  <a:cubicBezTo>
                    <a:pt x="55034" y="249280"/>
                    <a:pt x="90186" y="243713"/>
                    <a:pt x="102207" y="235568"/>
                  </a:cubicBezTo>
                  <a:lnTo>
                    <a:pt x="102780" y="235183"/>
                  </a:lnTo>
                  <a:cubicBezTo>
                    <a:pt x="144628" y="206868"/>
                    <a:pt x="143724" y="205293"/>
                    <a:pt x="141927" y="202160"/>
                  </a:cubicBezTo>
                  <a:cubicBezTo>
                    <a:pt x="140951" y="200448"/>
                    <a:pt x="138593" y="199163"/>
                    <a:pt x="131558" y="195630"/>
                  </a:cubicBezTo>
                  <a:cubicBezTo>
                    <a:pt x="126650" y="193162"/>
                    <a:pt x="119930" y="189790"/>
                    <a:pt x="117828" y="187530"/>
                  </a:cubicBezTo>
                  <a:cubicBezTo>
                    <a:pt x="113995" y="183399"/>
                    <a:pt x="111071" y="172836"/>
                    <a:pt x="115819" y="164526"/>
                  </a:cubicBezTo>
                  <a:cubicBezTo>
                    <a:pt x="117672" y="161283"/>
                    <a:pt x="120371" y="157276"/>
                    <a:pt x="123224" y="153033"/>
                  </a:cubicBezTo>
                  <a:cubicBezTo>
                    <a:pt x="130069" y="142870"/>
                    <a:pt x="134587" y="135874"/>
                    <a:pt x="135084" y="131451"/>
                  </a:cubicBezTo>
                  <a:cubicBezTo>
                    <a:pt x="135489" y="127764"/>
                    <a:pt x="132917" y="124031"/>
                    <a:pt x="127835" y="120939"/>
                  </a:cubicBezTo>
                  <a:cubicBezTo>
                    <a:pt x="122973" y="117977"/>
                    <a:pt x="116058" y="115911"/>
                    <a:pt x="112341" y="118391"/>
                  </a:cubicBezTo>
                  <a:cubicBezTo>
                    <a:pt x="110627" y="119535"/>
                    <a:pt x="108084" y="122473"/>
                    <a:pt x="103727" y="127564"/>
                  </a:cubicBezTo>
                  <a:cubicBezTo>
                    <a:pt x="97899" y="134389"/>
                    <a:pt x="89086" y="144694"/>
                    <a:pt x="84719" y="146272"/>
                  </a:cubicBezTo>
                  <a:cubicBezTo>
                    <a:pt x="81301" y="144228"/>
                    <a:pt x="80496" y="119110"/>
                    <a:pt x="84614" y="111181"/>
                  </a:cubicBezTo>
                  <a:cubicBezTo>
                    <a:pt x="86629" y="107313"/>
                    <a:pt x="94088" y="94283"/>
                    <a:pt x="105546" y="89145"/>
                  </a:cubicBezTo>
                  <a:cubicBezTo>
                    <a:pt x="109847" y="87206"/>
                    <a:pt x="116948" y="88401"/>
                    <a:pt x="123214" y="89445"/>
                  </a:cubicBezTo>
                  <a:cubicBezTo>
                    <a:pt x="130588" y="90659"/>
                    <a:pt x="136955" y="91732"/>
                    <a:pt x="141093" y="88884"/>
                  </a:cubicBezTo>
                  <a:cubicBezTo>
                    <a:pt x="145738" y="85678"/>
                    <a:pt x="148627" y="79072"/>
                    <a:pt x="147962" y="73171"/>
                  </a:cubicBezTo>
                  <a:cubicBezTo>
                    <a:pt x="147428" y="68470"/>
                    <a:pt x="144714" y="64817"/>
                    <a:pt x="140512" y="63147"/>
                  </a:cubicBezTo>
                  <a:cubicBezTo>
                    <a:pt x="138727" y="62437"/>
                    <a:pt x="136604" y="61737"/>
                    <a:pt x="134331" y="60994"/>
                  </a:cubicBezTo>
                  <a:cubicBezTo>
                    <a:pt x="126377" y="58389"/>
                    <a:pt x="116477" y="55146"/>
                    <a:pt x="115848" y="49077"/>
                  </a:cubicBezTo>
                  <a:cubicBezTo>
                    <a:pt x="114680" y="37800"/>
                    <a:pt x="117957" y="37334"/>
                    <a:pt x="119191" y="37158"/>
                  </a:cubicBezTo>
                  <a:cubicBezTo>
                    <a:pt x="124268" y="36434"/>
                    <a:pt x="160910" y="35639"/>
                    <a:pt x="164567" y="36890"/>
                  </a:cubicBezTo>
                  <a:cubicBezTo>
                    <a:pt x="165906" y="37787"/>
                    <a:pt x="170132" y="44035"/>
                    <a:pt x="173526" y="49055"/>
                  </a:cubicBezTo>
                  <a:cubicBezTo>
                    <a:pt x="185094" y="66156"/>
                    <a:pt x="193118" y="77233"/>
                    <a:pt x="199863" y="75573"/>
                  </a:cubicBezTo>
                  <a:cubicBezTo>
                    <a:pt x="209641" y="73125"/>
                    <a:pt x="224986" y="53737"/>
                    <a:pt x="226780" y="41557"/>
                  </a:cubicBezTo>
                  <a:cubicBezTo>
                    <a:pt x="227110" y="39311"/>
                    <a:pt x="227390" y="37063"/>
                    <a:pt x="227666" y="34871"/>
                  </a:cubicBezTo>
                  <a:cubicBezTo>
                    <a:pt x="228648" y="26976"/>
                    <a:pt x="229668" y="18812"/>
                    <a:pt x="232725" y="16773"/>
                  </a:cubicBezTo>
                  <a:cubicBezTo>
                    <a:pt x="239111" y="12516"/>
                    <a:pt x="243669" y="11950"/>
                    <a:pt x="247507" y="14930"/>
                  </a:cubicBezTo>
                  <a:cubicBezTo>
                    <a:pt x="249145" y="16208"/>
                    <a:pt x="251828" y="19899"/>
                    <a:pt x="254671" y="23803"/>
                  </a:cubicBezTo>
                  <a:cubicBezTo>
                    <a:pt x="261937" y="33796"/>
                    <a:pt x="270976" y="46229"/>
                    <a:pt x="280906" y="46229"/>
                  </a:cubicBezTo>
                  <a:cubicBezTo>
                    <a:pt x="289640" y="46229"/>
                    <a:pt x="296124" y="37668"/>
                    <a:pt x="302390" y="29390"/>
                  </a:cubicBezTo>
                  <a:cubicBezTo>
                    <a:pt x="306199" y="24357"/>
                    <a:pt x="310144" y="19151"/>
                    <a:pt x="313944" y="17002"/>
                  </a:cubicBezTo>
                  <a:cubicBezTo>
                    <a:pt x="323436" y="11636"/>
                    <a:pt x="334889" y="15332"/>
                    <a:pt x="338376" y="18817"/>
                  </a:cubicBezTo>
                  <a:cubicBezTo>
                    <a:pt x="339517" y="19955"/>
                    <a:pt x="341446" y="23879"/>
                    <a:pt x="343319" y="27670"/>
                  </a:cubicBezTo>
                  <a:cubicBezTo>
                    <a:pt x="348081" y="37344"/>
                    <a:pt x="354606" y="50589"/>
                    <a:pt x="363855" y="53432"/>
                  </a:cubicBezTo>
                  <a:cubicBezTo>
                    <a:pt x="376813" y="57431"/>
                    <a:pt x="433669" y="41762"/>
                    <a:pt x="453347" y="28804"/>
                  </a:cubicBezTo>
                  <a:cubicBezTo>
                    <a:pt x="459604" y="24683"/>
                    <a:pt x="464939" y="20865"/>
                    <a:pt x="469645" y="17493"/>
                  </a:cubicBezTo>
                  <a:cubicBezTo>
                    <a:pt x="478111" y="11426"/>
                    <a:pt x="484802" y="6634"/>
                    <a:pt x="488570" y="6383"/>
                  </a:cubicBezTo>
                  <a:cubicBezTo>
                    <a:pt x="494290" y="6000"/>
                    <a:pt x="525814" y="23055"/>
                    <a:pt x="528437" y="26915"/>
                  </a:cubicBezTo>
                  <a:cubicBezTo>
                    <a:pt x="528991" y="28280"/>
                    <a:pt x="526965" y="33886"/>
                    <a:pt x="525755" y="37234"/>
                  </a:cubicBezTo>
                  <a:cubicBezTo>
                    <a:pt x="523522" y="43435"/>
                    <a:pt x="521208" y="49845"/>
                    <a:pt x="522695" y="54308"/>
                  </a:cubicBezTo>
                  <a:cubicBezTo>
                    <a:pt x="525365" y="62327"/>
                    <a:pt x="545496" y="77377"/>
                    <a:pt x="558908" y="77377"/>
                  </a:cubicBezTo>
                  <a:cubicBezTo>
                    <a:pt x="565028" y="77377"/>
                    <a:pt x="571843" y="75509"/>
                    <a:pt x="578434" y="73705"/>
                  </a:cubicBezTo>
                  <a:cubicBezTo>
                    <a:pt x="585274" y="71837"/>
                    <a:pt x="591711" y="70091"/>
                    <a:pt x="596664" y="70496"/>
                  </a:cubicBezTo>
                  <a:cubicBezTo>
                    <a:pt x="600446" y="70823"/>
                    <a:pt x="602574" y="72581"/>
                    <a:pt x="605271" y="74805"/>
                  </a:cubicBezTo>
                  <a:cubicBezTo>
                    <a:pt x="608885" y="77787"/>
                    <a:pt x="613381" y="81496"/>
                    <a:pt x="622567" y="81496"/>
                  </a:cubicBezTo>
                  <a:cubicBezTo>
                    <a:pt x="637470" y="81496"/>
                    <a:pt x="663478" y="75114"/>
                    <a:pt x="670321" y="65115"/>
                  </a:cubicBezTo>
                  <a:cubicBezTo>
                    <a:pt x="672932" y="61298"/>
                    <a:pt x="674217" y="57021"/>
                    <a:pt x="675356" y="53249"/>
                  </a:cubicBezTo>
                  <a:cubicBezTo>
                    <a:pt x="677175" y="47202"/>
                    <a:pt x="678094" y="45315"/>
                    <a:pt x="680277" y="45315"/>
                  </a:cubicBezTo>
                  <a:cubicBezTo>
                    <a:pt x="683127" y="45315"/>
                    <a:pt x="689906" y="45868"/>
                    <a:pt x="697082" y="46449"/>
                  </a:cubicBezTo>
                  <a:cubicBezTo>
                    <a:pt x="709740" y="47478"/>
                    <a:pt x="724090" y="48650"/>
                    <a:pt x="730030" y="48048"/>
                  </a:cubicBezTo>
                  <a:cubicBezTo>
                    <a:pt x="734033" y="47648"/>
                    <a:pt x="741778" y="44200"/>
                    <a:pt x="752495" y="39424"/>
                  </a:cubicBezTo>
                  <a:cubicBezTo>
                    <a:pt x="768620" y="32238"/>
                    <a:pt x="790709" y="22394"/>
                    <a:pt x="810933" y="18236"/>
                  </a:cubicBezTo>
                  <a:cubicBezTo>
                    <a:pt x="844361" y="11355"/>
                    <a:pt x="868719" y="24284"/>
                    <a:pt x="881791" y="31238"/>
                  </a:cubicBezTo>
                  <a:cubicBezTo>
                    <a:pt x="887821" y="34437"/>
                    <a:pt x="901222" y="44695"/>
                    <a:pt x="915404" y="55561"/>
                  </a:cubicBezTo>
                  <a:cubicBezTo>
                    <a:pt x="935611" y="71028"/>
                    <a:pt x="956506" y="87021"/>
                    <a:pt x="965250" y="89935"/>
                  </a:cubicBezTo>
                  <a:cubicBezTo>
                    <a:pt x="980180" y="94917"/>
                    <a:pt x="1009378" y="90250"/>
                    <a:pt x="1010611" y="90045"/>
                  </a:cubicBezTo>
                  <a:cubicBezTo>
                    <a:pt x="1012050" y="89811"/>
                    <a:pt x="1013099" y="88550"/>
                    <a:pt x="1013064" y="87092"/>
                  </a:cubicBezTo>
                  <a:cubicBezTo>
                    <a:pt x="1012889" y="79391"/>
                    <a:pt x="1013879" y="57846"/>
                    <a:pt x="1020528" y="50679"/>
                  </a:cubicBezTo>
                  <a:cubicBezTo>
                    <a:pt x="1025356" y="45483"/>
                    <a:pt x="1033952" y="43601"/>
                    <a:pt x="1042269" y="41781"/>
                  </a:cubicBezTo>
                  <a:cubicBezTo>
                    <a:pt x="1047921" y="40548"/>
                    <a:pt x="1053259" y="39382"/>
                    <a:pt x="1057246" y="37163"/>
                  </a:cubicBezTo>
                  <a:cubicBezTo>
                    <a:pt x="1062801" y="34081"/>
                    <a:pt x="1066529" y="27332"/>
                    <a:pt x="1069823" y="21379"/>
                  </a:cubicBezTo>
                  <a:cubicBezTo>
                    <a:pt x="1072391" y="16737"/>
                    <a:pt x="1075044" y="11940"/>
                    <a:pt x="1077587" y="10850"/>
                  </a:cubicBezTo>
                  <a:cubicBezTo>
                    <a:pt x="1080645" y="9541"/>
                    <a:pt x="1094451" y="12601"/>
                    <a:pt x="1105543" y="15064"/>
                  </a:cubicBezTo>
                  <a:cubicBezTo>
                    <a:pt x="1116911" y="17583"/>
                    <a:pt x="1128669" y="20194"/>
                    <a:pt x="1136484" y="20355"/>
                  </a:cubicBezTo>
                  <a:cubicBezTo>
                    <a:pt x="1141505" y="20470"/>
                    <a:pt x="1146842" y="20255"/>
                    <a:pt x="1152002" y="20055"/>
                  </a:cubicBezTo>
                  <a:cubicBezTo>
                    <a:pt x="1162387" y="19646"/>
                    <a:pt x="1174143" y="19192"/>
                    <a:pt x="1177613" y="22084"/>
                  </a:cubicBezTo>
                  <a:cubicBezTo>
                    <a:pt x="1178951" y="23198"/>
                    <a:pt x="1182714" y="27770"/>
                    <a:pt x="1187076" y="33062"/>
                  </a:cubicBezTo>
                  <a:cubicBezTo>
                    <a:pt x="1202055" y="51245"/>
                    <a:pt x="1227124" y="81676"/>
                    <a:pt x="1243903" y="85326"/>
                  </a:cubicBezTo>
                  <a:cubicBezTo>
                    <a:pt x="1266924" y="90335"/>
                    <a:pt x="1333075" y="86516"/>
                    <a:pt x="1381158" y="80101"/>
                  </a:cubicBezTo>
                  <a:cubicBezTo>
                    <a:pt x="1437090" y="72637"/>
                    <a:pt x="1472554" y="73020"/>
                    <a:pt x="1497192" y="74171"/>
                  </a:cubicBezTo>
                  <a:cubicBezTo>
                    <a:pt x="1505151" y="74544"/>
                    <a:pt x="1512042" y="75114"/>
                    <a:pt x="1518118" y="75614"/>
                  </a:cubicBezTo>
                  <a:cubicBezTo>
                    <a:pt x="1535731" y="77082"/>
                    <a:pt x="1545440" y="77877"/>
                    <a:pt x="1546923" y="69952"/>
                  </a:cubicBezTo>
                  <a:cubicBezTo>
                    <a:pt x="1547840" y="65041"/>
                    <a:pt x="1544760" y="57746"/>
                    <a:pt x="1541493" y="50016"/>
                  </a:cubicBezTo>
                  <a:cubicBezTo>
                    <a:pt x="1539179" y="44549"/>
                    <a:pt x="1536791" y="38897"/>
                    <a:pt x="1536421" y="35234"/>
                  </a:cubicBezTo>
                  <a:cubicBezTo>
                    <a:pt x="1536053" y="31552"/>
                    <a:pt x="1537574" y="27332"/>
                    <a:pt x="1540488" y="23937"/>
                  </a:cubicBezTo>
                  <a:cubicBezTo>
                    <a:pt x="1544541" y="19212"/>
                    <a:pt x="1550898" y="16398"/>
                    <a:pt x="1558396" y="16003"/>
                  </a:cubicBezTo>
                  <a:cubicBezTo>
                    <a:pt x="1575135" y="15064"/>
                    <a:pt x="1619026" y="28490"/>
                    <a:pt x="1626617" y="34496"/>
                  </a:cubicBezTo>
                  <a:cubicBezTo>
                    <a:pt x="1629175" y="36519"/>
                    <a:pt x="1631799" y="43740"/>
                    <a:pt x="1634337" y="50721"/>
                  </a:cubicBezTo>
                  <a:cubicBezTo>
                    <a:pt x="1639004" y="63576"/>
                    <a:pt x="1644820" y="79567"/>
                    <a:pt x="1656453" y="84683"/>
                  </a:cubicBezTo>
                  <a:cubicBezTo>
                    <a:pt x="1665841" y="88816"/>
                    <a:pt x="1681506" y="90108"/>
                    <a:pt x="1698084" y="91474"/>
                  </a:cubicBezTo>
                  <a:cubicBezTo>
                    <a:pt x="1712710" y="92678"/>
                    <a:pt x="1727825" y="93922"/>
                    <a:pt x="1738274" y="97209"/>
                  </a:cubicBezTo>
                  <a:cubicBezTo>
                    <a:pt x="1752190" y="101586"/>
                    <a:pt x="1762519" y="107243"/>
                    <a:pt x="1770058" y="111376"/>
                  </a:cubicBezTo>
                  <a:cubicBezTo>
                    <a:pt x="1774750" y="113948"/>
                    <a:pt x="1778456" y="115977"/>
                    <a:pt x="1781736" y="117072"/>
                  </a:cubicBezTo>
                  <a:cubicBezTo>
                    <a:pt x="1790200" y="119901"/>
                    <a:pt x="1857385" y="111086"/>
                    <a:pt x="1870772" y="109296"/>
                  </a:cubicBezTo>
                  <a:cubicBezTo>
                    <a:pt x="1871098" y="109252"/>
                    <a:pt x="1871396" y="109108"/>
                    <a:pt x="1871689" y="108957"/>
                  </a:cubicBezTo>
                  <a:close/>
                </a:path>
              </a:pathLst>
            </a:custGeom>
            <a:grpFill/>
            <a:ln cap="flat" cmpd="sng" w="0">
              <a:noFill/>
              <a:prstDash val="solid"/>
              <a:miter lim="800000"/>
            </a:ln>
          </p:spPr>
          <p:txBody>
            <a:bodyPr anchor="ctr">
              <a:spAutoFit/>
            </a:bodyPr>
            <a:lstStyle/>
            <a:p>
              <a:pPr algn="ctr"/>
              <a:endParaRPr lang="en-US"/>
            </a:p>
          </p:txBody>
        </p:sp>
        <p:sp>
          <p:nvSpPr>
            <p:cNvPr id="315" name="Free Form 174">
              <a:extLst>
                <a:ext uri="{FF2B5EF4-FFF2-40B4-BE49-F238E27FC236}">
                  <a16:creationId xmlns:a16="http://schemas.microsoft.com/office/drawing/2014/main" id="{01C85859-63C6-4740-B278-FCABB6DB25C9}"/>
                </a:ext>
              </a:extLst>
            </p:cNvPr>
            <p:cNvSpPr/>
            <p:nvPr/>
          </p:nvSpPr>
          <p:spPr>
            <a:xfrm>
              <a:off x="3356401" y="4725892"/>
              <a:ext cx="607380" cy="260378"/>
            </a:xfrm>
            <a:custGeom>
              <a:avLst/>
              <a:gdLst/>
              <a:ahLst/>
              <a:cxnLst/>
              <a:rect b="0" l="0" r="0" t="0"/>
              <a:pathLst>
                <a:path h="663525" w="1547793">
                  <a:moveTo>
                    <a:pt x="1499611" y="1243"/>
                  </a:moveTo>
                  <a:lnTo>
                    <a:pt x="1498196" y="0"/>
                  </a:lnTo>
                  <a:cubicBezTo>
                    <a:pt x="1498077" y="2487"/>
                    <a:pt x="1497916" y="4796"/>
                    <a:pt x="1497687" y="6822"/>
                  </a:cubicBezTo>
                  <a:cubicBezTo>
                    <a:pt x="1507782" y="11816"/>
                    <a:pt x="1531824" y="25676"/>
                    <a:pt x="1536221" y="37170"/>
                  </a:cubicBezTo>
                  <a:cubicBezTo>
                    <a:pt x="1542387" y="53313"/>
                    <a:pt x="1540239" y="102956"/>
                    <a:pt x="1534668" y="108152"/>
                  </a:cubicBezTo>
                  <a:cubicBezTo>
                    <a:pt x="1530610" y="111937"/>
                    <a:pt x="1514560" y="115563"/>
                    <a:pt x="1502844" y="118206"/>
                  </a:cubicBezTo>
                  <a:cubicBezTo>
                    <a:pt x="1494834" y="120015"/>
                    <a:pt x="1487919" y="121578"/>
                    <a:pt x="1483842" y="123173"/>
                  </a:cubicBezTo>
                  <a:cubicBezTo>
                    <a:pt x="1476226" y="126150"/>
                    <a:pt x="1472084" y="134884"/>
                    <a:pt x="1469060" y="141256"/>
                  </a:cubicBezTo>
                  <a:cubicBezTo>
                    <a:pt x="1468302" y="142851"/>
                    <a:pt x="1467312" y="144948"/>
                    <a:pt x="1466687" y="145857"/>
                  </a:cubicBezTo>
                  <a:cubicBezTo>
                    <a:pt x="1462559" y="145762"/>
                    <a:pt x="1449423" y="144843"/>
                    <a:pt x="1439509" y="137308"/>
                  </a:cubicBezTo>
                  <a:cubicBezTo>
                    <a:pt x="1433493" y="132736"/>
                    <a:pt x="1432255" y="126367"/>
                    <a:pt x="1431165" y="120754"/>
                  </a:cubicBezTo>
                  <a:cubicBezTo>
                    <a:pt x="1430350" y="116592"/>
                    <a:pt x="1429582" y="112651"/>
                    <a:pt x="1426768" y="110352"/>
                  </a:cubicBezTo>
                  <a:cubicBezTo>
                    <a:pt x="1423871" y="107974"/>
                    <a:pt x="1418595" y="106918"/>
                    <a:pt x="1412699" y="107533"/>
                  </a:cubicBezTo>
                  <a:cubicBezTo>
                    <a:pt x="1404689" y="108352"/>
                    <a:pt x="1397632" y="111871"/>
                    <a:pt x="1393326" y="117182"/>
                  </a:cubicBezTo>
                  <a:cubicBezTo>
                    <a:pt x="1385576" y="126765"/>
                    <a:pt x="1368088" y="163636"/>
                    <a:pt x="1366598" y="173550"/>
                  </a:cubicBezTo>
                  <a:cubicBezTo>
                    <a:pt x="1366108" y="176847"/>
                    <a:pt x="1366437" y="181109"/>
                    <a:pt x="1366852" y="186501"/>
                  </a:cubicBezTo>
                  <a:cubicBezTo>
                    <a:pt x="1367647" y="196830"/>
                    <a:pt x="1368737" y="210975"/>
                    <a:pt x="1363970" y="225271"/>
                  </a:cubicBezTo>
                  <a:cubicBezTo>
                    <a:pt x="1356420" y="247931"/>
                    <a:pt x="1343158" y="284063"/>
                    <a:pt x="1337896" y="292981"/>
                  </a:cubicBezTo>
                  <a:cubicBezTo>
                    <a:pt x="1333000" y="301266"/>
                    <a:pt x="1317384" y="309096"/>
                    <a:pt x="1303795" y="310066"/>
                  </a:cubicBezTo>
                  <a:cubicBezTo>
                    <a:pt x="1296043" y="310649"/>
                    <a:pt x="1289004" y="306204"/>
                    <a:pt x="1281545" y="301527"/>
                  </a:cubicBezTo>
                  <a:cubicBezTo>
                    <a:pt x="1276353" y="298272"/>
                    <a:pt x="1270986" y="294904"/>
                    <a:pt x="1265044" y="293017"/>
                  </a:cubicBezTo>
                  <a:cubicBezTo>
                    <a:pt x="1249675" y="288160"/>
                    <a:pt x="1213113" y="295485"/>
                    <a:pt x="1192338" y="310981"/>
                  </a:cubicBezTo>
                  <a:cubicBezTo>
                    <a:pt x="1184662" y="316706"/>
                    <a:pt x="1179890" y="322241"/>
                    <a:pt x="1175679" y="327125"/>
                  </a:cubicBezTo>
                  <a:cubicBezTo>
                    <a:pt x="1168469" y="335489"/>
                    <a:pt x="1163260" y="341529"/>
                    <a:pt x="1147462" y="344809"/>
                  </a:cubicBezTo>
                  <a:cubicBezTo>
                    <a:pt x="1127011" y="349081"/>
                    <a:pt x="1115407" y="341100"/>
                    <a:pt x="1105165" y="334075"/>
                  </a:cubicBezTo>
                  <a:cubicBezTo>
                    <a:pt x="1102846" y="332485"/>
                    <a:pt x="1100637" y="330971"/>
                    <a:pt x="1098479" y="329698"/>
                  </a:cubicBezTo>
                  <a:cubicBezTo>
                    <a:pt x="1086455" y="322632"/>
                    <a:pt x="1069404" y="319793"/>
                    <a:pt x="1050435" y="321754"/>
                  </a:cubicBezTo>
                  <a:cubicBezTo>
                    <a:pt x="1045812" y="322227"/>
                    <a:pt x="1039197" y="323141"/>
                    <a:pt x="1031533" y="324192"/>
                  </a:cubicBezTo>
                  <a:cubicBezTo>
                    <a:pt x="1012706" y="326789"/>
                    <a:pt x="981190" y="331137"/>
                    <a:pt x="975503" y="328432"/>
                  </a:cubicBezTo>
                  <a:cubicBezTo>
                    <a:pt x="970017" y="325831"/>
                    <a:pt x="963068" y="319240"/>
                    <a:pt x="957991" y="314429"/>
                  </a:cubicBezTo>
                  <a:cubicBezTo>
                    <a:pt x="955348" y="311915"/>
                    <a:pt x="953253" y="309935"/>
                    <a:pt x="951714" y="308796"/>
                  </a:cubicBezTo>
                  <a:cubicBezTo>
                    <a:pt x="947684" y="305843"/>
                    <a:pt x="942188" y="308396"/>
                    <a:pt x="935231" y="311649"/>
                  </a:cubicBezTo>
                  <a:cubicBezTo>
                    <a:pt x="931354" y="313463"/>
                    <a:pt x="926957" y="315516"/>
                    <a:pt x="922385" y="316811"/>
                  </a:cubicBezTo>
                  <a:cubicBezTo>
                    <a:pt x="916284" y="318520"/>
                    <a:pt x="905095" y="313983"/>
                    <a:pt x="896112" y="310315"/>
                  </a:cubicBezTo>
                  <a:cubicBezTo>
                    <a:pt x="887428" y="306767"/>
                    <a:pt x="882352" y="304795"/>
                    <a:pt x="879043" y="305838"/>
                  </a:cubicBezTo>
                  <a:cubicBezTo>
                    <a:pt x="875324" y="306987"/>
                    <a:pt x="872062" y="311764"/>
                    <a:pt x="868289" y="317291"/>
                  </a:cubicBezTo>
                  <a:cubicBezTo>
                    <a:pt x="866197" y="320354"/>
                    <a:pt x="862313" y="326055"/>
                    <a:pt x="860921" y="326404"/>
                  </a:cubicBezTo>
                  <a:cubicBezTo>
                    <a:pt x="859379" y="326016"/>
                    <a:pt x="856983" y="323187"/>
                    <a:pt x="854868" y="320688"/>
                  </a:cubicBezTo>
                  <a:cubicBezTo>
                    <a:pt x="851316" y="316492"/>
                    <a:pt x="847287" y="311734"/>
                    <a:pt x="841942" y="310791"/>
                  </a:cubicBezTo>
                  <a:cubicBezTo>
                    <a:pt x="832203" y="309040"/>
                    <a:pt x="797851" y="330598"/>
                    <a:pt x="793665" y="334404"/>
                  </a:cubicBezTo>
                  <a:cubicBezTo>
                    <a:pt x="790085" y="337662"/>
                    <a:pt x="791165" y="349729"/>
                    <a:pt x="796461" y="386815"/>
                  </a:cubicBezTo>
                  <a:cubicBezTo>
                    <a:pt x="798627" y="401965"/>
                    <a:pt x="800670" y="416271"/>
                    <a:pt x="800495" y="422123"/>
                  </a:cubicBezTo>
                  <a:cubicBezTo>
                    <a:pt x="800214" y="431430"/>
                    <a:pt x="796308" y="442864"/>
                    <a:pt x="793455" y="451218"/>
                  </a:cubicBezTo>
                  <a:cubicBezTo>
                    <a:pt x="791716" y="456305"/>
                    <a:pt x="790346" y="460321"/>
                    <a:pt x="789985" y="463049"/>
                  </a:cubicBezTo>
                  <a:cubicBezTo>
                    <a:pt x="788846" y="471598"/>
                    <a:pt x="802438" y="493181"/>
                    <a:pt x="807210" y="498421"/>
                  </a:cubicBezTo>
                  <a:cubicBezTo>
                    <a:pt x="812226" y="503934"/>
                    <a:pt x="817302" y="516555"/>
                    <a:pt x="813635" y="520532"/>
                  </a:cubicBezTo>
                  <a:cubicBezTo>
                    <a:pt x="810202" y="524246"/>
                    <a:pt x="779093" y="535423"/>
                    <a:pt x="758098" y="542173"/>
                  </a:cubicBezTo>
                  <a:cubicBezTo>
                    <a:pt x="756889" y="542563"/>
                    <a:pt x="756069" y="543687"/>
                    <a:pt x="756069" y="544958"/>
                  </a:cubicBezTo>
                  <a:lnTo>
                    <a:pt x="756069" y="566347"/>
                  </a:lnTo>
                  <a:cubicBezTo>
                    <a:pt x="737845" y="566571"/>
                    <a:pt x="697657" y="566628"/>
                    <a:pt x="690152" y="564574"/>
                  </a:cubicBezTo>
                  <a:cubicBezTo>
                    <a:pt x="686724" y="563643"/>
                    <a:pt x="683190" y="561300"/>
                    <a:pt x="679445" y="558813"/>
                  </a:cubicBezTo>
                  <a:cubicBezTo>
                    <a:pt x="672983" y="554521"/>
                    <a:pt x="665744" y="549698"/>
                    <a:pt x="656210" y="550283"/>
                  </a:cubicBezTo>
                  <a:cubicBezTo>
                    <a:pt x="641238" y="551278"/>
                    <a:pt x="614057" y="569880"/>
                    <a:pt x="609799" y="574601"/>
                  </a:cubicBezTo>
                  <a:cubicBezTo>
                    <a:pt x="606900" y="577825"/>
                    <a:pt x="605218" y="584069"/>
                    <a:pt x="603584" y="590102"/>
                  </a:cubicBezTo>
                  <a:cubicBezTo>
                    <a:pt x="602640" y="593599"/>
                    <a:pt x="601665" y="597212"/>
                    <a:pt x="600760" y="598885"/>
                  </a:cubicBezTo>
                  <a:cubicBezTo>
                    <a:pt x="599717" y="600131"/>
                    <a:pt x="592992" y="601999"/>
                    <a:pt x="588088" y="603362"/>
                  </a:cubicBezTo>
                  <a:cubicBezTo>
                    <a:pt x="577591" y="606281"/>
                    <a:pt x="564533" y="609909"/>
                    <a:pt x="556864" y="617005"/>
                  </a:cubicBezTo>
                  <a:cubicBezTo>
                    <a:pt x="547669" y="625522"/>
                    <a:pt x="544943" y="634708"/>
                    <a:pt x="542958" y="641413"/>
                  </a:cubicBezTo>
                  <a:cubicBezTo>
                    <a:pt x="542178" y="644047"/>
                    <a:pt x="541505" y="646319"/>
                    <a:pt x="540639" y="647785"/>
                  </a:cubicBezTo>
                  <a:cubicBezTo>
                    <a:pt x="537967" y="652335"/>
                    <a:pt x="521551" y="651706"/>
                    <a:pt x="516145" y="651496"/>
                  </a:cubicBezTo>
                  <a:cubicBezTo>
                    <a:pt x="512863" y="651367"/>
                    <a:pt x="510625" y="644147"/>
                    <a:pt x="508991" y="638875"/>
                  </a:cubicBezTo>
                  <a:cubicBezTo>
                    <a:pt x="507311" y="633449"/>
                    <a:pt x="505982" y="629165"/>
                    <a:pt x="503054" y="627492"/>
                  </a:cubicBezTo>
                  <a:cubicBezTo>
                    <a:pt x="496224" y="623579"/>
                    <a:pt x="452742" y="636007"/>
                    <a:pt x="447936" y="637970"/>
                  </a:cubicBezTo>
                  <a:cubicBezTo>
                    <a:pt x="443998" y="639585"/>
                    <a:pt x="438816" y="643961"/>
                    <a:pt x="433325" y="648594"/>
                  </a:cubicBezTo>
                  <a:cubicBezTo>
                    <a:pt x="429377" y="651925"/>
                    <a:pt x="423537" y="656858"/>
                    <a:pt x="421272" y="657587"/>
                  </a:cubicBezTo>
                  <a:cubicBezTo>
                    <a:pt x="419829" y="655700"/>
                    <a:pt x="418290" y="648090"/>
                    <a:pt x="417437" y="643891"/>
                  </a:cubicBezTo>
                  <a:cubicBezTo>
                    <a:pt x="415981" y="636695"/>
                    <a:pt x="415137" y="632855"/>
                    <a:pt x="413333" y="631050"/>
                  </a:cubicBezTo>
                  <a:cubicBezTo>
                    <a:pt x="409597" y="627322"/>
                    <a:pt x="372131" y="609185"/>
                    <a:pt x="363916" y="605905"/>
                  </a:cubicBezTo>
                  <a:cubicBezTo>
                    <a:pt x="358083" y="603567"/>
                    <a:pt x="349890" y="606327"/>
                    <a:pt x="341215" y="609253"/>
                  </a:cubicBezTo>
                  <a:cubicBezTo>
                    <a:pt x="334580" y="611487"/>
                    <a:pt x="327716" y="613796"/>
                    <a:pt x="323483" y="613067"/>
                  </a:cubicBezTo>
                  <a:cubicBezTo>
                    <a:pt x="313868" y="611392"/>
                    <a:pt x="243640" y="566308"/>
                    <a:pt x="234132" y="558703"/>
                  </a:cubicBezTo>
                  <a:cubicBezTo>
                    <a:pt x="228860" y="554489"/>
                    <a:pt x="201377" y="548954"/>
                    <a:pt x="160039" y="540993"/>
                  </a:cubicBezTo>
                  <a:cubicBezTo>
                    <a:pt x="135506" y="536267"/>
                    <a:pt x="110132" y="531381"/>
                    <a:pt x="104351" y="528781"/>
                  </a:cubicBezTo>
                  <a:cubicBezTo>
                    <a:pt x="96855" y="525409"/>
                    <a:pt x="93159" y="516774"/>
                    <a:pt x="90459" y="510469"/>
                  </a:cubicBezTo>
                  <a:cubicBezTo>
                    <a:pt x="88287" y="505397"/>
                    <a:pt x="86714" y="501730"/>
                    <a:pt x="83225" y="501730"/>
                  </a:cubicBezTo>
                  <a:cubicBezTo>
                    <a:pt x="78177" y="501730"/>
                    <a:pt x="54205" y="512444"/>
                    <a:pt x="46983" y="515731"/>
                  </a:cubicBezTo>
                  <a:cubicBezTo>
                    <a:pt x="42618" y="517694"/>
                    <a:pt x="23369" y="513622"/>
                    <a:pt x="9797" y="509806"/>
                  </a:cubicBezTo>
                  <a:cubicBezTo>
                    <a:pt x="9258" y="510839"/>
                    <a:pt x="8556" y="511678"/>
                    <a:pt x="7654" y="512222"/>
                  </a:cubicBezTo>
                  <a:cubicBezTo>
                    <a:pt x="6295" y="513034"/>
                    <a:pt x="3538" y="513544"/>
                    <a:pt x="0" y="513909"/>
                  </a:cubicBezTo>
                  <a:lnTo>
                    <a:pt x="6834" y="515031"/>
                  </a:lnTo>
                  <a:cubicBezTo>
                    <a:pt x="12521" y="516689"/>
                    <a:pt x="41286" y="524750"/>
                    <a:pt x="49401" y="521056"/>
                  </a:cubicBezTo>
                  <a:cubicBezTo>
                    <a:pt x="62744" y="514992"/>
                    <a:pt x="78604" y="508430"/>
                    <a:pt x="82639" y="507655"/>
                  </a:cubicBezTo>
                  <a:cubicBezTo>
                    <a:pt x="83300" y="508616"/>
                    <a:pt x="84314" y="510983"/>
                    <a:pt x="85083" y="512773"/>
                  </a:cubicBezTo>
                  <a:cubicBezTo>
                    <a:pt x="87987" y="519554"/>
                    <a:pt x="92373" y="529810"/>
                    <a:pt x="101951" y="534114"/>
                  </a:cubicBezTo>
                  <a:cubicBezTo>
                    <a:pt x="108355" y="536996"/>
                    <a:pt x="131793" y="541510"/>
                    <a:pt x="158934" y="546740"/>
                  </a:cubicBezTo>
                  <a:cubicBezTo>
                    <a:pt x="187213" y="552187"/>
                    <a:pt x="225942" y="559646"/>
                    <a:pt x="230475" y="563275"/>
                  </a:cubicBezTo>
                  <a:cubicBezTo>
                    <a:pt x="237787" y="569120"/>
                    <a:pt x="310700" y="616783"/>
                    <a:pt x="322483" y="618829"/>
                  </a:cubicBezTo>
                  <a:cubicBezTo>
                    <a:pt x="328169" y="619833"/>
                    <a:pt x="335414" y="617383"/>
                    <a:pt x="343080" y="614796"/>
                  </a:cubicBezTo>
                  <a:cubicBezTo>
                    <a:pt x="350034" y="612457"/>
                    <a:pt x="357910" y="609804"/>
                    <a:pt x="361743" y="611333"/>
                  </a:cubicBezTo>
                  <a:cubicBezTo>
                    <a:pt x="371841" y="615371"/>
                    <a:pt x="406332" y="632513"/>
                    <a:pt x="409126" y="635117"/>
                  </a:cubicBezTo>
                  <a:cubicBezTo>
                    <a:pt x="409902" y="636171"/>
                    <a:pt x="410985" y="641513"/>
                    <a:pt x="411704" y="645051"/>
                  </a:cubicBezTo>
                  <a:cubicBezTo>
                    <a:pt x="413789" y="655373"/>
                    <a:pt x="415442" y="663525"/>
                    <a:pt x="420880" y="663525"/>
                  </a:cubicBezTo>
                  <a:cubicBezTo>
                    <a:pt x="424525" y="663525"/>
                    <a:pt x="429414" y="659555"/>
                    <a:pt x="437102" y="653066"/>
                  </a:cubicBezTo>
                  <a:cubicBezTo>
                    <a:pt x="441774" y="649119"/>
                    <a:pt x="447070" y="644652"/>
                    <a:pt x="450155" y="643391"/>
                  </a:cubicBezTo>
                  <a:cubicBezTo>
                    <a:pt x="459177" y="639689"/>
                    <a:pt x="495690" y="631104"/>
                    <a:pt x="500132" y="632559"/>
                  </a:cubicBezTo>
                  <a:cubicBezTo>
                    <a:pt x="501130" y="633264"/>
                    <a:pt x="502495" y="637685"/>
                    <a:pt x="503400" y="640604"/>
                  </a:cubicBezTo>
                  <a:cubicBezTo>
                    <a:pt x="505672" y="647934"/>
                    <a:pt x="508496" y="657053"/>
                    <a:pt x="515916" y="657343"/>
                  </a:cubicBezTo>
                  <a:cubicBezTo>
                    <a:pt x="529071" y="657858"/>
                    <a:pt x="541773" y="657397"/>
                    <a:pt x="545682" y="650752"/>
                  </a:cubicBezTo>
                  <a:cubicBezTo>
                    <a:pt x="546911" y="648668"/>
                    <a:pt x="547676" y="646076"/>
                    <a:pt x="548569" y="643076"/>
                  </a:cubicBezTo>
                  <a:cubicBezTo>
                    <a:pt x="550463" y="636685"/>
                    <a:pt x="552821" y="628726"/>
                    <a:pt x="560836" y="621301"/>
                  </a:cubicBezTo>
                  <a:cubicBezTo>
                    <a:pt x="567466" y="615166"/>
                    <a:pt x="579768" y="611748"/>
                    <a:pt x="589653" y="609000"/>
                  </a:cubicBezTo>
                  <a:cubicBezTo>
                    <a:pt x="599402" y="606291"/>
                    <a:pt x="604164" y="604852"/>
                    <a:pt x="605842" y="601775"/>
                  </a:cubicBezTo>
                  <a:cubicBezTo>
                    <a:pt x="607137" y="599409"/>
                    <a:pt x="608156" y="595627"/>
                    <a:pt x="609239" y="591626"/>
                  </a:cubicBezTo>
                  <a:cubicBezTo>
                    <a:pt x="610553" y="586759"/>
                    <a:pt x="612187" y="580702"/>
                    <a:pt x="614147" y="578515"/>
                  </a:cubicBezTo>
                  <a:cubicBezTo>
                    <a:pt x="617710" y="574562"/>
                    <a:pt x="643842" y="556969"/>
                    <a:pt x="656600" y="556123"/>
                  </a:cubicBezTo>
                  <a:cubicBezTo>
                    <a:pt x="664083" y="555584"/>
                    <a:pt x="670240" y="559727"/>
                    <a:pt x="676212" y="563689"/>
                  </a:cubicBezTo>
                  <a:cubicBezTo>
                    <a:pt x="680357" y="566442"/>
                    <a:pt x="684276" y="569037"/>
                    <a:pt x="688609" y="570224"/>
                  </a:cubicBezTo>
                  <a:cubicBezTo>
                    <a:pt x="698962" y="573048"/>
                    <a:pt x="756594" y="572194"/>
                    <a:pt x="759037" y="572158"/>
                  </a:cubicBezTo>
                  <a:cubicBezTo>
                    <a:pt x="760636" y="572133"/>
                    <a:pt x="761919" y="570834"/>
                    <a:pt x="761919" y="569234"/>
                  </a:cubicBezTo>
                  <a:lnTo>
                    <a:pt x="761919" y="547089"/>
                  </a:lnTo>
                  <a:cubicBezTo>
                    <a:pt x="773906" y="543197"/>
                    <a:pt x="812562" y="530320"/>
                    <a:pt x="817934" y="524504"/>
                  </a:cubicBezTo>
                  <a:cubicBezTo>
                    <a:pt x="825332" y="516484"/>
                    <a:pt x="816354" y="499776"/>
                    <a:pt x="811533" y="494485"/>
                  </a:cubicBezTo>
                  <a:cubicBezTo>
                    <a:pt x="805961" y="488357"/>
                    <a:pt x="795103" y="468940"/>
                    <a:pt x="795784" y="463820"/>
                  </a:cubicBezTo>
                  <a:cubicBezTo>
                    <a:pt x="796071" y="461667"/>
                    <a:pt x="797427" y="457699"/>
                    <a:pt x="798995" y="453108"/>
                  </a:cubicBezTo>
                  <a:cubicBezTo>
                    <a:pt x="801967" y="444408"/>
                    <a:pt x="806035" y="432486"/>
                    <a:pt x="806344" y="422306"/>
                  </a:cubicBezTo>
                  <a:cubicBezTo>
                    <a:pt x="806539" y="415947"/>
                    <a:pt x="804457" y="401394"/>
                    <a:pt x="802257" y="385991"/>
                  </a:cubicBezTo>
                  <a:cubicBezTo>
                    <a:pt x="799761" y="368542"/>
                    <a:pt x="795993" y="342175"/>
                    <a:pt x="797600" y="338737"/>
                  </a:cubicBezTo>
                  <a:cubicBezTo>
                    <a:pt x="803447" y="333419"/>
                    <a:pt x="834986" y="315472"/>
                    <a:pt x="840923" y="316555"/>
                  </a:cubicBezTo>
                  <a:cubicBezTo>
                    <a:pt x="844186" y="317130"/>
                    <a:pt x="847487" y="321029"/>
                    <a:pt x="850401" y="324470"/>
                  </a:cubicBezTo>
                  <a:cubicBezTo>
                    <a:pt x="853349" y="327950"/>
                    <a:pt x="856129" y="331237"/>
                    <a:pt x="859501" y="332080"/>
                  </a:cubicBezTo>
                  <a:cubicBezTo>
                    <a:pt x="864403" y="333304"/>
                    <a:pt x="868465" y="327423"/>
                    <a:pt x="873122" y="320588"/>
                  </a:cubicBezTo>
                  <a:cubicBezTo>
                    <a:pt x="875466" y="317160"/>
                    <a:pt x="878999" y="311973"/>
                    <a:pt x="880752" y="311434"/>
                  </a:cubicBezTo>
                  <a:cubicBezTo>
                    <a:pt x="882396" y="311076"/>
                    <a:pt x="889047" y="313748"/>
                    <a:pt x="893902" y="315731"/>
                  </a:cubicBezTo>
                  <a:cubicBezTo>
                    <a:pt x="904222" y="319944"/>
                    <a:pt x="915924" y="324736"/>
                    <a:pt x="923978" y="322441"/>
                  </a:cubicBezTo>
                  <a:cubicBezTo>
                    <a:pt x="929006" y="321022"/>
                    <a:pt x="933631" y="318859"/>
                    <a:pt x="937708" y="316955"/>
                  </a:cubicBezTo>
                  <a:cubicBezTo>
                    <a:pt x="941627" y="315116"/>
                    <a:pt x="946979" y="312578"/>
                    <a:pt x="948242" y="313509"/>
                  </a:cubicBezTo>
                  <a:cubicBezTo>
                    <a:pt x="949491" y="314429"/>
                    <a:pt x="951566" y="316397"/>
                    <a:pt x="953967" y="318674"/>
                  </a:cubicBezTo>
                  <a:cubicBezTo>
                    <a:pt x="959325" y="323761"/>
                    <a:pt x="966669" y="330722"/>
                    <a:pt x="972997" y="333719"/>
                  </a:cubicBezTo>
                  <a:cubicBezTo>
                    <a:pt x="979722" y="336918"/>
                    <a:pt x="1002831" y="334055"/>
                    <a:pt x="1032333" y="329988"/>
                  </a:cubicBezTo>
                  <a:cubicBezTo>
                    <a:pt x="1039938" y="328942"/>
                    <a:pt x="1046512" y="328037"/>
                    <a:pt x="1051035" y="327574"/>
                  </a:cubicBezTo>
                  <a:cubicBezTo>
                    <a:pt x="1068743" y="325770"/>
                    <a:pt x="1084553" y="328303"/>
                    <a:pt x="1095512" y="334745"/>
                  </a:cubicBezTo>
                  <a:cubicBezTo>
                    <a:pt x="1097560" y="335953"/>
                    <a:pt x="1099652" y="337389"/>
                    <a:pt x="1101856" y="338901"/>
                  </a:cubicBezTo>
                  <a:cubicBezTo>
                    <a:pt x="1112500" y="346211"/>
                    <a:pt x="1125760" y="355291"/>
                    <a:pt x="1148652" y="350544"/>
                  </a:cubicBezTo>
                  <a:cubicBezTo>
                    <a:pt x="1166394" y="346857"/>
                    <a:pt x="1172750" y="339486"/>
                    <a:pt x="1180110" y="330946"/>
                  </a:cubicBezTo>
                  <a:cubicBezTo>
                    <a:pt x="1184318" y="326065"/>
                    <a:pt x="1188671" y="321017"/>
                    <a:pt x="1195835" y="315672"/>
                  </a:cubicBezTo>
                  <a:cubicBezTo>
                    <a:pt x="1214976" y="301400"/>
                    <a:pt x="1249489" y="294217"/>
                    <a:pt x="1263271" y="298599"/>
                  </a:cubicBezTo>
                  <a:cubicBezTo>
                    <a:pt x="1268506" y="300257"/>
                    <a:pt x="1273554" y="303424"/>
                    <a:pt x="1278436" y="306487"/>
                  </a:cubicBezTo>
                  <a:cubicBezTo>
                    <a:pt x="1286365" y="311459"/>
                    <a:pt x="1294546" y="316587"/>
                    <a:pt x="1304214" y="315906"/>
                  </a:cubicBezTo>
                  <a:cubicBezTo>
                    <a:pt x="1319988" y="314777"/>
                    <a:pt x="1336996" y="306009"/>
                    <a:pt x="1342934" y="295951"/>
                  </a:cubicBezTo>
                  <a:cubicBezTo>
                    <a:pt x="1348654" y="286270"/>
                    <a:pt x="1362180" y="249155"/>
                    <a:pt x="1369522" y="227119"/>
                  </a:cubicBezTo>
                  <a:cubicBezTo>
                    <a:pt x="1374662" y="211704"/>
                    <a:pt x="1373519" y="196876"/>
                    <a:pt x="1372685" y="186047"/>
                  </a:cubicBezTo>
                  <a:cubicBezTo>
                    <a:pt x="1372314" y="181224"/>
                    <a:pt x="1371995" y="177061"/>
                    <a:pt x="1372390" y="174418"/>
                  </a:cubicBezTo>
                  <a:cubicBezTo>
                    <a:pt x="1373653" y="166025"/>
                    <a:pt x="1390122" y="130444"/>
                    <a:pt x="1397873" y="120869"/>
                  </a:cubicBezTo>
                  <a:cubicBezTo>
                    <a:pt x="1401155" y="116813"/>
                    <a:pt x="1406922" y="114004"/>
                    <a:pt x="1413296" y="113353"/>
                  </a:cubicBezTo>
                  <a:cubicBezTo>
                    <a:pt x="1418110" y="112875"/>
                    <a:pt x="1421738" y="113795"/>
                    <a:pt x="1423062" y="114877"/>
                  </a:cubicBezTo>
                  <a:cubicBezTo>
                    <a:pt x="1424245" y="115848"/>
                    <a:pt x="1424815" y="118772"/>
                    <a:pt x="1425415" y="121873"/>
                  </a:cubicBezTo>
                  <a:cubicBezTo>
                    <a:pt x="1426583" y="127855"/>
                    <a:pt x="1428173" y="136040"/>
                    <a:pt x="1435964" y="141966"/>
                  </a:cubicBezTo>
                  <a:cubicBezTo>
                    <a:pt x="1447875" y="151019"/>
                    <a:pt x="1463120" y="151719"/>
                    <a:pt x="1467507" y="151719"/>
                  </a:cubicBezTo>
                  <a:cubicBezTo>
                    <a:pt x="1470574" y="151719"/>
                    <a:pt x="1472074" y="148557"/>
                    <a:pt x="1474346" y="143765"/>
                  </a:cubicBezTo>
                  <a:cubicBezTo>
                    <a:pt x="1476951" y="138274"/>
                    <a:pt x="1480523" y="130754"/>
                    <a:pt x="1485975" y="128620"/>
                  </a:cubicBezTo>
                  <a:cubicBezTo>
                    <a:pt x="1489638" y="127186"/>
                    <a:pt x="1496682" y="125597"/>
                    <a:pt x="1504134" y="123917"/>
                  </a:cubicBezTo>
                  <a:cubicBezTo>
                    <a:pt x="1518542" y="120664"/>
                    <a:pt x="1533443" y="117296"/>
                    <a:pt x="1538659" y="112429"/>
                  </a:cubicBezTo>
                  <a:cubicBezTo>
                    <a:pt x="1547793" y="103912"/>
                    <a:pt x="1547345" y="49887"/>
                    <a:pt x="1541688" y="35086"/>
                  </a:cubicBezTo>
                  <a:cubicBezTo>
                    <a:pt x="1535658" y="19317"/>
                    <a:pt x="1503634" y="3216"/>
                    <a:pt x="1499611" y="1243"/>
                  </a:cubicBezTo>
                  <a:close/>
                </a:path>
              </a:pathLst>
            </a:custGeom>
            <a:grpFill/>
            <a:ln cap="flat" cmpd="sng" w="0">
              <a:noFill/>
              <a:prstDash val="solid"/>
              <a:miter lim="800000"/>
            </a:ln>
          </p:spPr>
          <p:txBody>
            <a:bodyPr anchor="ctr">
              <a:spAutoFit/>
            </a:bodyPr>
            <a:lstStyle/>
            <a:p>
              <a:pPr algn="ctr"/>
              <a:endParaRPr lang="en-US"/>
            </a:p>
          </p:txBody>
        </p:sp>
        <p:sp>
          <p:nvSpPr>
            <p:cNvPr id="316" name="Free Form 175">
              <a:extLst>
                <a:ext uri="{FF2B5EF4-FFF2-40B4-BE49-F238E27FC236}">
                  <a16:creationId xmlns:a16="http://schemas.microsoft.com/office/drawing/2014/main" id="{7653193E-C315-46E5-B432-267305931069}"/>
                </a:ext>
              </a:extLst>
            </p:cNvPr>
            <p:cNvSpPr/>
            <p:nvPr/>
          </p:nvSpPr>
          <p:spPr>
            <a:xfrm>
              <a:off x="3428709" y="4840772"/>
              <a:ext cx="856341" cy="786856"/>
            </a:xfrm>
            <a:custGeom>
              <a:avLst/>
              <a:gdLst/>
              <a:ahLst/>
              <a:cxnLst/>
              <a:rect b="0" l="0" r="0" t="0"/>
              <a:pathLst>
                <a:path h="2005154" w="2182224">
                  <a:moveTo>
                    <a:pt x="2085010" y="1116736"/>
                  </a:moveTo>
                  <a:cubicBezTo>
                    <a:pt x="2091054" y="1122441"/>
                    <a:pt x="2100120" y="1152297"/>
                    <a:pt x="2107409" y="1176286"/>
                  </a:cubicBezTo>
                  <a:cubicBezTo>
                    <a:pt x="2115943" y="1204379"/>
                    <a:pt x="2121415" y="1221840"/>
                    <a:pt x="2126172" y="1226593"/>
                  </a:cubicBezTo>
                  <a:cubicBezTo>
                    <a:pt x="2130534" y="1230960"/>
                    <a:pt x="2136367" y="1232325"/>
                    <a:pt x="2142007" y="1233654"/>
                  </a:cubicBezTo>
                  <a:cubicBezTo>
                    <a:pt x="2150356" y="1235612"/>
                    <a:pt x="2157567" y="1237307"/>
                    <a:pt x="2161205" y="1247495"/>
                  </a:cubicBezTo>
                  <a:cubicBezTo>
                    <a:pt x="2164314" y="1256197"/>
                    <a:pt x="2170068" y="1281403"/>
                    <a:pt x="2175374" y="1306075"/>
                  </a:cubicBezTo>
                  <a:cubicBezTo>
                    <a:pt x="2176606" y="1306499"/>
                    <a:pt x="2177822" y="1307050"/>
                    <a:pt x="2179022" y="1307713"/>
                  </a:cubicBezTo>
                  <a:cubicBezTo>
                    <a:pt x="2180122" y="1308325"/>
                    <a:pt x="2181185" y="1309140"/>
                    <a:pt x="2182224" y="1310069"/>
                  </a:cubicBezTo>
                  <a:cubicBezTo>
                    <a:pt x="2176598" y="1283678"/>
                    <a:pt x="2170173" y="1255202"/>
                    <a:pt x="2166720" y="1245522"/>
                  </a:cubicBezTo>
                  <a:cubicBezTo>
                    <a:pt x="2162004" y="1232340"/>
                    <a:pt x="2152095" y="1230011"/>
                    <a:pt x="2143346" y="1227953"/>
                  </a:cubicBezTo>
                  <a:cubicBezTo>
                    <a:pt x="2138279" y="1226763"/>
                    <a:pt x="2133492" y="1225639"/>
                    <a:pt x="2130305" y="1222457"/>
                  </a:cubicBezTo>
                  <a:cubicBezTo>
                    <a:pt x="2126343" y="1218495"/>
                    <a:pt x="2119262" y="1195164"/>
                    <a:pt x="2113007" y="1174587"/>
                  </a:cubicBezTo>
                  <a:cubicBezTo>
                    <a:pt x="2102854" y="1141163"/>
                    <a:pt x="2095702" y="1118779"/>
                    <a:pt x="2089028" y="1112478"/>
                  </a:cubicBezTo>
                  <a:cubicBezTo>
                    <a:pt x="2086034" y="1109654"/>
                    <a:pt x="2082237" y="1108367"/>
                    <a:pt x="2077709" y="1108662"/>
                  </a:cubicBezTo>
                  <a:cubicBezTo>
                    <a:pt x="2062035" y="1109696"/>
                    <a:pt x="2042323" y="1129832"/>
                    <a:pt x="2036656" y="1136808"/>
                  </a:cubicBezTo>
                  <a:cubicBezTo>
                    <a:pt x="2033142" y="1141134"/>
                    <a:pt x="2029092" y="1148301"/>
                    <a:pt x="2024808" y="1155889"/>
                  </a:cubicBezTo>
                  <a:cubicBezTo>
                    <a:pt x="2019426" y="1165404"/>
                    <a:pt x="2011297" y="1179790"/>
                    <a:pt x="2007534" y="1180419"/>
                  </a:cubicBezTo>
                  <a:cubicBezTo>
                    <a:pt x="2000955" y="1181509"/>
                    <a:pt x="1992145" y="1181139"/>
                    <a:pt x="1976757" y="1169946"/>
                  </a:cubicBezTo>
                  <a:cubicBezTo>
                    <a:pt x="1967737" y="1163385"/>
                    <a:pt x="1956389" y="1163326"/>
                    <a:pt x="1946377" y="1163275"/>
                  </a:cubicBezTo>
                  <a:cubicBezTo>
                    <a:pt x="1938949" y="1163236"/>
                    <a:pt x="1931929" y="1163199"/>
                    <a:pt x="1928013" y="1160332"/>
                  </a:cubicBezTo>
                  <a:cubicBezTo>
                    <a:pt x="1923926" y="1157345"/>
                    <a:pt x="1919298" y="1150198"/>
                    <a:pt x="1913936" y="1141924"/>
                  </a:cubicBezTo>
                  <a:cubicBezTo>
                    <a:pt x="1906636" y="1130651"/>
                    <a:pt x="1898352" y="1117874"/>
                    <a:pt x="1887555" y="1109259"/>
                  </a:cubicBezTo>
                  <a:cubicBezTo>
                    <a:pt x="1885561" y="1107662"/>
                    <a:pt x="1883751" y="1106248"/>
                    <a:pt x="1882122" y="1104973"/>
                  </a:cubicBezTo>
                  <a:cubicBezTo>
                    <a:pt x="1868726" y="1094480"/>
                    <a:pt x="1868726" y="1094480"/>
                    <a:pt x="1871420" y="1081540"/>
                  </a:cubicBezTo>
                  <a:cubicBezTo>
                    <a:pt x="1872215" y="1077745"/>
                    <a:pt x="1873398" y="1073354"/>
                    <a:pt x="1874646" y="1068711"/>
                  </a:cubicBezTo>
                  <a:cubicBezTo>
                    <a:pt x="1878775" y="1053388"/>
                    <a:pt x="1883912" y="1034320"/>
                    <a:pt x="1878850" y="1020833"/>
                  </a:cubicBezTo>
                  <a:cubicBezTo>
                    <a:pt x="1873159" y="1005659"/>
                    <a:pt x="1859072" y="999402"/>
                    <a:pt x="1839155" y="1003184"/>
                  </a:cubicBezTo>
                  <a:cubicBezTo>
                    <a:pt x="1825505" y="1005788"/>
                    <a:pt x="1756869" y="1014379"/>
                    <a:pt x="1733951" y="1014128"/>
                  </a:cubicBezTo>
                  <a:cubicBezTo>
                    <a:pt x="1723426" y="1013969"/>
                    <a:pt x="1704470" y="1007203"/>
                    <a:pt x="1686136" y="1000655"/>
                  </a:cubicBezTo>
                  <a:cubicBezTo>
                    <a:pt x="1664785" y="993035"/>
                    <a:pt x="1644634" y="985820"/>
                    <a:pt x="1634210" y="987366"/>
                  </a:cubicBezTo>
                  <a:cubicBezTo>
                    <a:pt x="1614384" y="990304"/>
                    <a:pt x="1589505" y="1006732"/>
                    <a:pt x="1585803" y="1019324"/>
                  </a:cubicBezTo>
                  <a:cubicBezTo>
                    <a:pt x="1584138" y="1024981"/>
                    <a:pt x="1582804" y="1038453"/>
                    <a:pt x="1581395" y="1052723"/>
                  </a:cubicBezTo>
                  <a:cubicBezTo>
                    <a:pt x="1580166" y="1065144"/>
                    <a:pt x="1578483" y="1082154"/>
                    <a:pt x="1577357" y="1084293"/>
                  </a:cubicBezTo>
                  <a:cubicBezTo>
                    <a:pt x="1575638" y="1085546"/>
                    <a:pt x="1565021" y="1087475"/>
                    <a:pt x="1557267" y="1088884"/>
                  </a:cubicBezTo>
                  <a:cubicBezTo>
                    <a:pt x="1546418" y="1090857"/>
                    <a:pt x="1535199" y="1092895"/>
                    <a:pt x="1529388" y="1095439"/>
                  </a:cubicBezTo>
                  <a:cubicBezTo>
                    <a:pt x="1525862" y="1096980"/>
                    <a:pt x="1522163" y="1098918"/>
                    <a:pt x="1518586" y="1100791"/>
                  </a:cubicBezTo>
                  <a:cubicBezTo>
                    <a:pt x="1511834" y="1104324"/>
                    <a:pt x="1504180" y="1108321"/>
                    <a:pt x="1500964" y="1107626"/>
                  </a:cubicBezTo>
                  <a:cubicBezTo>
                    <a:pt x="1499160" y="1107226"/>
                    <a:pt x="1489574" y="1102590"/>
                    <a:pt x="1479421" y="1097682"/>
                  </a:cubicBezTo>
                  <a:cubicBezTo>
                    <a:pt x="1458202" y="1087423"/>
                    <a:pt x="1426137" y="1071915"/>
                    <a:pt x="1409673" y="1067802"/>
                  </a:cubicBezTo>
                  <a:cubicBezTo>
                    <a:pt x="1386179" y="1061928"/>
                    <a:pt x="1351041" y="1060796"/>
                    <a:pt x="1344940" y="1064466"/>
                  </a:cubicBezTo>
                  <a:cubicBezTo>
                    <a:pt x="1340473" y="1067148"/>
                    <a:pt x="1337720" y="1086931"/>
                    <a:pt x="1336131" y="1104773"/>
                  </a:cubicBezTo>
                  <a:cubicBezTo>
                    <a:pt x="1326048" y="1099108"/>
                    <a:pt x="1309442" y="1090157"/>
                    <a:pt x="1305226" y="1090157"/>
                  </a:cubicBezTo>
                  <a:cubicBezTo>
                    <a:pt x="1300993" y="1090157"/>
                    <a:pt x="1300145" y="1095161"/>
                    <a:pt x="1297336" y="1111759"/>
                  </a:cubicBezTo>
                  <a:cubicBezTo>
                    <a:pt x="1294429" y="1128903"/>
                    <a:pt x="1290042" y="1154821"/>
                    <a:pt x="1280823" y="1168376"/>
                  </a:cubicBezTo>
                  <a:cubicBezTo>
                    <a:pt x="1265731" y="1190573"/>
                    <a:pt x="1258048" y="1192955"/>
                    <a:pt x="1244671" y="1195545"/>
                  </a:cubicBezTo>
                  <a:cubicBezTo>
                    <a:pt x="1231826" y="1198029"/>
                    <a:pt x="1215871" y="1213752"/>
                    <a:pt x="1211067" y="1218744"/>
                  </a:cubicBezTo>
                  <a:cubicBezTo>
                    <a:pt x="1207281" y="1217102"/>
                    <a:pt x="1204976" y="1215183"/>
                    <a:pt x="1204408" y="1212991"/>
                  </a:cubicBezTo>
                  <a:cubicBezTo>
                    <a:pt x="1203584" y="1209799"/>
                    <a:pt x="1205822" y="1205213"/>
                    <a:pt x="1211258" y="1198966"/>
                  </a:cubicBezTo>
                  <a:cubicBezTo>
                    <a:pt x="1214520" y="1195213"/>
                    <a:pt x="1220177" y="1191336"/>
                    <a:pt x="1226164" y="1187235"/>
                  </a:cubicBezTo>
                  <a:cubicBezTo>
                    <a:pt x="1236217" y="1180353"/>
                    <a:pt x="1247614" y="1172548"/>
                    <a:pt x="1251620" y="1162395"/>
                  </a:cubicBezTo>
                  <a:cubicBezTo>
                    <a:pt x="1258468" y="1145001"/>
                    <a:pt x="1247163" y="1103680"/>
                    <a:pt x="1220302" y="1085612"/>
                  </a:cubicBezTo>
                  <a:lnTo>
                    <a:pt x="1210443" y="1078984"/>
                  </a:lnTo>
                  <a:cubicBezTo>
                    <a:pt x="1180529" y="1058858"/>
                    <a:pt x="1124850" y="1021394"/>
                    <a:pt x="1114356" y="1015222"/>
                  </a:cubicBezTo>
                  <a:cubicBezTo>
                    <a:pt x="1107321" y="1011080"/>
                    <a:pt x="1093866" y="1009990"/>
                    <a:pt x="1079623" y="1008831"/>
                  </a:cubicBezTo>
                  <a:cubicBezTo>
                    <a:pt x="1068516" y="1007932"/>
                    <a:pt x="1057029" y="1006998"/>
                    <a:pt x="1048380" y="1004618"/>
                  </a:cubicBezTo>
                  <a:cubicBezTo>
                    <a:pt x="1040399" y="1002411"/>
                    <a:pt x="1032174" y="998497"/>
                    <a:pt x="1023467" y="994355"/>
                  </a:cubicBezTo>
                  <a:cubicBezTo>
                    <a:pt x="1010870" y="988359"/>
                    <a:pt x="997849" y="982158"/>
                    <a:pt x="984067" y="980485"/>
                  </a:cubicBezTo>
                  <a:cubicBezTo>
                    <a:pt x="961461" y="977742"/>
                    <a:pt x="951424" y="979566"/>
                    <a:pt x="939366" y="988605"/>
                  </a:cubicBezTo>
                  <a:cubicBezTo>
                    <a:pt x="925804" y="998793"/>
                    <a:pt x="907711" y="1008892"/>
                    <a:pt x="898599" y="999244"/>
                  </a:cubicBezTo>
                  <a:cubicBezTo>
                    <a:pt x="893046" y="993367"/>
                    <a:pt x="889940" y="985915"/>
                    <a:pt x="886941" y="978712"/>
                  </a:cubicBezTo>
                  <a:cubicBezTo>
                    <a:pt x="883873" y="971351"/>
                    <a:pt x="880974" y="964392"/>
                    <a:pt x="875702" y="959878"/>
                  </a:cubicBezTo>
                  <a:cubicBezTo>
                    <a:pt x="869986" y="954972"/>
                    <a:pt x="862171" y="952029"/>
                    <a:pt x="855280" y="949434"/>
                  </a:cubicBezTo>
                  <a:cubicBezTo>
                    <a:pt x="850489" y="947628"/>
                    <a:pt x="845963" y="945923"/>
                    <a:pt x="844264" y="944228"/>
                  </a:cubicBezTo>
                  <a:cubicBezTo>
                    <a:pt x="841428" y="941388"/>
                    <a:pt x="837856" y="926384"/>
                    <a:pt x="836193" y="916492"/>
                  </a:cubicBezTo>
                  <a:lnTo>
                    <a:pt x="836193" y="885153"/>
                  </a:lnTo>
                  <a:cubicBezTo>
                    <a:pt x="836193" y="884358"/>
                    <a:pt x="835873" y="883603"/>
                    <a:pt x="835300" y="883049"/>
                  </a:cubicBezTo>
                  <a:cubicBezTo>
                    <a:pt x="826342" y="874400"/>
                    <a:pt x="816322" y="864517"/>
                    <a:pt x="814584" y="862457"/>
                  </a:cubicBezTo>
                  <a:cubicBezTo>
                    <a:pt x="813998" y="859484"/>
                    <a:pt x="813913" y="843988"/>
                    <a:pt x="814169" y="829504"/>
                  </a:cubicBezTo>
                  <a:cubicBezTo>
                    <a:pt x="820285" y="827224"/>
                    <a:pt x="833091" y="821974"/>
                    <a:pt x="835805" y="817217"/>
                  </a:cubicBezTo>
                  <a:cubicBezTo>
                    <a:pt x="839097" y="811470"/>
                    <a:pt x="843340" y="786542"/>
                    <a:pt x="843715" y="783894"/>
                  </a:cubicBezTo>
                  <a:cubicBezTo>
                    <a:pt x="844025" y="781741"/>
                    <a:pt x="844673" y="779322"/>
                    <a:pt x="847112" y="777717"/>
                  </a:cubicBezTo>
                  <a:cubicBezTo>
                    <a:pt x="849836" y="775918"/>
                    <a:pt x="855827" y="774521"/>
                    <a:pt x="868914" y="778059"/>
                  </a:cubicBezTo>
                  <a:cubicBezTo>
                    <a:pt x="873520" y="779307"/>
                    <a:pt x="878682" y="780797"/>
                    <a:pt x="884168" y="782389"/>
                  </a:cubicBezTo>
                  <a:cubicBezTo>
                    <a:pt x="909430" y="789700"/>
                    <a:pt x="940846" y="798758"/>
                    <a:pt x="957864" y="795276"/>
                  </a:cubicBezTo>
                  <a:cubicBezTo>
                    <a:pt x="974957" y="791733"/>
                    <a:pt x="985177" y="773560"/>
                    <a:pt x="991936" y="761534"/>
                  </a:cubicBezTo>
                  <a:cubicBezTo>
                    <a:pt x="993550" y="758661"/>
                    <a:pt x="994945" y="756186"/>
                    <a:pt x="996064" y="754599"/>
                  </a:cubicBezTo>
                  <a:cubicBezTo>
                    <a:pt x="1001250" y="747284"/>
                    <a:pt x="1012657" y="742831"/>
                    <a:pt x="1019529" y="743455"/>
                  </a:cubicBezTo>
                  <a:cubicBezTo>
                    <a:pt x="1024644" y="743899"/>
                    <a:pt x="1037778" y="752529"/>
                    <a:pt x="1044093" y="756676"/>
                  </a:cubicBezTo>
                  <a:cubicBezTo>
                    <a:pt x="1047280" y="758766"/>
                    <a:pt x="1048724" y="759710"/>
                    <a:pt x="1049543" y="760059"/>
                  </a:cubicBezTo>
                  <a:cubicBezTo>
                    <a:pt x="1051272" y="760800"/>
                    <a:pt x="1054815" y="760510"/>
                    <a:pt x="1068121" y="759049"/>
                  </a:cubicBezTo>
                  <a:cubicBezTo>
                    <a:pt x="1076417" y="758130"/>
                    <a:pt x="1085819" y="757091"/>
                    <a:pt x="1091342" y="757091"/>
                  </a:cubicBezTo>
                  <a:cubicBezTo>
                    <a:pt x="1095180" y="757091"/>
                    <a:pt x="1099940" y="757776"/>
                    <a:pt x="1104544" y="758435"/>
                  </a:cubicBezTo>
                  <a:cubicBezTo>
                    <a:pt x="1114136" y="759810"/>
                    <a:pt x="1123214" y="761109"/>
                    <a:pt x="1128308" y="757462"/>
                  </a:cubicBezTo>
                  <a:cubicBezTo>
                    <a:pt x="1132224" y="754667"/>
                    <a:pt x="1136506" y="748961"/>
                    <a:pt x="1140644" y="743441"/>
                  </a:cubicBezTo>
                  <a:cubicBezTo>
                    <a:pt x="1143768" y="739278"/>
                    <a:pt x="1146991" y="734977"/>
                    <a:pt x="1149669" y="732492"/>
                  </a:cubicBezTo>
                  <a:cubicBezTo>
                    <a:pt x="1155794" y="726801"/>
                    <a:pt x="1174133" y="719015"/>
                    <a:pt x="1187339" y="724358"/>
                  </a:cubicBezTo>
                  <a:cubicBezTo>
                    <a:pt x="1192236" y="726348"/>
                    <a:pt x="1197871" y="728935"/>
                    <a:pt x="1203318" y="731439"/>
                  </a:cubicBezTo>
                  <a:cubicBezTo>
                    <a:pt x="1216788" y="737630"/>
                    <a:pt x="1225225" y="741436"/>
                    <a:pt x="1229441" y="741051"/>
                  </a:cubicBezTo>
                  <a:cubicBezTo>
                    <a:pt x="1230960" y="740927"/>
                    <a:pt x="1232350" y="740032"/>
                    <a:pt x="1233684" y="738318"/>
                  </a:cubicBezTo>
                  <a:cubicBezTo>
                    <a:pt x="1239648" y="730644"/>
                    <a:pt x="1246780" y="702617"/>
                    <a:pt x="1245824" y="696892"/>
                  </a:cubicBezTo>
                  <a:cubicBezTo>
                    <a:pt x="1245234" y="693339"/>
                    <a:pt x="1241823" y="691301"/>
                    <a:pt x="1237880" y="688935"/>
                  </a:cubicBezTo>
                  <a:cubicBezTo>
                    <a:pt x="1233218" y="686143"/>
                    <a:pt x="1227941" y="682981"/>
                    <a:pt x="1227054" y="677233"/>
                  </a:cubicBezTo>
                  <a:cubicBezTo>
                    <a:pt x="1225634" y="667999"/>
                    <a:pt x="1243232" y="655649"/>
                    <a:pt x="1249858" y="651001"/>
                  </a:cubicBezTo>
                  <a:lnTo>
                    <a:pt x="1251511" y="649833"/>
                  </a:lnTo>
                  <a:cubicBezTo>
                    <a:pt x="1259611" y="644052"/>
                    <a:pt x="1265173" y="632352"/>
                    <a:pt x="1259350" y="619241"/>
                  </a:cubicBezTo>
                  <a:cubicBezTo>
                    <a:pt x="1256314" y="612416"/>
                    <a:pt x="1249957" y="606256"/>
                    <a:pt x="1244352" y="600829"/>
                  </a:cubicBezTo>
                  <a:cubicBezTo>
                    <a:pt x="1239428" y="596062"/>
                    <a:pt x="1234774" y="591555"/>
                    <a:pt x="1233859" y="588088"/>
                  </a:cubicBezTo>
                  <a:cubicBezTo>
                    <a:pt x="1232764" y="583926"/>
                    <a:pt x="1232440" y="575881"/>
                    <a:pt x="1232160" y="568790"/>
                  </a:cubicBezTo>
                  <a:cubicBezTo>
                    <a:pt x="1231740" y="558352"/>
                    <a:pt x="1231489" y="554833"/>
                    <a:pt x="1230111" y="553112"/>
                  </a:cubicBezTo>
                  <a:cubicBezTo>
                    <a:pt x="1228561" y="551175"/>
                    <a:pt x="1224825" y="550451"/>
                    <a:pt x="1211848" y="548798"/>
                  </a:cubicBezTo>
                  <a:cubicBezTo>
                    <a:pt x="1206666" y="548140"/>
                    <a:pt x="1200799" y="547389"/>
                    <a:pt x="1199141" y="546730"/>
                  </a:cubicBezTo>
                  <a:cubicBezTo>
                    <a:pt x="1194518" y="544879"/>
                    <a:pt x="1177244" y="533263"/>
                    <a:pt x="1170934" y="519803"/>
                  </a:cubicBezTo>
                  <a:cubicBezTo>
                    <a:pt x="1168405" y="514407"/>
                    <a:pt x="1167761" y="510035"/>
                    <a:pt x="1169015" y="506806"/>
                  </a:cubicBezTo>
                  <a:cubicBezTo>
                    <a:pt x="1170124" y="503958"/>
                    <a:pt x="1172719" y="501778"/>
                    <a:pt x="1177186" y="499940"/>
                  </a:cubicBezTo>
                  <a:cubicBezTo>
                    <a:pt x="1183940" y="497158"/>
                    <a:pt x="1190651" y="493978"/>
                    <a:pt x="1192036" y="488387"/>
                  </a:cubicBezTo>
                  <a:cubicBezTo>
                    <a:pt x="1192770" y="485424"/>
                    <a:pt x="1191850" y="482381"/>
                    <a:pt x="1189312" y="479333"/>
                  </a:cubicBezTo>
                  <a:cubicBezTo>
                    <a:pt x="1185425" y="474666"/>
                    <a:pt x="1175538" y="470779"/>
                    <a:pt x="1165072" y="466663"/>
                  </a:cubicBezTo>
                  <a:cubicBezTo>
                    <a:pt x="1156064" y="463125"/>
                    <a:pt x="1145855" y="459111"/>
                    <a:pt x="1143117" y="455590"/>
                  </a:cubicBezTo>
                  <a:cubicBezTo>
                    <a:pt x="1135597" y="445922"/>
                    <a:pt x="1133638" y="436817"/>
                    <a:pt x="1137125" y="427753"/>
                  </a:cubicBezTo>
                  <a:cubicBezTo>
                    <a:pt x="1139471" y="421657"/>
                    <a:pt x="1141278" y="418929"/>
                    <a:pt x="1143358" y="418329"/>
                  </a:cubicBezTo>
                  <a:cubicBezTo>
                    <a:pt x="1145782" y="417629"/>
                    <a:pt x="1150044" y="419543"/>
                    <a:pt x="1155994" y="424006"/>
                  </a:cubicBezTo>
                  <a:cubicBezTo>
                    <a:pt x="1161500" y="428131"/>
                    <a:pt x="1167057" y="433154"/>
                    <a:pt x="1171958" y="437590"/>
                  </a:cubicBezTo>
                  <a:cubicBezTo>
                    <a:pt x="1182358" y="446995"/>
                    <a:pt x="1188012" y="451915"/>
                    <a:pt x="1192584" y="451113"/>
                  </a:cubicBezTo>
                  <a:cubicBezTo>
                    <a:pt x="1197503" y="450294"/>
                    <a:pt x="1250862" y="422635"/>
                    <a:pt x="1254783" y="413677"/>
                  </a:cubicBezTo>
                  <a:cubicBezTo>
                    <a:pt x="1256324" y="410143"/>
                    <a:pt x="1256673" y="403794"/>
                    <a:pt x="1257073" y="396444"/>
                  </a:cubicBezTo>
                  <a:cubicBezTo>
                    <a:pt x="1257568" y="387434"/>
                    <a:pt x="1258177" y="376225"/>
                    <a:pt x="1261350" y="370961"/>
                  </a:cubicBezTo>
                  <a:cubicBezTo>
                    <a:pt x="1263320" y="367698"/>
                    <a:pt x="1274832" y="354165"/>
                    <a:pt x="1288162" y="338486"/>
                  </a:cubicBezTo>
                  <a:cubicBezTo>
                    <a:pt x="1315446" y="306411"/>
                    <a:pt x="1352814" y="262481"/>
                    <a:pt x="1361224" y="245488"/>
                  </a:cubicBezTo>
                  <a:cubicBezTo>
                    <a:pt x="1367230" y="233354"/>
                    <a:pt x="1370229" y="223632"/>
                    <a:pt x="1373131" y="214232"/>
                  </a:cubicBezTo>
                  <a:cubicBezTo>
                    <a:pt x="1376311" y="203930"/>
                    <a:pt x="1379317" y="194196"/>
                    <a:pt x="1386074" y="182453"/>
                  </a:cubicBezTo>
                  <a:cubicBezTo>
                    <a:pt x="1400253" y="157844"/>
                    <a:pt x="1412816" y="159525"/>
                    <a:pt x="1422189" y="163736"/>
                  </a:cubicBezTo>
                  <a:cubicBezTo>
                    <a:pt x="1428046" y="166374"/>
                    <a:pt x="1434515" y="170271"/>
                    <a:pt x="1440762" y="174040"/>
                  </a:cubicBezTo>
                  <a:cubicBezTo>
                    <a:pt x="1449482" y="179300"/>
                    <a:pt x="1456368" y="183453"/>
                    <a:pt x="1460884" y="183899"/>
                  </a:cubicBezTo>
                  <a:cubicBezTo>
                    <a:pt x="1463798" y="184218"/>
                    <a:pt x="1527150" y="183582"/>
                    <a:pt x="1532256" y="173370"/>
                  </a:cubicBezTo>
                  <a:cubicBezTo>
                    <a:pt x="1534146" y="169593"/>
                    <a:pt x="1534526" y="164287"/>
                    <a:pt x="1534894" y="159159"/>
                  </a:cubicBezTo>
                  <a:cubicBezTo>
                    <a:pt x="1535141" y="155730"/>
                    <a:pt x="1535550" y="149990"/>
                    <a:pt x="1536394" y="149205"/>
                  </a:cubicBezTo>
                  <a:cubicBezTo>
                    <a:pt x="1537898" y="149220"/>
                    <a:pt x="1542495" y="153043"/>
                    <a:pt x="1545533" y="155572"/>
                  </a:cubicBezTo>
                  <a:cubicBezTo>
                    <a:pt x="1551319" y="160388"/>
                    <a:pt x="1557301" y="165364"/>
                    <a:pt x="1562616" y="165364"/>
                  </a:cubicBezTo>
                  <a:cubicBezTo>
                    <a:pt x="1571402" y="165364"/>
                    <a:pt x="1626961" y="147186"/>
                    <a:pt x="1649889" y="131897"/>
                  </a:cubicBezTo>
                  <a:cubicBezTo>
                    <a:pt x="1671140" y="117735"/>
                    <a:pt x="1678667" y="108228"/>
                    <a:pt x="1678667" y="95575"/>
                  </a:cubicBezTo>
                  <a:cubicBezTo>
                    <a:pt x="1678667" y="93717"/>
                    <a:pt x="1678616" y="91832"/>
                    <a:pt x="1678560" y="89940"/>
                  </a:cubicBezTo>
                  <a:cubicBezTo>
                    <a:pt x="1678301" y="81386"/>
                    <a:pt x="1678063" y="73305"/>
                    <a:pt x="1682973" y="67743"/>
                  </a:cubicBezTo>
                  <a:cubicBezTo>
                    <a:pt x="1686580" y="63651"/>
                    <a:pt x="1694975" y="59394"/>
                    <a:pt x="1701720" y="55975"/>
                  </a:cubicBezTo>
                  <a:cubicBezTo>
                    <a:pt x="1708328" y="52623"/>
                    <a:pt x="1711849" y="50779"/>
                    <a:pt x="1713344" y="48782"/>
                  </a:cubicBezTo>
                  <a:cubicBezTo>
                    <a:pt x="1715282" y="46202"/>
                    <a:pt x="1716063" y="40921"/>
                    <a:pt x="1717116" y="32533"/>
                  </a:cubicBezTo>
                  <a:cubicBezTo>
                    <a:pt x="1717626" y="28490"/>
                    <a:pt x="1718155" y="24308"/>
                    <a:pt x="1718689" y="22608"/>
                  </a:cubicBezTo>
                  <a:cubicBezTo>
                    <a:pt x="1719884" y="20728"/>
                    <a:pt x="1728018" y="14210"/>
                    <a:pt x="1739315" y="5666"/>
                  </a:cubicBezTo>
                  <a:cubicBezTo>
                    <a:pt x="1739125" y="5247"/>
                    <a:pt x="1738910" y="4854"/>
                    <a:pt x="1738727" y="4428"/>
                  </a:cubicBezTo>
                  <a:cubicBezTo>
                    <a:pt x="1738120" y="3013"/>
                    <a:pt x="1737606" y="1511"/>
                    <a:pt x="1737096" y="0"/>
                  </a:cubicBezTo>
                  <a:cubicBezTo>
                    <a:pt x="1723761" y="10138"/>
                    <a:pt x="1714044" y="18131"/>
                    <a:pt x="1713268" y="20455"/>
                  </a:cubicBezTo>
                  <a:cubicBezTo>
                    <a:pt x="1712420" y="23003"/>
                    <a:pt x="1711883" y="27280"/>
                    <a:pt x="1711310" y="31804"/>
                  </a:cubicBezTo>
                  <a:cubicBezTo>
                    <a:pt x="1710715" y="36558"/>
                    <a:pt x="1709810" y="43744"/>
                    <a:pt x="1708667" y="45268"/>
                  </a:cubicBezTo>
                  <a:cubicBezTo>
                    <a:pt x="1707833" y="46312"/>
                    <a:pt x="1702771" y="48877"/>
                    <a:pt x="1699077" y="50755"/>
                  </a:cubicBezTo>
                  <a:cubicBezTo>
                    <a:pt x="1691508" y="54588"/>
                    <a:pt x="1682934" y="58941"/>
                    <a:pt x="1678582" y="63871"/>
                  </a:cubicBezTo>
                  <a:cubicBezTo>
                    <a:pt x="1672145" y="71172"/>
                    <a:pt x="1672430" y="80801"/>
                    <a:pt x="1672710" y="90113"/>
                  </a:cubicBezTo>
                  <a:cubicBezTo>
                    <a:pt x="1672764" y="91947"/>
                    <a:pt x="1672820" y="93775"/>
                    <a:pt x="1672820" y="95575"/>
                  </a:cubicBezTo>
                  <a:cubicBezTo>
                    <a:pt x="1672820" y="104446"/>
                    <a:pt x="1668533" y="112434"/>
                    <a:pt x="1646641" y="127030"/>
                  </a:cubicBezTo>
                  <a:cubicBezTo>
                    <a:pt x="1624542" y="141766"/>
                    <a:pt x="1569512" y="159515"/>
                    <a:pt x="1562616" y="159515"/>
                  </a:cubicBezTo>
                  <a:cubicBezTo>
                    <a:pt x="1559415" y="159515"/>
                    <a:pt x="1553794" y="154835"/>
                    <a:pt x="1549276" y="151078"/>
                  </a:cubicBezTo>
                  <a:cubicBezTo>
                    <a:pt x="1543319" y="146118"/>
                    <a:pt x="1538588" y="142205"/>
                    <a:pt x="1534597" y="143663"/>
                  </a:cubicBezTo>
                  <a:cubicBezTo>
                    <a:pt x="1530017" y="145328"/>
                    <a:pt x="1529574" y="151544"/>
                    <a:pt x="1529054" y="158739"/>
                  </a:cubicBezTo>
                  <a:cubicBezTo>
                    <a:pt x="1528745" y="163087"/>
                    <a:pt x="1528394" y="168013"/>
                    <a:pt x="1527087" y="170646"/>
                  </a:cubicBezTo>
                  <a:cubicBezTo>
                    <a:pt x="1523019" y="175603"/>
                    <a:pt x="1471296" y="179046"/>
                    <a:pt x="1461464" y="178081"/>
                  </a:cubicBezTo>
                  <a:cubicBezTo>
                    <a:pt x="1458260" y="177756"/>
                    <a:pt x="1450901" y="173323"/>
                    <a:pt x="1443786" y="169027"/>
                  </a:cubicBezTo>
                  <a:cubicBezTo>
                    <a:pt x="1437685" y="165350"/>
                    <a:pt x="1430770" y="161183"/>
                    <a:pt x="1424588" y="158400"/>
                  </a:cubicBezTo>
                  <a:cubicBezTo>
                    <a:pt x="1407810" y="150839"/>
                    <a:pt x="1393548" y="157744"/>
                    <a:pt x="1381007" y="179527"/>
                  </a:cubicBezTo>
                  <a:cubicBezTo>
                    <a:pt x="1373916" y="191843"/>
                    <a:pt x="1370819" y="201882"/>
                    <a:pt x="1367540" y="212509"/>
                  </a:cubicBezTo>
                  <a:cubicBezTo>
                    <a:pt x="1364706" y="221687"/>
                    <a:pt x="1361775" y="231177"/>
                    <a:pt x="1355977" y="242893"/>
                  </a:cubicBezTo>
                  <a:cubicBezTo>
                    <a:pt x="1347884" y="259238"/>
                    <a:pt x="1309264" y="304648"/>
                    <a:pt x="1283705" y="334694"/>
                  </a:cubicBezTo>
                  <a:cubicBezTo>
                    <a:pt x="1269104" y="351863"/>
                    <a:pt x="1258553" y="364270"/>
                    <a:pt x="1256339" y="367942"/>
                  </a:cubicBezTo>
                  <a:cubicBezTo>
                    <a:pt x="1252415" y="374448"/>
                    <a:pt x="1251786" y="385969"/>
                    <a:pt x="1251230" y="396127"/>
                  </a:cubicBezTo>
                  <a:cubicBezTo>
                    <a:pt x="1250891" y="402340"/>
                    <a:pt x="1250543" y="408766"/>
                    <a:pt x="1249419" y="411328"/>
                  </a:cubicBezTo>
                  <a:cubicBezTo>
                    <a:pt x="1246610" y="417310"/>
                    <a:pt x="1197681" y="444213"/>
                    <a:pt x="1191650" y="445337"/>
                  </a:cubicBezTo>
                  <a:cubicBezTo>
                    <a:pt x="1191631" y="445337"/>
                    <a:pt x="1191611" y="445342"/>
                    <a:pt x="1191597" y="445342"/>
                  </a:cubicBezTo>
                  <a:cubicBezTo>
                    <a:pt x="1189254" y="445342"/>
                    <a:pt x="1181534" y="438356"/>
                    <a:pt x="1175881" y="433250"/>
                  </a:cubicBezTo>
                  <a:cubicBezTo>
                    <a:pt x="1170885" y="428731"/>
                    <a:pt x="1165223" y="423611"/>
                    <a:pt x="1159507" y="419324"/>
                  </a:cubicBezTo>
                  <a:cubicBezTo>
                    <a:pt x="1151588" y="413386"/>
                    <a:pt x="1146274" y="411404"/>
                    <a:pt x="1141739" y="412704"/>
                  </a:cubicBezTo>
                  <a:cubicBezTo>
                    <a:pt x="1136972" y="414076"/>
                    <a:pt x="1134348" y="418678"/>
                    <a:pt x="1131666" y="425649"/>
                  </a:cubicBezTo>
                  <a:cubicBezTo>
                    <a:pt x="1127438" y="436636"/>
                    <a:pt x="1129737" y="447919"/>
                    <a:pt x="1138496" y="459182"/>
                  </a:cubicBezTo>
                  <a:cubicBezTo>
                    <a:pt x="1142219" y="463973"/>
                    <a:pt x="1152278" y="467926"/>
                    <a:pt x="1162929" y="472113"/>
                  </a:cubicBezTo>
                  <a:cubicBezTo>
                    <a:pt x="1171814" y="475602"/>
                    <a:pt x="1181887" y="479565"/>
                    <a:pt x="1184816" y="483076"/>
                  </a:cubicBezTo>
                  <a:cubicBezTo>
                    <a:pt x="1186098" y="484614"/>
                    <a:pt x="1186615" y="485929"/>
                    <a:pt x="1186354" y="486980"/>
                  </a:cubicBezTo>
                  <a:cubicBezTo>
                    <a:pt x="1185569" y="490162"/>
                    <a:pt x="1178400" y="493110"/>
                    <a:pt x="1174957" y="494529"/>
                  </a:cubicBezTo>
                  <a:cubicBezTo>
                    <a:pt x="1168995" y="496982"/>
                    <a:pt x="1165267" y="500306"/>
                    <a:pt x="1163560" y="504682"/>
                  </a:cubicBezTo>
                  <a:cubicBezTo>
                    <a:pt x="1161704" y="509459"/>
                    <a:pt x="1162399" y="515385"/>
                    <a:pt x="1165638" y="522290"/>
                  </a:cubicBezTo>
                  <a:cubicBezTo>
                    <a:pt x="1173138" y="538291"/>
                    <a:pt x="1192450" y="550356"/>
                    <a:pt x="1196971" y="552165"/>
                  </a:cubicBezTo>
                  <a:cubicBezTo>
                    <a:pt x="1199166" y="553036"/>
                    <a:pt x="1203777" y="553670"/>
                    <a:pt x="1211104" y="554604"/>
                  </a:cubicBezTo>
                  <a:cubicBezTo>
                    <a:pt x="1216000" y="555228"/>
                    <a:pt x="1223191" y="556142"/>
                    <a:pt x="1225474" y="556947"/>
                  </a:cubicBezTo>
                  <a:cubicBezTo>
                    <a:pt x="1225908" y="558961"/>
                    <a:pt x="1226134" y="564713"/>
                    <a:pt x="1226312" y="569025"/>
                  </a:cubicBezTo>
                  <a:cubicBezTo>
                    <a:pt x="1226607" y="576420"/>
                    <a:pt x="1226946" y="584799"/>
                    <a:pt x="1228202" y="589575"/>
                  </a:cubicBezTo>
                  <a:cubicBezTo>
                    <a:pt x="1229531" y="594628"/>
                    <a:pt x="1234513" y="599446"/>
                    <a:pt x="1240279" y="605032"/>
                  </a:cubicBezTo>
                  <a:cubicBezTo>
                    <a:pt x="1245505" y="610092"/>
                    <a:pt x="1251430" y="615830"/>
                    <a:pt x="1254005" y="621616"/>
                  </a:cubicBezTo>
                  <a:cubicBezTo>
                    <a:pt x="1258797" y="632403"/>
                    <a:pt x="1253825" y="640991"/>
                    <a:pt x="1248109" y="645071"/>
                  </a:cubicBezTo>
                  <a:lnTo>
                    <a:pt x="1246495" y="646210"/>
                  </a:lnTo>
                  <a:cubicBezTo>
                    <a:pt x="1237666" y="652406"/>
                    <a:pt x="1219297" y="665297"/>
                    <a:pt x="1221272" y="678123"/>
                  </a:cubicBezTo>
                  <a:cubicBezTo>
                    <a:pt x="1222574" y="686592"/>
                    <a:pt x="1229680" y="690849"/>
                    <a:pt x="1234871" y="693954"/>
                  </a:cubicBezTo>
                  <a:cubicBezTo>
                    <a:pt x="1236751" y="695082"/>
                    <a:pt x="1239904" y="696970"/>
                    <a:pt x="1240053" y="697855"/>
                  </a:cubicBezTo>
                  <a:cubicBezTo>
                    <a:pt x="1240899" y="702912"/>
                    <a:pt x="1232579" y="731997"/>
                    <a:pt x="1228646" y="735226"/>
                  </a:cubicBezTo>
                  <a:cubicBezTo>
                    <a:pt x="1225339" y="735116"/>
                    <a:pt x="1214515" y="730144"/>
                    <a:pt x="1205761" y="726121"/>
                  </a:cubicBezTo>
                  <a:cubicBezTo>
                    <a:pt x="1200256" y="723592"/>
                    <a:pt x="1194559" y="720976"/>
                    <a:pt x="1189541" y="718937"/>
                  </a:cubicBezTo>
                  <a:cubicBezTo>
                    <a:pt x="1173853" y="712546"/>
                    <a:pt x="1152965" y="721444"/>
                    <a:pt x="1145687" y="728206"/>
                  </a:cubicBezTo>
                  <a:cubicBezTo>
                    <a:pt x="1142624" y="731044"/>
                    <a:pt x="1139391" y="735360"/>
                    <a:pt x="1135967" y="739927"/>
                  </a:cubicBezTo>
                  <a:cubicBezTo>
                    <a:pt x="1132090" y="745094"/>
                    <a:pt x="1128086" y="750432"/>
                    <a:pt x="1124909" y="752699"/>
                  </a:cubicBezTo>
                  <a:cubicBezTo>
                    <a:pt x="1121722" y="754982"/>
                    <a:pt x="1113041" y="753738"/>
                    <a:pt x="1105373" y="752643"/>
                  </a:cubicBezTo>
                  <a:cubicBezTo>
                    <a:pt x="1100566" y="751951"/>
                    <a:pt x="1095595" y="751241"/>
                    <a:pt x="1091342" y="751241"/>
                  </a:cubicBezTo>
                  <a:cubicBezTo>
                    <a:pt x="1085495" y="751241"/>
                    <a:pt x="1075922" y="752295"/>
                    <a:pt x="1067477" y="753229"/>
                  </a:cubicBezTo>
                  <a:cubicBezTo>
                    <a:pt x="1061030" y="753943"/>
                    <a:pt x="1053057" y="754857"/>
                    <a:pt x="1051872" y="754689"/>
                  </a:cubicBezTo>
                  <a:cubicBezTo>
                    <a:pt x="1051367" y="754453"/>
                    <a:pt x="1049304" y="753094"/>
                    <a:pt x="1047305" y="751785"/>
                  </a:cubicBezTo>
                  <a:cubicBezTo>
                    <a:pt x="1036841" y="744909"/>
                    <a:pt x="1026115" y="738154"/>
                    <a:pt x="1020033" y="737625"/>
                  </a:cubicBezTo>
                  <a:cubicBezTo>
                    <a:pt x="1011370" y="736806"/>
                    <a:pt x="997922" y="741856"/>
                    <a:pt x="991292" y="751219"/>
                  </a:cubicBezTo>
                  <a:cubicBezTo>
                    <a:pt x="989992" y="753053"/>
                    <a:pt x="988529" y="755652"/>
                    <a:pt x="986835" y="758666"/>
                  </a:cubicBezTo>
                  <a:cubicBezTo>
                    <a:pt x="980595" y="769768"/>
                    <a:pt x="971161" y="786547"/>
                    <a:pt x="956679" y="789541"/>
                  </a:cubicBezTo>
                  <a:cubicBezTo>
                    <a:pt x="941085" y="792784"/>
                    <a:pt x="910430" y="783899"/>
                    <a:pt x="885797" y="776764"/>
                  </a:cubicBezTo>
                  <a:cubicBezTo>
                    <a:pt x="880279" y="775169"/>
                    <a:pt x="875078" y="773665"/>
                    <a:pt x="870438" y="772411"/>
                  </a:cubicBezTo>
                  <a:cubicBezTo>
                    <a:pt x="858080" y="769068"/>
                    <a:pt x="849399" y="769203"/>
                    <a:pt x="843893" y="772826"/>
                  </a:cubicBezTo>
                  <a:cubicBezTo>
                    <a:pt x="838926" y="776098"/>
                    <a:pt x="838173" y="781341"/>
                    <a:pt x="837924" y="783065"/>
                  </a:cubicBezTo>
                  <a:cubicBezTo>
                    <a:pt x="837068" y="789061"/>
                    <a:pt x="833045" y="810263"/>
                    <a:pt x="830728" y="814313"/>
                  </a:cubicBezTo>
                  <a:cubicBezTo>
                    <a:pt x="829404" y="816627"/>
                    <a:pt x="819100" y="821545"/>
                    <a:pt x="810297" y="824688"/>
                  </a:cubicBezTo>
                  <a:cubicBezTo>
                    <a:pt x="809156" y="825098"/>
                    <a:pt x="808383" y="826176"/>
                    <a:pt x="808358" y="827390"/>
                  </a:cubicBezTo>
                  <a:cubicBezTo>
                    <a:pt x="807649" y="862657"/>
                    <a:pt x="808968" y="864632"/>
                    <a:pt x="809531" y="865475"/>
                  </a:cubicBezTo>
                  <a:cubicBezTo>
                    <a:pt x="810889" y="867514"/>
                    <a:pt x="824810" y="881045"/>
                    <a:pt x="830343" y="886397"/>
                  </a:cubicBezTo>
                  <a:lnTo>
                    <a:pt x="830343" y="915077"/>
                  </a:lnTo>
                  <a:cubicBezTo>
                    <a:pt x="816903" y="922983"/>
                    <a:pt x="722683" y="978666"/>
                    <a:pt x="710776" y="993221"/>
                  </a:cubicBezTo>
                  <a:cubicBezTo>
                    <a:pt x="708084" y="996515"/>
                    <a:pt x="704870" y="1000621"/>
                    <a:pt x="701388" y="1005064"/>
                  </a:cubicBezTo>
                  <a:cubicBezTo>
                    <a:pt x="690264" y="1019275"/>
                    <a:pt x="673451" y="1040750"/>
                    <a:pt x="666719" y="1043149"/>
                  </a:cubicBezTo>
                  <a:cubicBezTo>
                    <a:pt x="657326" y="1046507"/>
                    <a:pt x="632513" y="1046766"/>
                    <a:pt x="628241" y="1043569"/>
                  </a:cubicBezTo>
                  <a:cubicBezTo>
                    <a:pt x="625988" y="1041879"/>
                    <a:pt x="625183" y="1037692"/>
                    <a:pt x="623954" y="1031352"/>
                  </a:cubicBezTo>
                  <a:cubicBezTo>
                    <a:pt x="622933" y="1026034"/>
                    <a:pt x="621650" y="1019414"/>
                    <a:pt x="618956" y="1011323"/>
                  </a:cubicBezTo>
                  <a:cubicBezTo>
                    <a:pt x="615564" y="1001141"/>
                    <a:pt x="608773" y="992002"/>
                    <a:pt x="602787" y="983938"/>
                  </a:cubicBezTo>
                  <a:cubicBezTo>
                    <a:pt x="598046" y="977557"/>
                    <a:pt x="593572" y="971526"/>
                    <a:pt x="593213" y="967774"/>
                  </a:cubicBezTo>
                  <a:cubicBezTo>
                    <a:pt x="592928" y="964791"/>
                    <a:pt x="593348" y="959378"/>
                    <a:pt x="593784" y="953643"/>
                  </a:cubicBezTo>
                  <a:cubicBezTo>
                    <a:pt x="595018" y="937623"/>
                    <a:pt x="595552" y="925887"/>
                    <a:pt x="591136" y="920793"/>
                  </a:cubicBezTo>
                  <a:cubicBezTo>
                    <a:pt x="589551" y="918964"/>
                    <a:pt x="587712" y="917321"/>
                    <a:pt x="585932" y="915733"/>
                  </a:cubicBezTo>
                  <a:cubicBezTo>
                    <a:pt x="580097" y="910537"/>
                    <a:pt x="576615" y="906999"/>
                    <a:pt x="578468" y="900113"/>
                  </a:cubicBezTo>
                  <a:cubicBezTo>
                    <a:pt x="579988" y="894475"/>
                    <a:pt x="586052" y="887940"/>
                    <a:pt x="590929" y="882693"/>
                  </a:cubicBezTo>
                  <a:cubicBezTo>
                    <a:pt x="596700" y="876468"/>
                    <a:pt x="600514" y="872361"/>
                    <a:pt x="598971" y="868494"/>
                  </a:cubicBezTo>
                  <a:cubicBezTo>
                    <a:pt x="596956" y="863452"/>
                    <a:pt x="551032" y="824023"/>
                    <a:pt x="538815" y="826880"/>
                  </a:cubicBezTo>
                  <a:cubicBezTo>
                    <a:pt x="529476" y="829004"/>
                    <a:pt x="483195" y="866056"/>
                    <a:pt x="468884" y="877643"/>
                  </a:cubicBezTo>
                  <a:cubicBezTo>
                    <a:pt x="466917" y="869652"/>
                    <a:pt x="462445" y="853140"/>
                    <a:pt x="456839" y="842976"/>
                  </a:cubicBezTo>
                  <a:cubicBezTo>
                    <a:pt x="449019" y="828804"/>
                    <a:pt x="417949" y="819531"/>
                    <a:pt x="416629" y="819146"/>
                  </a:cubicBezTo>
                  <a:cubicBezTo>
                    <a:pt x="415254" y="818741"/>
                    <a:pt x="413776" y="819402"/>
                    <a:pt x="413157" y="820704"/>
                  </a:cubicBezTo>
                  <a:cubicBezTo>
                    <a:pt x="408934" y="829653"/>
                    <a:pt x="396042" y="854032"/>
                    <a:pt x="387278" y="859284"/>
                  </a:cubicBezTo>
                  <a:cubicBezTo>
                    <a:pt x="381531" y="862727"/>
                    <a:pt x="373023" y="859850"/>
                    <a:pt x="364018" y="856797"/>
                  </a:cubicBezTo>
                  <a:cubicBezTo>
                    <a:pt x="357723" y="854664"/>
                    <a:pt x="351207" y="852459"/>
                    <a:pt x="345272" y="852459"/>
                  </a:cubicBezTo>
                  <a:cubicBezTo>
                    <a:pt x="331544" y="852459"/>
                    <a:pt x="282042" y="857507"/>
                    <a:pt x="271569" y="860838"/>
                  </a:cubicBezTo>
                  <a:cubicBezTo>
                    <a:pt x="266507" y="862452"/>
                    <a:pt x="260082" y="866743"/>
                    <a:pt x="253866" y="870901"/>
                  </a:cubicBezTo>
                  <a:cubicBezTo>
                    <a:pt x="249180" y="874029"/>
                    <a:pt x="242269" y="878662"/>
                    <a:pt x="240245" y="878662"/>
                  </a:cubicBezTo>
                  <a:cubicBezTo>
                    <a:pt x="238680" y="878233"/>
                    <a:pt x="236168" y="871720"/>
                    <a:pt x="234969" y="868584"/>
                  </a:cubicBezTo>
                  <a:cubicBezTo>
                    <a:pt x="233469" y="864685"/>
                    <a:pt x="232050" y="860999"/>
                    <a:pt x="230216" y="858936"/>
                  </a:cubicBezTo>
                  <a:cubicBezTo>
                    <a:pt x="225781" y="853947"/>
                    <a:pt x="196003" y="845129"/>
                    <a:pt x="190243" y="845129"/>
                  </a:cubicBezTo>
                  <a:cubicBezTo>
                    <a:pt x="186854" y="845129"/>
                    <a:pt x="182972" y="847907"/>
                    <a:pt x="177091" y="852118"/>
                  </a:cubicBezTo>
                  <a:cubicBezTo>
                    <a:pt x="170890" y="856561"/>
                    <a:pt x="162392" y="862642"/>
                    <a:pt x="152063" y="866775"/>
                  </a:cubicBezTo>
                  <a:cubicBezTo>
                    <a:pt x="138896" y="872015"/>
                    <a:pt x="130617" y="862842"/>
                    <a:pt x="123297" y="854732"/>
                  </a:cubicBezTo>
                  <a:cubicBezTo>
                    <a:pt x="121188" y="852393"/>
                    <a:pt x="119198" y="850187"/>
                    <a:pt x="117235" y="848555"/>
                  </a:cubicBezTo>
                  <a:cubicBezTo>
                    <a:pt x="107272" y="840248"/>
                    <a:pt x="93736" y="840133"/>
                    <a:pt x="77002" y="848163"/>
                  </a:cubicBezTo>
                  <a:cubicBezTo>
                    <a:pt x="63249" y="854761"/>
                    <a:pt x="24642" y="877692"/>
                    <a:pt x="8763" y="887192"/>
                  </a:cubicBezTo>
                  <a:cubicBezTo>
                    <a:pt x="7298" y="890396"/>
                    <a:pt x="5003" y="893366"/>
                    <a:pt x="0" y="896148"/>
                  </a:cubicBezTo>
                  <a:lnTo>
                    <a:pt x="2740" y="896721"/>
                  </a:lnTo>
                  <a:cubicBezTo>
                    <a:pt x="3460" y="896880"/>
                    <a:pt x="4215" y="896741"/>
                    <a:pt x="4849" y="896365"/>
                  </a:cubicBezTo>
                  <a:cubicBezTo>
                    <a:pt x="5425" y="896016"/>
                    <a:pt x="62676" y="861533"/>
                    <a:pt x="79535" y="853440"/>
                  </a:cubicBezTo>
                  <a:cubicBezTo>
                    <a:pt x="94231" y="846378"/>
                    <a:pt x="105334" y="846254"/>
                    <a:pt x="113492" y="853049"/>
                  </a:cubicBezTo>
                  <a:cubicBezTo>
                    <a:pt x="115131" y="854417"/>
                    <a:pt x="116987" y="856475"/>
                    <a:pt x="118954" y="858655"/>
                  </a:cubicBezTo>
                  <a:cubicBezTo>
                    <a:pt x="126260" y="866748"/>
                    <a:pt x="137294" y="879011"/>
                    <a:pt x="154236" y="872205"/>
                  </a:cubicBezTo>
                  <a:cubicBezTo>
                    <a:pt x="165223" y="867809"/>
                    <a:pt x="174052" y="861489"/>
                    <a:pt x="180500" y="856875"/>
                  </a:cubicBezTo>
                  <a:cubicBezTo>
                    <a:pt x="184357" y="854113"/>
                    <a:pt x="188734" y="850979"/>
                    <a:pt x="190243" y="850979"/>
                  </a:cubicBezTo>
                  <a:cubicBezTo>
                    <a:pt x="195684" y="850979"/>
                    <a:pt x="223025" y="859650"/>
                    <a:pt x="225844" y="862822"/>
                  </a:cubicBezTo>
                  <a:cubicBezTo>
                    <a:pt x="226973" y="864090"/>
                    <a:pt x="228317" y="867594"/>
                    <a:pt x="229507" y="870686"/>
                  </a:cubicBezTo>
                  <a:cubicBezTo>
                    <a:pt x="231960" y="877072"/>
                    <a:pt x="234279" y="883103"/>
                    <a:pt x="238707" y="884312"/>
                  </a:cubicBezTo>
                  <a:cubicBezTo>
                    <a:pt x="242479" y="885348"/>
                    <a:pt x="247909" y="881925"/>
                    <a:pt x="257119" y="875763"/>
                  </a:cubicBezTo>
                  <a:cubicBezTo>
                    <a:pt x="262720" y="872020"/>
                    <a:pt x="269067" y="867775"/>
                    <a:pt x="273339" y="866419"/>
                  </a:cubicBezTo>
                  <a:cubicBezTo>
                    <a:pt x="283193" y="863281"/>
                    <a:pt x="332161" y="858309"/>
                    <a:pt x="345272" y="858309"/>
                  </a:cubicBezTo>
                  <a:cubicBezTo>
                    <a:pt x="350244" y="858309"/>
                    <a:pt x="356294" y="860360"/>
                    <a:pt x="362141" y="862342"/>
                  </a:cubicBezTo>
                  <a:cubicBezTo>
                    <a:pt x="372009" y="865680"/>
                    <a:pt x="382216" y="869153"/>
                    <a:pt x="390287" y="864305"/>
                  </a:cubicBezTo>
                  <a:cubicBezTo>
                    <a:pt x="400651" y="858090"/>
                    <a:pt x="413501" y="833267"/>
                    <a:pt x="417339" y="825495"/>
                  </a:cubicBezTo>
                  <a:cubicBezTo>
                    <a:pt x="426997" y="828648"/>
                    <a:pt x="446649" y="836619"/>
                    <a:pt x="451716" y="845807"/>
                  </a:cubicBezTo>
                  <a:cubicBezTo>
                    <a:pt x="458753" y="858555"/>
                    <a:pt x="464188" y="883239"/>
                    <a:pt x="464244" y="883488"/>
                  </a:cubicBezTo>
                  <a:cubicBezTo>
                    <a:pt x="464459" y="884483"/>
                    <a:pt x="465178" y="885292"/>
                    <a:pt x="466141" y="885626"/>
                  </a:cubicBezTo>
                  <a:cubicBezTo>
                    <a:pt x="467102" y="885958"/>
                    <a:pt x="468165" y="885773"/>
                    <a:pt x="468950" y="885131"/>
                  </a:cubicBezTo>
                  <a:cubicBezTo>
                    <a:pt x="492829" y="865641"/>
                    <a:pt x="533258" y="834142"/>
                    <a:pt x="540112" y="832586"/>
                  </a:cubicBezTo>
                  <a:cubicBezTo>
                    <a:pt x="547379" y="830982"/>
                    <a:pt x="588627" y="863281"/>
                    <a:pt x="593389" y="870452"/>
                  </a:cubicBezTo>
                  <a:cubicBezTo>
                    <a:pt x="592828" y="872042"/>
                    <a:pt x="589271" y="875873"/>
                    <a:pt x="586637" y="878711"/>
                  </a:cubicBezTo>
                  <a:cubicBezTo>
                    <a:pt x="581326" y="884434"/>
                    <a:pt x="574711" y="891554"/>
                    <a:pt x="572821" y="898589"/>
                  </a:cubicBezTo>
                  <a:cubicBezTo>
                    <a:pt x="569929" y="909318"/>
                    <a:pt x="576645" y="915297"/>
                    <a:pt x="582036" y="920100"/>
                  </a:cubicBezTo>
                  <a:cubicBezTo>
                    <a:pt x="583755" y="921634"/>
                    <a:pt x="585379" y="923078"/>
                    <a:pt x="586718" y="924621"/>
                  </a:cubicBezTo>
                  <a:cubicBezTo>
                    <a:pt x="589870" y="928264"/>
                    <a:pt x="588717" y="943265"/>
                    <a:pt x="587951" y="953197"/>
                  </a:cubicBezTo>
                  <a:cubicBezTo>
                    <a:pt x="587471" y="959449"/>
                    <a:pt x="587056" y="964850"/>
                    <a:pt x="587383" y="968327"/>
                  </a:cubicBezTo>
                  <a:cubicBezTo>
                    <a:pt x="587898" y="973709"/>
                    <a:pt x="592394" y="979761"/>
                    <a:pt x="598085" y="987425"/>
                  </a:cubicBezTo>
                  <a:cubicBezTo>
                    <a:pt x="603816" y="995140"/>
                    <a:pt x="610307" y="1003879"/>
                    <a:pt x="613401" y="1013169"/>
                  </a:cubicBezTo>
                  <a:cubicBezTo>
                    <a:pt x="615978" y="1020899"/>
                    <a:pt x="617217" y="1027310"/>
                    <a:pt x="618212" y="1032462"/>
                  </a:cubicBezTo>
                  <a:cubicBezTo>
                    <a:pt x="619641" y="1039860"/>
                    <a:pt x="620675" y="1045207"/>
                    <a:pt x="624727" y="1048251"/>
                  </a:cubicBezTo>
                  <a:cubicBezTo>
                    <a:pt x="627956" y="1050665"/>
                    <a:pt x="635961" y="1051679"/>
                    <a:pt x="644505" y="1051679"/>
                  </a:cubicBezTo>
                  <a:cubicBezTo>
                    <a:pt x="653698" y="1051679"/>
                    <a:pt x="663522" y="1050509"/>
                    <a:pt x="668689" y="1048665"/>
                  </a:cubicBezTo>
                  <a:cubicBezTo>
                    <a:pt x="676399" y="1045907"/>
                    <a:pt x="689574" y="1029648"/>
                    <a:pt x="705994" y="1008675"/>
                  </a:cubicBezTo>
                  <a:cubicBezTo>
                    <a:pt x="709447" y="1004264"/>
                    <a:pt x="712634" y="1000192"/>
                    <a:pt x="715309" y="996925"/>
                  </a:cubicBezTo>
                  <a:cubicBezTo>
                    <a:pt x="724526" y="985657"/>
                    <a:pt x="793067" y="943804"/>
                    <a:pt x="831128" y="921405"/>
                  </a:cubicBezTo>
                  <a:cubicBezTo>
                    <a:pt x="832620" y="929244"/>
                    <a:pt x="835922" y="944160"/>
                    <a:pt x="840131" y="948362"/>
                  </a:cubicBezTo>
                  <a:cubicBezTo>
                    <a:pt x="842720" y="950958"/>
                    <a:pt x="847582" y="952792"/>
                    <a:pt x="853218" y="954911"/>
                  </a:cubicBezTo>
                  <a:cubicBezTo>
                    <a:pt x="859657" y="957340"/>
                    <a:pt x="866958" y="960088"/>
                    <a:pt x="871891" y="964321"/>
                  </a:cubicBezTo>
                  <a:cubicBezTo>
                    <a:pt x="876107" y="967932"/>
                    <a:pt x="878745" y="974260"/>
                    <a:pt x="881535" y="980961"/>
                  </a:cubicBezTo>
                  <a:cubicBezTo>
                    <a:pt x="884593" y="988295"/>
                    <a:pt x="888055" y="996605"/>
                    <a:pt x="894341" y="1003265"/>
                  </a:cubicBezTo>
                  <a:cubicBezTo>
                    <a:pt x="901010" y="1010312"/>
                    <a:pt x="914843" y="1014313"/>
                    <a:pt x="942880" y="993292"/>
                  </a:cubicBezTo>
                  <a:cubicBezTo>
                    <a:pt x="952512" y="986062"/>
                    <a:pt x="960263" y="983499"/>
                    <a:pt x="983362" y="986296"/>
                  </a:cubicBezTo>
                  <a:cubicBezTo>
                    <a:pt x="996193" y="987849"/>
                    <a:pt x="1008780" y="993845"/>
                    <a:pt x="1020953" y="999636"/>
                  </a:cubicBezTo>
                  <a:cubicBezTo>
                    <a:pt x="1029897" y="1003894"/>
                    <a:pt x="1038346" y="1007917"/>
                    <a:pt x="1046827" y="1010255"/>
                  </a:cubicBezTo>
                  <a:cubicBezTo>
                    <a:pt x="1056005" y="1012789"/>
                    <a:pt x="1067772" y="1013742"/>
                    <a:pt x="1079150" y="1014667"/>
                  </a:cubicBezTo>
                  <a:cubicBezTo>
                    <a:pt x="1092110" y="1015717"/>
                    <a:pt x="1105512" y="1016805"/>
                    <a:pt x="1111388" y="1020265"/>
                  </a:cubicBezTo>
                  <a:cubicBezTo>
                    <a:pt x="1121732" y="1026349"/>
                    <a:pt x="1177315" y="1063749"/>
                    <a:pt x="1207176" y="1083837"/>
                  </a:cubicBezTo>
                  <a:lnTo>
                    <a:pt x="1217034" y="1090471"/>
                  </a:lnTo>
                  <a:cubicBezTo>
                    <a:pt x="1242896" y="1107862"/>
                    <a:pt x="1251521" y="1146667"/>
                    <a:pt x="1246171" y="1160251"/>
                  </a:cubicBezTo>
                  <a:cubicBezTo>
                    <a:pt x="1242828" y="1168732"/>
                    <a:pt x="1232218" y="1176001"/>
                    <a:pt x="1222860" y="1182411"/>
                  </a:cubicBezTo>
                  <a:cubicBezTo>
                    <a:pt x="1216554" y="1186725"/>
                    <a:pt x="1210594" y="1190807"/>
                    <a:pt x="1206837" y="1195125"/>
                  </a:cubicBezTo>
                  <a:cubicBezTo>
                    <a:pt x="1202509" y="1200107"/>
                    <a:pt x="1196956" y="1207537"/>
                    <a:pt x="1198746" y="1214457"/>
                  </a:cubicBezTo>
                  <a:cubicBezTo>
                    <a:pt x="1199926" y="1219019"/>
                    <a:pt x="1203867" y="1222462"/>
                    <a:pt x="1210794" y="1224983"/>
                  </a:cubicBezTo>
                  <a:cubicBezTo>
                    <a:pt x="1210799" y="1224986"/>
                    <a:pt x="1210809" y="1224988"/>
                    <a:pt x="1210814" y="1224991"/>
                  </a:cubicBezTo>
                  <a:cubicBezTo>
                    <a:pt x="1210819" y="1224991"/>
                    <a:pt x="1210824" y="1224991"/>
                    <a:pt x="1210828" y="1224991"/>
                  </a:cubicBezTo>
                  <a:cubicBezTo>
                    <a:pt x="1224993" y="1230136"/>
                    <a:pt x="1276538" y="1237475"/>
                    <a:pt x="1293583" y="1229950"/>
                  </a:cubicBezTo>
                  <a:cubicBezTo>
                    <a:pt x="1296526" y="1228653"/>
                    <a:pt x="1299369" y="1227307"/>
                    <a:pt x="1302098" y="1226010"/>
                  </a:cubicBezTo>
                  <a:cubicBezTo>
                    <a:pt x="1312651" y="1221021"/>
                    <a:pt x="1321776" y="1216700"/>
                    <a:pt x="1326277" y="1220382"/>
                  </a:cubicBezTo>
                  <a:cubicBezTo>
                    <a:pt x="1334426" y="1227002"/>
                    <a:pt x="1384894" y="1296838"/>
                    <a:pt x="1385664" y="1304951"/>
                  </a:cubicBezTo>
                  <a:cubicBezTo>
                    <a:pt x="1386657" y="1315294"/>
                    <a:pt x="1386888" y="1409634"/>
                    <a:pt x="1381821" y="1420192"/>
                  </a:cubicBezTo>
                  <a:cubicBezTo>
                    <a:pt x="1375416" y="1433532"/>
                    <a:pt x="1351827" y="1468509"/>
                    <a:pt x="1347128" y="1470523"/>
                  </a:cubicBezTo>
                  <a:cubicBezTo>
                    <a:pt x="1345279" y="1471318"/>
                    <a:pt x="1341232" y="1472266"/>
                    <a:pt x="1336550" y="1473361"/>
                  </a:cubicBezTo>
                  <a:cubicBezTo>
                    <a:pt x="1325933" y="1475846"/>
                    <a:pt x="1311393" y="1479252"/>
                    <a:pt x="1301408" y="1485373"/>
                  </a:cubicBezTo>
                  <a:cubicBezTo>
                    <a:pt x="1286899" y="1494268"/>
                    <a:pt x="1248663" y="1545260"/>
                    <a:pt x="1246575" y="1551524"/>
                  </a:cubicBezTo>
                  <a:cubicBezTo>
                    <a:pt x="1245032" y="1556152"/>
                    <a:pt x="1249962" y="1562558"/>
                    <a:pt x="1258263" y="1572563"/>
                  </a:cubicBezTo>
                  <a:cubicBezTo>
                    <a:pt x="1260782" y="1575598"/>
                    <a:pt x="1263869" y="1579317"/>
                    <a:pt x="1264744" y="1580997"/>
                  </a:cubicBezTo>
                  <a:cubicBezTo>
                    <a:pt x="1262820" y="1587603"/>
                    <a:pt x="1229716" y="1622652"/>
                    <a:pt x="1216173" y="1621436"/>
                  </a:cubicBezTo>
                  <a:cubicBezTo>
                    <a:pt x="1209514" y="1620865"/>
                    <a:pt x="1203399" y="1618446"/>
                    <a:pt x="1198002" y="1616308"/>
                  </a:cubicBezTo>
                  <a:cubicBezTo>
                    <a:pt x="1190641" y="1613394"/>
                    <a:pt x="1183692" y="1610641"/>
                    <a:pt x="1177210" y="1613416"/>
                  </a:cubicBezTo>
                  <a:cubicBezTo>
                    <a:pt x="1169905" y="1616547"/>
                    <a:pt x="1163919" y="1627919"/>
                    <a:pt x="1159108" y="1637058"/>
                  </a:cubicBezTo>
                  <a:cubicBezTo>
                    <a:pt x="1157408" y="1640292"/>
                    <a:pt x="1155289" y="1644315"/>
                    <a:pt x="1154450" y="1645049"/>
                  </a:cubicBezTo>
                  <a:cubicBezTo>
                    <a:pt x="1152226" y="1647002"/>
                    <a:pt x="1146016" y="1646222"/>
                    <a:pt x="1142648" y="1643605"/>
                  </a:cubicBezTo>
                  <a:cubicBezTo>
                    <a:pt x="1141529" y="1642467"/>
                    <a:pt x="1140025" y="1636049"/>
                    <a:pt x="1138925" y="1631362"/>
                  </a:cubicBezTo>
                  <a:cubicBezTo>
                    <a:pt x="1136733" y="1622018"/>
                    <a:pt x="1134468" y="1612355"/>
                    <a:pt x="1129900" y="1608402"/>
                  </a:cubicBezTo>
                  <a:cubicBezTo>
                    <a:pt x="1121871" y="1601438"/>
                    <a:pt x="1107791" y="1607098"/>
                    <a:pt x="1095390" y="1612075"/>
                  </a:cubicBezTo>
                  <a:lnTo>
                    <a:pt x="1094380" y="1612479"/>
                  </a:lnTo>
                  <a:cubicBezTo>
                    <a:pt x="1084475" y="1616412"/>
                    <a:pt x="1053891" y="1609402"/>
                    <a:pt x="1040570" y="1598076"/>
                  </a:cubicBezTo>
                  <a:cubicBezTo>
                    <a:pt x="1027483" y="1586957"/>
                    <a:pt x="1013184" y="1561329"/>
                    <a:pt x="1012747" y="1548227"/>
                  </a:cubicBezTo>
                  <a:cubicBezTo>
                    <a:pt x="1012543" y="1542017"/>
                    <a:pt x="1016220" y="1540008"/>
                    <a:pt x="1022296" y="1537430"/>
                  </a:cubicBezTo>
                  <a:cubicBezTo>
                    <a:pt x="1025744" y="1535970"/>
                    <a:pt x="1029307" y="1534460"/>
                    <a:pt x="1030797" y="1531229"/>
                  </a:cubicBezTo>
                  <a:cubicBezTo>
                    <a:pt x="1031901" y="1528835"/>
                    <a:pt x="1031869" y="1526038"/>
                    <a:pt x="1030701" y="1523149"/>
                  </a:cubicBezTo>
                  <a:cubicBezTo>
                    <a:pt x="1028502" y="1517696"/>
                    <a:pt x="1022233" y="1512046"/>
                    <a:pt x="1015461" y="1509413"/>
                  </a:cubicBezTo>
                  <a:cubicBezTo>
                    <a:pt x="1011658" y="1507938"/>
                    <a:pt x="1009165" y="1505965"/>
                    <a:pt x="1008261" y="1503712"/>
                  </a:cubicBezTo>
                  <a:cubicBezTo>
                    <a:pt x="1007585" y="1502022"/>
                    <a:pt x="1007766" y="1500040"/>
                    <a:pt x="1008809" y="1497811"/>
                  </a:cubicBezTo>
                  <a:cubicBezTo>
                    <a:pt x="1010065" y="1495117"/>
                    <a:pt x="1015700" y="1492803"/>
                    <a:pt x="1019809" y="1491110"/>
                  </a:cubicBezTo>
                  <a:cubicBezTo>
                    <a:pt x="1025096" y="1488940"/>
                    <a:pt x="1029277" y="1487219"/>
                    <a:pt x="1029677" y="1483615"/>
                  </a:cubicBezTo>
                  <a:cubicBezTo>
                    <a:pt x="1029897" y="1481605"/>
                    <a:pt x="1029363" y="1478384"/>
                    <a:pt x="1028397" y="1472871"/>
                  </a:cubicBezTo>
                  <a:cubicBezTo>
                    <a:pt x="1027314" y="1466695"/>
                    <a:pt x="1025973" y="1459011"/>
                    <a:pt x="1026473" y="1454283"/>
                  </a:cubicBezTo>
                  <a:cubicBezTo>
                    <a:pt x="1027000" y="1449233"/>
                    <a:pt x="1033415" y="1441143"/>
                    <a:pt x="1037251" y="1436305"/>
                  </a:cubicBezTo>
                  <a:cubicBezTo>
                    <a:pt x="1040226" y="1432552"/>
                    <a:pt x="1041269" y="1431179"/>
                    <a:pt x="1041545" y="1429816"/>
                  </a:cubicBezTo>
                  <a:cubicBezTo>
                    <a:pt x="1041660" y="1429226"/>
                    <a:pt x="1051894" y="1370254"/>
                    <a:pt x="1043003" y="1366547"/>
                  </a:cubicBezTo>
                  <a:cubicBezTo>
                    <a:pt x="1035127" y="1363299"/>
                    <a:pt x="976823" y="1398095"/>
                    <a:pt x="972034" y="1406235"/>
                  </a:cubicBezTo>
                  <a:cubicBezTo>
                    <a:pt x="970151" y="1409439"/>
                    <a:pt x="969007" y="1413896"/>
                    <a:pt x="967793" y="1418617"/>
                  </a:cubicBezTo>
                  <a:cubicBezTo>
                    <a:pt x="966359" y="1424188"/>
                    <a:pt x="964404" y="1431818"/>
                    <a:pt x="961731" y="1431818"/>
                  </a:cubicBezTo>
                  <a:cubicBezTo>
                    <a:pt x="958644" y="1431818"/>
                    <a:pt x="953158" y="1428802"/>
                    <a:pt x="944548" y="1414459"/>
                  </a:cubicBezTo>
                  <a:cubicBezTo>
                    <a:pt x="944043" y="1413616"/>
                    <a:pt x="943353" y="1412372"/>
                    <a:pt x="942495" y="1410833"/>
                  </a:cubicBezTo>
                  <a:cubicBezTo>
                    <a:pt x="936228" y="1399575"/>
                    <a:pt x="921559" y="1373216"/>
                    <a:pt x="903858" y="1365208"/>
                  </a:cubicBezTo>
                  <a:cubicBezTo>
                    <a:pt x="884868" y="1356623"/>
                    <a:pt x="845393" y="1352175"/>
                    <a:pt x="835739" y="1357532"/>
                  </a:cubicBezTo>
                  <a:cubicBezTo>
                    <a:pt x="829668" y="1360905"/>
                    <a:pt x="826900" y="1367752"/>
                    <a:pt x="824676" y="1373253"/>
                  </a:cubicBezTo>
                  <a:cubicBezTo>
                    <a:pt x="823528" y="1376101"/>
                    <a:pt x="822438" y="1378788"/>
                    <a:pt x="821243" y="1380117"/>
                  </a:cubicBezTo>
                  <a:cubicBezTo>
                    <a:pt x="819356" y="1382211"/>
                    <a:pt x="811994" y="1383501"/>
                    <a:pt x="807588" y="1384274"/>
                  </a:cubicBezTo>
                  <a:cubicBezTo>
                    <a:pt x="802870" y="1385103"/>
                    <a:pt x="800538" y="1385550"/>
                    <a:pt x="799153" y="1386659"/>
                  </a:cubicBezTo>
                  <a:cubicBezTo>
                    <a:pt x="796881" y="1388473"/>
                    <a:pt x="797225" y="1391780"/>
                    <a:pt x="798649" y="1401958"/>
                  </a:cubicBezTo>
                  <a:cubicBezTo>
                    <a:pt x="799617" y="1408853"/>
                    <a:pt x="800816" y="1417434"/>
                    <a:pt x="799934" y="1422311"/>
                  </a:cubicBezTo>
                  <a:cubicBezTo>
                    <a:pt x="799312" y="1425737"/>
                    <a:pt x="788305" y="1428700"/>
                    <a:pt x="779466" y="1431079"/>
                  </a:cubicBezTo>
                  <a:cubicBezTo>
                    <a:pt x="768369" y="1434062"/>
                    <a:pt x="756901" y="1437151"/>
                    <a:pt x="750444" y="1443128"/>
                  </a:cubicBezTo>
                  <a:cubicBezTo>
                    <a:pt x="737169" y="1455417"/>
                    <a:pt x="681501" y="1538854"/>
                    <a:pt x="674966" y="1561244"/>
                  </a:cubicBezTo>
                  <a:cubicBezTo>
                    <a:pt x="667738" y="1586037"/>
                    <a:pt x="677823" y="1605215"/>
                    <a:pt x="681140" y="1611516"/>
                  </a:cubicBezTo>
                  <a:cubicBezTo>
                    <a:pt x="682639" y="1614359"/>
                    <a:pt x="683064" y="1616632"/>
                    <a:pt x="682335" y="1617907"/>
                  </a:cubicBezTo>
                  <a:cubicBezTo>
                    <a:pt x="681505" y="1619370"/>
                    <a:pt x="678787" y="1620316"/>
                    <a:pt x="674880" y="1620514"/>
                  </a:cubicBezTo>
                  <a:cubicBezTo>
                    <a:pt x="664642" y="1621026"/>
                    <a:pt x="659284" y="1626517"/>
                    <a:pt x="659284" y="1631682"/>
                  </a:cubicBezTo>
                  <a:cubicBezTo>
                    <a:pt x="659284" y="1677487"/>
                    <a:pt x="700269" y="1711566"/>
                    <a:pt x="724821" y="1724658"/>
                  </a:cubicBezTo>
                  <a:cubicBezTo>
                    <a:pt x="751824" y="1739066"/>
                    <a:pt x="766701" y="1747001"/>
                    <a:pt x="775418" y="1766164"/>
                  </a:cubicBezTo>
                  <a:cubicBezTo>
                    <a:pt x="780205" y="1776698"/>
                    <a:pt x="778376" y="1788159"/>
                    <a:pt x="776437" y="1800292"/>
                  </a:cubicBezTo>
                  <a:cubicBezTo>
                    <a:pt x="774899" y="1809936"/>
                    <a:pt x="773304" y="1819909"/>
                    <a:pt x="775208" y="1829633"/>
                  </a:cubicBezTo>
                  <a:cubicBezTo>
                    <a:pt x="778361" y="1845766"/>
                    <a:pt x="789290" y="1849121"/>
                    <a:pt x="798073" y="1851823"/>
                  </a:cubicBezTo>
                  <a:cubicBezTo>
                    <a:pt x="801955" y="1853013"/>
                    <a:pt x="805625" y="1854142"/>
                    <a:pt x="808417" y="1856171"/>
                  </a:cubicBezTo>
                  <a:cubicBezTo>
                    <a:pt x="817427" y="1862730"/>
                    <a:pt x="829687" y="1889679"/>
                    <a:pt x="830577" y="1901652"/>
                  </a:cubicBezTo>
                  <a:cubicBezTo>
                    <a:pt x="831667" y="1916387"/>
                    <a:pt x="851435" y="1920837"/>
                    <a:pt x="858960" y="1921303"/>
                  </a:cubicBezTo>
                  <a:cubicBezTo>
                    <a:pt x="860148" y="1921378"/>
                    <a:pt x="861194" y="1922202"/>
                    <a:pt x="862062" y="1923756"/>
                  </a:cubicBezTo>
                  <a:cubicBezTo>
                    <a:pt x="864310" y="1927764"/>
                    <a:pt x="864305" y="1934748"/>
                    <a:pt x="862052" y="1939001"/>
                  </a:cubicBezTo>
                  <a:cubicBezTo>
                    <a:pt x="860884" y="1941185"/>
                    <a:pt x="856441" y="1940254"/>
                    <a:pt x="850289" y="1938706"/>
                  </a:cubicBezTo>
                  <a:cubicBezTo>
                    <a:pt x="844834" y="1937323"/>
                    <a:pt x="839197" y="1935899"/>
                    <a:pt x="834725" y="1937638"/>
                  </a:cubicBezTo>
                  <a:cubicBezTo>
                    <a:pt x="830143" y="1939425"/>
                    <a:pt x="827895" y="1944897"/>
                    <a:pt x="828719" y="1952287"/>
                  </a:cubicBezTo>
                  <a:cubicBezTo>
                    <a:pt x="829604" y="1960232"/>
                    <a:pt x="834059" y="1968803"/>
                    <a:pt x="840850" y="1969822"/>
                  </a:cubicBezTo>
                  <a:cubicBezTo>
                    <a:pt x="848060" y="1970914"/>
                    <a:pt x="856066" y="1966074"/>
                    <a:pt x="861896" y="1962536"/>
                  </a:cubicBezTo>
                  <a:cubicBezTo>
                    <a:pt x="863552" y="1961531"/>
                    <a:pt x="865390" y="1960417"/>
                    <a:pt x="866485" y="1959937"/>
                  </a:cubicBezTo>
                  <a:cubicBezTo>
                    <a:pt x="867653" y="1962102"/>
                    <a:pt x="868419" y="1970032"/>
                    <a:pt x="866080" y="1975372"/>
                  </a:cubicBezTo>
                  <a:cubicBezTo>
                    <a:pt x="864961" y="1977930"/>
                    <a:pt x="853303" y="1980014"/>
                    <a:pt x="846336" y="1981263"/>
                  </a:cubicBezTo>
                  <a:cubicBezTo>
                    <a:pt x="836983" y="1982933"/>
                    <a:pt x="828904" y="1984377"/>
                    <a:pt x="825166" y="1987620"/>
                  </a:cubicBezTo>
                  <a:cubicBezTo>
                    <a:pt x="818990" y="1992972"/>
                    <a:pt x="821053" y="2000626"/>
                    <a:pt x="823628" y="2005130"/>
                  </a:cubicBezTo>
                  <a:cubicBezTo>
                    <a:pt x="825583" y="2005154"/>
                    <a:pt x="827763" y="2005142"/>
                    <a:pt x="830158" y="2005093"/>
                  </a:cubicBezTo>
                  <a:lnTo>
                    <a:pt x="829853" y="2004194"/>
                  </a:lnTo>
                  <a:cubicBezTo>
                    <a:pt x="829758" y="2003913"/>
                    <a:pt x="829619" y="2003643"/>
                    <a:pt x="829438" y="2003399"/>
                  </a:cubicBezTo>
                  <a:cubicBezTo>
                    <a:pt x="829387" y="2003328"/>
                    <a:pt x="824223" y="1996179"/>
                    <a:pt x="828995" y="1992041"/>
                  </a:cubicBezTo>
                  <a:cubicBezTo>
                    <a:pt x="831521" y="1989853"/>
                    <a:pt x="839941" y="1988349"/>
                    <a:pt x="847365" y="1987020"/>
                  </a:cubicBezTo>
                  <a:cubicBezTo>
                    <a:pt x="859009" y="1984940"/>
                    <a:pt x="869067" y="1983138"/>
                    <a:pt x="871445" y="1977720"/>
                  </a:cubicBezTo>
                  <a:cubicBezTo>
                    <a:pt x="874420" y="1970914"/>
                    <a:pt x="874063" y="1959868"/>
                    <a:pt x="870738" y="1955830"/>
                  </a:cubicBezTo>
                  <a:cubicBezTo>
                    <a:pt x="869443" y="1954265"/>
                    <a:pt x="867658" y="1953602"/>
                    <a:pt x="865839" y="1953997"/>
                  </a:cubicBezTo>
                  <a:cubicBezTo>
                    <a:pt x="864032" y="1954397"/>
                    <a:pt x="861862" y="1955711"/>
                    <a:pt x="858860" y="1957530"/>
                  </a:cubicBezTo>
                  <a:cubicBezTo>
                    <a:pt x="853798" y="1960602"/>
                    <a:pt x="846831" y="1964874"/>
                    <a:pt x="841716" y="1964031"/>
                  </a:cubicBezTo>
                  <a:cubicBezTo>
                    <a:pt x="838521" y="1963555"/>
                    <a:pt x="835234" y="1957879"/>
                    <a:pt x="834535" y="1951634"/>
                  </a:cubicBezTo>
                  <a:cubicBezTo>
                    <a:pt x="834049" y="1947255"/>
                    <a:pt x="834976" y="1943819"/>
                    <a:pt x="836849" y="1943097"/>
                  </a:cubicBezTo>
                  <a:cubicBezTo>
                    <a:pt x="839567" y="1942029"/>
                    <a:pt x="844508" y="1943278"/>
                    <a:pt x="848855" y="1944377"/>
                  </a:cubicBezTo>
                  <a:cubicBezTo>
                    <a:pt x="855875" y="1946148"/>
                    <a:pt x="863825" y="1948149"/>
                    <a:pt x="867224" y="1941739"/>
                  </a:cubicBezTo>
                  <a:cubicBezTo>
                    <a:pt x="870391" y="1935757"/>
                    <a:pt x="870367" y="1926604"/>
                    <a:pt x="867168" y="1920898"/>
                  </a:cubicBezTo>
                  <a:cubicBezTo>
                    <a:pt x="865319" y="1917594"/>
                    <a:pt x="862532" y="1915665"/>
                    <a:pt x="859323" y="1915463"/>
                  </a:cubicBezTo>
                  <a:cubicBezTo>
                    <a:pt x="853627" y="1915107"/>
                    <a:pt x="837192" y="1911730"/>
                    <a:pt x="836415" y="1901220"/>
                  </a:cubicBezTo>
                  <a:cubicBezTo>
                    <a:pt x="835490" y="1888828"/>
                    <a:pt x="823008" y="1859548"/>
                    <a:pt x="811855" y="1851438"/>
                  </a:cubicBezTo>
                  <a:cubicBezTo>
                    <a:pt x="808278" y="1848836"/>
                    <a:pt x="803964" y="1847507"/>
                    <a:pt x="799787" y="1846227"/>
                  </a:cubicBezTo>
                  <a:cubicBezTo>
                    <a:pt x="791014" y="1843530"/>
                    <a:pt x="783433" y="1841201"/>
                    <a:pt x="780951" y="1828509"/>
                  </a:cubicBezTo>
                  <a:cubicBezTo>
                    <a:pt x="779246" y="1819804"/>
                    <a:pt x="780690" y="1810775"/>
                    <a:pt x="782214" y="1801216"/>
                  </a:cubicBezTo>
                  <a:cubicBezTo>
                    <a:pt x="784204" y="1788759"/>
                    <a:pt x="786262" y="1775879"/>
                    <a:pt x="780741" y="1763745"/>
                  </a:cubicBezTo>
                  <a:cubicBezTo>
                    <a:pt x="771207" y="1742770"/>
                    <a:pt x="754782" y="1734007"/>
                    <a:pt x="727245" y="1719320"/>
                  </a:cubicBezTo>
                  <a:cubicBezTo>
                    <a:pt x="704175" y="1707019"/>
                    <a:pt x="665132" y="1674715"/>
                    <a:pt x="665132" y="1631682"/>
                  </a:cubicBezTo>
                  <a:cubicBezTo>
                    <a:pt x="665132" y="1630170"/>
                    <a:pt x="667660" y="1626732"/>
                    <a:pt x="675175" y="1626361"/>
                  </a:cubicBezTo>
                  <a:cubicBezTo>
                    <a:pt x="681376" y="1626047"/>
                    <a:pt x="685497" y="1624179"/>
                    <a:pt x="687421" y="1620804"/>
                  </a:cubicBezTo>
                  <a:cubicBezTo>
                    <a:pt x="689221" y="1617641"/>
                    <a:pt x="688850" y="1613603"/>
                    <a:pt x="686321" y="1608792"/>
                  </a:cubicBezTo>
                  <a:cubicBezTo>
                    <a:pt x="683278" y="1603006"/>
                    <a:pt x="674020" y="1585403"/>
                    <a:pt x="680586" y="1562882"/>
                  </a:cubicBezTo>
                  <a:cubicBezTo>
                    <a:pt x="686743" y="1541778"/>
                    <a:pt x="741795" y="1459111"/>
                    <a:pt x="754414" y="1447424"/>
                  </a:cubicBezTo>
                  <a:cubicBezTo>
                    <a:pt x="759815" y="1442428"/>
                    <a:pt x="771061" y="1439399"/>
                    <a:pt x="780985" y="1436727"/>
                  </a:cubicBezTo>
                  <a:cubicBezTo>
                    <a:pt x="794067" y="1433208"/>
                    <a:pt x="804401" y="1430423"/>
                    <a:pt x="805693" y="1423359"/>
                  </a:cubicBezTo>
                  <a:cubicBezTo>
                    <a:pt x="806744" y="1417554"/>
                    <a:pt x="805520" y="1408834"/>
                    <a:pt x="804445" y="1401143"/>
                  </a:cubicBezTo>
                  <a:cubicBezTo>
                    <a:pt x="803955" y="1397656"/>
                    <a:pt x="803311" y="1393055"/>
                    <a:pt x="803365" y="1391085"/>
                  </a:cubicBezTo>
                  <a:cubicBezTo>
                    <a:pt x="804574" y="1390746"/>
                    <a:pt x="806844" y="1390346"/>
                    <a:pt x="808597" y="1390041"/>
                  </a:cubicBezTo>
                  <a:cubicBezTo>
                    <a:pt x="815052" y="1388907"/>
                    <a:pt x="822357" y="1387627"/>
                    <a:pt x="825595" y="1384030"/>
                  </a:cubicBezTo>
                  <a:cubicBezTo>
                    <a:pt x="827480" y="1381936"/>
                    <a:pt x="828753" y="1378783"/>
                    <a:pt x="830099" y="1375445"/>
                  </a:cubicBezTo>
                  <a:cubicBezTo>
                    <a:pt x="832077" y="1370558"/>
                    <a:pt x="834320" y="1365013"/>
                    <a:pt x="838577" y="1362648"/>
                  </a:cubicBezTo>
                  <a:cubicBezTo>
                    <a:pt x="845332" y="1358900"/>
                    <a:pt x="882325" y="1361895"/>
                    <a:pt x="901447" y="1370544"/>
                  </a:cubicBezTo>
                  <a:cubicBezTo>
                    <a:pt x="917382" y="1377754"/>
                    <a:pt x="931398" y="1402928"/>
                    <a:pt x="937381" y="1413681"/>
                  </a:cubicBezTo>
                  <a:cubicBezTo>
                    <a:pt x="938276" y="1415291"/>
                    <a:pt x="939001" y="1416588"/>
                    <a:pt x="939527" y="1417468"/>
                  </a:cubicBezTo>
                  <a:cubicBezTo>
                    <a:pt x="944733" y="1426142"/>
                    <a:pt x="952697" y="1437666"/>
                    <a:pt x="961731" y="1437666"/>
                  </a:cubicBezTo>
                  <a:cubicBezTo>
                    <a:pt x="968942" y="1437666"/>
                    <a:pt x="971241" y="1428721"/>
                    <a:pt x="973460" y="1420072"/>
                  </a:cubicBezTo>
                  <a:cubicBezTo>
                    <a:pt x="974518" y="1415954"/>
                    <a:pt x="975613" y="1411692"/>
                    <a:pt x="977081" y="1409205"/>
                  </a:cubicBezTo>
                  <a:cubicBezTo>
                    <a:pt x="980848" y="1402794"/>
                    <a:pt x="1032111" y="1373006"/>
                    <a:pt x="1040304" y="1371977"/>
                  </a:cubicBezTo>
                  <a:cubicBezTo>
                    <a:pt x="1042750" y="1379249"/>
                    <a:pt x="1036893" y="1423235"/>
                    <a:pt x="1035903" y="1428341"/>
                  </a:cubicBezTo>
                  <a:cubicBezTo>
                    <a:pt x="1035622" y="1428936"/>
                    <a:pt x="1033984" y="1431009"/>
                    <a:pt x="1032664" y="1432669"/>
                  </a:cubicBezTo>
                  <a:cubicBezTo>
                    <a:pt x="1027897" y="1438690"/>
                    <a:pt x="1021362" y="1446934"/>
                    <a:pt x="1020653" y="1453669"/>
                  </a:cubicBezTo>
                  <a:cubicBezTo>
                    <a:pt x="1020068" y="1459211"/>
                    <a:pt x="1021492" y="1467341"/>
                    <a:pt x="1022633" y="1473876"/>
                  </a:cubicBezTo>
                  <a:cubicBezTo>
                    <a:pt x="1023230" y="1477270"/>
                    <a:pt x="1023896" y="1481086"/>
                    <a:pt x="1023876" y="1482644"/>
                  </a:cubicBezTo>
                  <a:cubicBezTo>
                    <a:pt x="1022991" y="1483476"/>
                    <a:pt x="1019763" y="1484800"/>
                    <a:pt x="1017585" y="1485695"/>
                  </a:cubicBezTo>
                  <a:cubicBezTo>
                    <a:pt x="1012028" y="1487982"/>
                    <a:pt x="1005732" y="1490569"/>
                    <a:pt x="1003504" y="1495336"/>
                  </a:cubicBezTo>
                  <a:cubicBezTo>
                    <a:pt x="1001780" y="1499035"/>
                    <a:pt x="1001545" y="1502688"/>
                    <a:pt x="1002831" y="1505894"/>
                  </a:cubicBezTo>
                  <a:cubicBezTo>
                    <a:pt x="1004374" y="1509737"/>
                    <a:pt x="1007907" y="1512756"/>
                    <a:pt x="1013338" y="1514870"/>
                  </a:cubicBezTo>
                  <a:cubicBezTo>
                    <a:pt x="1018553" y="1516894"/>
                    <a:pt x="1023686" y="1521400"/>
                    <a:pt x="1025276" y="1525343"/>
                  </a:cubicBezTo>
                  <a:cubicBezTo>
                    <a:pt x="1025830" y="1526716"/>
                    <a:pt x="1025900" y="1527872"/>
                    <a:pt x="1025481" y="1528776"/>
                  </a:cubicBezTo>
                  <a:cubicBezTo>
                    <a:pt x="1024939" y="1529954"/>
                    <a:pt x="1022433" y="1531015"/>
                    <a:pt x="1020014" y="1532044"/>
                  </a:cubicBezTo>
                  <a:cubicBezTo>
                    <a:pt x="1014647" y="1534316"/>
                    <a:pt x="1006542" y="1537750"/>
                    <a:pt x="1006898" y="1548418"/>
                  </a:cubicBezTo>
                  <a:cubicBezTo>
                    <a:pt x="1007385" y="1563058"/>
                    <a:pt x="1022467" y="1590370"/>
                    <a:pt x="1036778" y="1602536"/>
                  </a:cubicBezTo>
                  <a:cubicBezTo>
                    <a:pt x="1050874" y="1614518"/>
                    <a:pt x="1083841" y="1622999"/>
                    <a:pt x="1096553" y="1617907"/>
                  </a:cubicBezTo>
                  <a:lnTo>
                    <a:pt x="1097567" y="1617502"/>
                  </a:lnTo>
                  <a:cubicBezTo>
                    <a:pt x="1107345" y="1613584"/>
                    <a:pt x="1120747" y="1608212"/>
                    <a:pt x="1126070" y="1612821"/>
                  </a:cubicBezTo>
                  <a:cubicBezTo>
                    <a:pt x="1129201" y="1615537"/>
                    <a:pt x="1131529" y="1625456"/>
                    <a:pt x="1133229" y="1632696"/>
                  </a:cubicBezTo>
                  <a:cubicBezTo>
                    <a:pt x="1135301" y="1641535"/>
                    <a:pt x="1136501" y="1646234"/>
                    <a:pt x="1139010" y="1648187"/>
                  </a:cubicBezTo>
                  <a:cubicBezTo>
                    <a:pt x="1144192" y="1652213"/>
                    <a:pt x="1153541" y="1653608"/>
                    <a:pt x="1158308" y="1649450"/>
                  </a:cubicBezTo>
                  <a:cubicBezTo>
                    <a:pt x="1159885" y="1648068"/>
                    <a:pt x="1161441" y="1645188"/>
                    <a:pt x="1164284" y="1639787"/>
                  </a:cubicBezTo>
                  <a:cubicBezTo>
                    <a:pt x="1168200" y="1632347"/>
                    <a:pt x="1174118" y="1621109"/>
                    <a:pt x="1179515" y="1618797"/>
                  </a:cubicBezTo>
                  <a:cubicBezTo>
                    <a:pt x="1183767" y="1616951"/>
                    <a:pt x="1189093" y="1619080"/>
                    <a:pt x="1195852" y="1621750"/>
                  </a:cubicBezTo>
                  <a:cubicBezTo>
                    <a:pt x="1201619" y="1624032"/>
                    <a:pt x="1208156" y="1626622"/>
                    <a:pt x="1215671" y="1627266"/>
                  </a:cubicBezTo>
                  <a:cubicBezTo>
                    <a:pt x="1229885" y="1628351"/>
                    <a:pt x="1255619" y="1603525"/>
                    <a:pt x="1265578" y="1590519"/>
                  </a:cubicBezTo>
                  <a:cubicBezTo>
                    <a:pt x="1270879" y="1583604"/>
                    <a:pt x="1271037" y="1581080"/>
                    <a:pt x="1270423" y="1579383"/>
                  </a:cubicBezTo>
                  <a:cubicBezTo>
                    <a:pt x="1269599" y="1577122"/>
                    <a:pt x="1266978" y="1573896"/>
                    <a:pt x="1262769" y="1568825"/>
                  </a:cubicBezTo>
                  <a:cubicBezTo>
                    <a:pt x="1259245" y="1564582"/>
                    <a:pt x="1251911" y="1555743"/>
                    <a:pt x="1252130" y="1553375"/>
                  </a:cubicBezTo>
                  <a:cubicBezTo>
                    <a:pt x="1253969" y="1548132"/>
                    <a:pt x="1291006" y="1498616"/>
                    <a:pt x="1304465" y="1490364"/>
                  </a:cubicBezTo>
                  <a:cubicBezTo>
                    <a:pt x="1313646" y="1484734"/>
                    <a:pt x="1327652" y="1481452"/>
                    <a:pt x="1337884" y="1479057"/>
                  </a:cubicBezTo>
                  <a:cubicBezTo>
                    <a:pt x="1343041" y="1477853"/>
                    <a:pt x="1347113" y="1476895"/>
                    <a:pt x="1349432" y="1475905"/>
                  </a:cubicBezTo>
                  <a:cubicBezTo>
                    <a:pt x="1357313" y="1472522"/>
                    <a:pt x="1382085" y="1433167"/>
                    <a:pt x="1387098" y="1422725"/>
                  </a:cubicBezTo>
                  <a:cubicBezTo>
                    <a:pt x="1393118" y="1410187"/>
                    <a:pt x="1392228" y="1312073"/>
                    <a:pt x="1391494" y="1304397"/>
                  </a:cubicBezTo>
                  <a:cubicBezTo>
                    <a:pt x="1390419" y="1293085"/>
                    <a:pt x="1336006" y="1220748"/>
                    <a:pt x="1329971" y="1215839"/>
                  </a:cubicBezTo>
                  <a:cubicBezTo>
                    <a:pt x="1322585" y="1209838"/>
                    <a:pt x="1311937" y="1214881"/>
                    <a:pt x="1299591" y="1220724"/>
                  </a:cubicBezTo>
                  <a:cubicBezTo>
                    <a:pt x="1296911" y="1221996"/>
                    <a:pt x="1294110" y="1223320"/>
                    <a:pt x="1291220" y="1224596"/>
                  </a:cubicBezTo>
                  <a:cubicBezTo>
                    <a:pt x="1278199" y="1230333"/>
                    <a:pt x="1235793" y="1225861"/>
                    <a:pt x="1217229" y="1220836"/>
                  </a:cubicBezTo>
                  <a:cubicBezTo>
                    <a:pt x="1223169" y="1214937"/>
                    <a:pt x="1236007" y="1203184"/>
                    <a:pt x="1245785" y="1201289"/>
                  </a:cubicBezTo>
                  <a:cubicBezTo>
                    <a:pt x="1260296" y="1198478"/>
                    <a:pt x="1269304" y="1195723"/>
                    <a:pt x="1285663" y="1171670"/>
                  </a:cubicBezTo>
                  <a:cubicBezTo>
                    <a:pt x="1295602" y="1157054"/>
                    <a:pt x="1299935" y="1131437"/>
                    <a:pt x="1303102" y="1112734"/>
                  </a:cubicBezTo>
                  <a:cubicBezTo>
                    <a:pt x="1304192" y="1106292"/>
                    <a:pt x="1305412" y="1099106"/>
                    <a:pt x="1306385" y="1096304"/>
                  </a:cubicBezTo>
                  <a:cubicBezTo>
                    <a:pt x="1311108" y="1097877"/>
                    <a:pt x="1325282" y="1105297"/>
                    <a:pt x="1337206" y="1112107"/>
                  </a:cubicBezTo>
                  <a:cubicBezTo>
                    <a:pt x="1338074" y="1112607"/>
                    <a:pt x="1339140" y="1112629"/>
                    <a:pt x="1340027" y="1112154"/>
                  </a:cubicBezTo>
                  <a:cubicBezTo>
                    <a:pt x="1340912" y="1111688"/>
                    <a:pt x="1341497" y="1110800"/>
                    <a:pt x="1341573" y="1109801"/>
                  </a:cubicBezTo>
                  <a:cubicBezTo>
                    <a:pt x="1342978" y="1092356"/>
                    <a:pt x="1345909" y="1071910"/>
                    <a:pt x="1347942" y="1069492"/>
                  </a:cubicBezTo>
                  <a:cubicBezTo>
                    <a:pt x="1351351" y="1067614"/>
                    <a:pt x="1382721" y="1067097"/>
                    <a:pt x="1408254" y="1073478"/>
                  </a:cubicBezTo>
                  <a:cubicBezTo>
                    <a:pt x="1424137" y="1077450"/>
                    <a:pt x="1455873" y="1092795"/>
                    <a:pt x="1476873" y="1102949"/>
                  </a:cubicBezTo>
                  <a:cubicBezTo>
                    <a:pt x="1490620" y="1109596"/>
                    <a:pt x="1497331" y="1112817"/>
                    <a:pt x="1499694" y="1113339"/>
                  </a:cubicBezTo>
                  <a:cubicBezTo>
                    <a:pt x="1504980" y="1114502"/>
                    <a:pt x="1512546" y="1110559"/>
                    <a:pt x="1521300" y="1105977"/>
                  </a:cubicBezTo>
                  <a:cubicBezTo>
                    <a:pt x="1524792" y="1104148"/>
                    <a:pt x="1528396" y="1102259"/>
                    <a:pt x="1531732" y="1100801"/>
                  </a:cubicBezTo>
                  <a:cubicBezTo>
                    <a:pt x="1536918" y="1098533"/>
                    <a:pt x="1548286" y="1096465"/>
                    <a:pt x="1558315" y="1094641"/>
                  </a:cubicBezTo>
                  <a:cubicBezTo>
                    <a:pt x="1573355" y="1091908"/>
                    <a:pt x="1579241" y="1090671"/>
                    <a:pt x="1581409" y="1088509"/>
                  </a:cubicBezTo>
                  <a:cubicBezTo>
                    <a:pt x="1583657" y="1086260"/>
                    <a:pt x="1584718" y="1078575"/>
                    <a:pt x="1587220" y="1053298"/>
                  </a:cubicBezTo>
                  <a:cubicBezTo>
                    <a:pt x="1588542" y="1039931"/>
                    <a:pt x="1589909" y="1026100"/>
                    <a:pt x="1591414" y="1020972"/>
                  </a:cubicBezTo>
                  <a:cubicBezTo>
                    <a:pt x="1594481" y="1010541"/>
                    <a:pt x="1617736" y="995725"/>
                    <a:pt x="1635069" y="993157"/>
                  </a:cubicBezTo>
                  <a:cubicBezTo>
                    <a:pt x="1644020" y="991802"/>
                    <a:pt x="1664429" y="999117"/>
                    <a:pt x="1684168" y="1006164"/>
                  </a:cubicBezTo>
                  <a:cubicBezTo>
                    <a:pt x="1703814" y="1013179"/>
                    <a:pt x="1722373" y="1019804"/>
                    <a:pt x="1733865" y="1019975"/>
                  </a:cubicBezTo>
                  <a:cubicBezTo>
                    <a:pt x="1734338" y="1019985"/>
                    <a:pt x="1734833" y="1019990"/>
                    <a:pt x="1735343" y="1019990"/>
                  </a:cubicBezTo>
                  <a:cubicBezTo>
                    <a:pt x="1760246" y="1019990"/>
                    <a:pt x="1826339" y="1011584"/>
                    <a:pt x="1840250" y="1008936"/>
                  </a:cubicBezTo>
                  <a:cubicBezTo>
                    <a:pt x="1852118" y="1006664"/>
                    <a:pt x="1867512" y="1007261"/>
                    <a:pt x="1873373" y="1022891"/>
                  </a:cubicBezTo>
                  <a:cubicBezTo>
                    <a:pt x="1877775" y="1034615"/>
                    <a:pt x="1872908" y="1052676"/>
                    <a:pt x="1868997" y="1067192"/>
                  </a:cubicBezTo>
                  <a:cubicBezTo>
                    <a:pt x="1867721" y="1071920"/>
                    <a:pt x="1866519" y="1076382"/>
                    <a:pt x="1865697" y="1080350"/>
                  </a:cubicBezTo>
                  <a:cubicBezTo>
                    <a:pt x="1862252" y="1096848"/>
                    <a:pt x="1864734" y="1098791"/>
                    <a:pt x="1878511" y="1109576"/>
                  </a:cubicBezTo>
                  <a:cubicBezTo>
                    <a:pt x="1880133" y="1110844"/>
                    <a:pt x="1881927" y="1112249"/>
                    <a:pt x="1883907" y="1113831"/>
                  </a:cubicBezTo>
                  <a:cubicBezTo>
                    <a:pt x="1893961" y="1121856"/>
                    <a:pt x="1901964" y="1134209"/>
                    <a:pt x="1909025" y="1145106"/>
                  </a:cubicBezTo>
                  <a:cubicBezTo>
                    <a:pt x="1914702" y="1153865"/>
                    <a:pt x="1919603" y="1161431"/>
                    <a:pt x="1924555" y="1165055"/>
                  </a:cubicBezTo>
                  <a:cubicBezTo>
                    <a:pt x="1930005" y="1169042"/>
                    <a:pt x="1937942" y="1169081"/>
                    <a:pt x="1946345" y="1169127"/>
                  </a:cubicBezTo>
                  <a:cubicBezTo>
                    <a:pt x="1955923" y="1169176"/>
                    <a:pt x="1965818" y="1169227"/>
                    <a:pt x="1973319" y="1174682"/>
                  </a:cubicBezTo>
                  <a:cubicBezTo>
                    <a:pt x="1986940" y="1184586"/>
                    <a:pt x="1997481" y="1188039"/>
                    <a:pt x="2008495" y="1186191"/>
                  </a:cubicBezTo>
                  <a:cubicBezTo>
                    <a:pt x="2014576" y="1185177"/>
                    <a:pt x="2020641" y="1175152"/>
                    <a:pt x="2029897" y="1158764"/>
                  </a:cubicBezTo>
                  <a:cubicBezTo>
                    <a:pt x="2034059" y="1151402"/>
                    <a:pt x="2037995" y="1144443"/>
                    <a:pt x="2041199" y="1140500"/>
                  </a:cubicBezTo>
                  <a:cubicBezTo>
                    <a:pt x="2049363" y="1130456"/>
                    <a:pt x="2066731" y="1115251"/>
                    <a:pt x="2078094" y="1114502"/>
                  </a:cubicBezTo>
                  <a:cubicBezTo>
                    <a:pt x="2080908" y="1114307"/>
                    <a:pt x="2083225" y="1115046"/>
                    <a:pt x="2085010" y="1116736"/>
                  </a:cubicBezTo>
                  <a:close/>
                </a:path>
              </a:pathLst>
            </a:custGeom>
            <a:grpFill/>
            <a:ln cap="flat" cmpd="sng" w="0">
              <a:noFill/>
              <a:prstDash val="solid"/>
              <a:miter lim="800000"/>
            </a:ln>
          </p:spPr>
          <p:txBody>
            <a:bodyPr anchor="ctr">
              <a:spAutoFit/>
            </a:bodyPr>
            <a:lstStyle/>
            <a:p>
              <a:pPr algn="ctr"/>
              <a:endParaRPr lang="en-US"/>
            </a:p>
          </p:txBody>
        </p:sp>
        <p:sp>
          <p:nvSpPr>
            <p:cNvPr id="287" name="Free Form 146">
              <a:extLst>
                <a:ext uri="{FF2B5EF4-FFF2-40B4-BE49-F238E27FC236}">
                  <a16:creationId xmlns:a16="http://schemas.microsoft.com/office/drawing/2014/main" id="{9AA37B1A-5BC6-4893-8A5C-6C00378850ED}"/>
                </a:ext>
              </a:extLst>
            </p:cNvPr>
            <p:cNvSpPr/>
            <p:nvPr/>
          </p:nvSpPr>
          <p:spPr>
            <a:xfrm>
              <a:off x="2260305" y="3042504"/>
              <a:ext cx="242611" cy="233729"/>
            </a:xfrm>
            <a:custGeom>
              <a:avLst/>
              <a:gdLst/>
              <a:ahLst/>
              <a:cxnLst/>
              <a:rect b="0" l="0" r="0" t="0"/>
              <a:pathLst>
                <a:path h="595615" w="618249">
                  <a:moveTo>
                    <a:pt x="419675" y="36524"/>
                  </a:moveTo>
                  <a:cubicBezTo>
                    <a:pt x="420014" y="40270"/>
                    <a:pt x="425549" y="51342"/>
                    <a:pt x="430901" y="62052"/>
                  </a:cubicBezTo>
                  <a:cubicBezTo>
                    <a:pt x="436434" y="73110"/>
                    <a:pt x="441657" y="83556"/>
                    <a:pt x="441657" y="86687"/>
                  </a:cubicBezTo>
                  <a:cubicBezTo>
                    <a:pt x="441657" y="89428"/>
                    <a:pt x="435788" y="93583"/>
                    <a:pt x="427673" y="99330"/>
                  </a:cubicBezTo>
                  <a:cubicBezTo>
                    <a:pt x="416961" y="106914"/>
                    <a:pt x="403630" y="116353"/>
                    <a:pt x="396976" y="127311"/>
                  </a:cubicBezTo>
                  <a:cubicBezTo>
                    <a:pt x="391480" y="136369"/>
                    <a:pt x="390395" y="145248"/>
                    <a:pt x="389441" y="153082"/>
                  </a:cubicBezTo>
                  <a:cubicBezTo>
                    <a:pt x="388342" y="162117"/>
                    <a:pt x="387391" y="169922"/>
                    <a:pt x="380458" y="176125"/>
                  </a:cubicBezTo>
                  <a:cubicBezTo>
                    <a:pt x="374577" y="181387"/>
                    <a:pt x="367759" y="184272"/>
                    <a:pt x="361166" y="187061"/>
                  </a:cubicBezTo>
                  <a:cubicBezTo>
                    <a:pt x="353126" y="190463"/>
                    <a:pt x="345533" y="193674"/>
                    <a:pt x="340639" y="200826"/>
                  </a:cubicBezTo>
                  <a:cubicBezTo>
                    <a:pt x="336445" y="206959"/>
                    <a:pt x="335767" y="212986"/>
                    <a:pt x="335111" y="218814"/>
                  </a:cubicBezTo>
                  <a:cubicBezTo>
                    <a:pt x="334402" y="225152"/>
                    <a:pt x="333731" y="231140"/>
                    <a:pt x="328245" y="235895"/>
                  </a:cubicBezTo>
                  <a:cubicBezTo>
                    <a:pt x="321788" y="241489"/>
                    <a:pt x="313773" y="239884"/>
                    <a:pt x="304497" y="238029"/>
                  </a:cubicBezTo>
                  <a:cubicBezTo>
                    <a:pt x="299257" y="236980"/>
                    <a:pt x="293854" y="235900"/>
                    <a:pt x="288050" y="235900"/>
                  </a:cubicBezTo>
                  <a:cubicBezTo>
                    <a:pt x="287448" y="235900"/>
                    <a:pt x="286843" y="235912"/>
                    <a:pt x="286231" y="235937"/>
                  </a:cubicBezTo>
                  <a:cubicBezTo>
                    <a:pt x="278248" y="236256"/>
                    <a:pt x="269106" y="239282"/>
                    <a:pt x="261155" y="244242"/>
                  </a:cubicBezTo>
                  <a:cubicBezTo>
                    <a:pt x="253522" y="248999"/>
                    <a:pt x="248577" y="254571"/>
                    <a:pt x="247921" y="259148"/>
                  </a:cubicBezTo>
                  <a:cubicBezTo>
                    <a:pt x="247234" y="263966"/>
                    <a:pt x="251099" y="271966"/>
                    <a:pt x="254837" y="279701"/>
                  </a:cubicBezTo>
                  <a:cubicBezTo>
                    <a:pt x="258526" y="287328"/>
                    <a:pt x="262006" y="294536"/>
                    <a:pt x="260972" y="298326"/>
                  </a:cubicBezTo>
                  <a:cubicBezTo>
                    <a:pt x="258962" y="305702"/>
                    <a:pt x="247470" y="306697"/>
                    <a:pt x="236493" y="306697"/>
                  </a:cubicBezTo>
                  <a:cubicBezTo>
                    <a:pt x="232357" y="306697"/>
                    <a:pt x="229251" y="307906"/>
                    <a:pt x="227268" y="310293"/>
                  </a:cubicBezTo>
                  <a:cubicBezTo>
                    <a:pt x="224747" y="313324"/>
                    <a:pt x="224069" y="318106"/>
                    <a:pt x="225254" y="324502"/>
                  </a:cubicBezTo>
                  <a:cubicBezTo>
                    <a:pt x="226054" y="328823"/>
                    <a:pt x="228263" y="334831"/>
                    <a:pt x="230601" y="341193"/>
                  </a:cubicBezTo>
                  <a:cubicBezTo>
                    <a:pt x="234208" y="351002"/>
                    <a:pt x="237941" y="361146"/>
                    <a:pt x="236232" y="364989"/>
                  </a:cubicBezTo>
                  <a:cubicBezTo>
                    <a:pt x="233513" y="371102"/>
                    <a:pt x="207941" y="376132"/>
                    <a:pt x="200726" y="376132"/>
                  </a:cubicBezTo>
                  <a:cubicBezTo>
                    <a:pt x="200297" y="376132"/>
                    <a:pt x="199934" y="376118"/>
                    <a:pt x="199644" y="376079"/>
                  </a:cubicBezTo>
                  <a:cubicBezTo>
                    <a:pt x="196291" y="375662"/>
                    <a:pt x="196574" y="367800"/>
                    <a:pt x="196847" y="360200"/>
                  </a:cubicBezTo>
                  <a:cubicBezTo>
                    <a:pt x="197030" y="355126"/>
                    <a:pt x="197205" y="350334"/>
                    <a:pt x="196108" y="349239"/>
                  </a:cubicBezTo>
                  <a:cubicBezTo>
                    <a:pt x="195844" y="348978"/>
                    <a:pt x="195242" y="348854"/>
                    <a:pt x="194401" y="348893"/>
                  </a:cubicBezTo>
                  <a:cubicBezTo>
                    <a:pt x="187176" y="349200"/>
                    <a:pt x="164128" y="359724"/>
                    <a:pt x="154455" y="371212"/>
                  </a:cubicBezTo>
                  <a:cubicBezTo>
                    <a:pt x="149644" y="376927"/>
                    <a:pt x="135358" y="398100"/>
                    <a:pt x="120232" y="420521"/>
                  </a:cubicBezTo>
                  <a:cubicBezTo>
                    <a:pt x="101130" y="448833"/>
                    <a:pt x="79479" y="480923"/>
                    <a:pt x="74066" y="485953"/>
                  </a:cubicBezTo>
                  <a:cubicBezTo>
                    <a:pt x="66475" y="492998"/>
                    <a:pt x="52481" y="494097"/>
                    <a:pt x="42262" y="494897"/>
                  </a:cubicBezTo>
                  <a:cubicBezTo>
                    <a:pt x="39494" y="495114"/>
                    <a:pt x="36883" y="495319"/>
                    <a:pt x="34813" y="495614"/>
                  </a:cubicBezTo>
                  <a:cubicBezTo>
                    <a:pt x="30550" y="496224"/>
                    <a:pt x="16242" y="505682"/>
                    <a:pt x="0" y="518155"/>
                  </a:cubicBezTo>
                  <a:cubicBezTo>
                    <a:pt x="4103" y="518074"/>
                    <a:pt x="31413" y="517799"/>
                    <a:pt x="37427" y="524312"/>
                  </a:cubicBezTo>
                  <a:cubicBezTo>
                    <a:pt x="39953" y="527052"/>
                    <a:pt x="44832" y="537701"/>
                    <a:pt x="50482" y="550032"/>
                  </a:cubicBezTo>
                  <a:cubicBezTo>
                    <a:pt x="58882" y="568366"/>
                    <a:pt x="69335" y="591187"/>
                    <a:pt x="74685" y="592836"/>
                  </a:cubicBezTo>
                  <a:cubicBezTo>
                    <a:pt x="83734" y="595615"/>
                    <a:pt x="118654" y="593499"/>
                    <a:pt x="142612" y="588710"/>
                  </a:cubicBezTo>
                  <a:cubicBezTo>
                    <a:pt x="162877" y="584655"/>
                    <a:pt x="226822" y="587376"/>
                    <a:pt x="250889" y="588402"/>
                  </a:cubicBezTo>
                  <a:cubicBezTo>
                    <a:pt x="255166" y="588585"/>
                    <a:pt x="257992" y="588705"/>
                    <a:pt x="258745" y="588705"/>
                  </a:cubicBezTo>
                  <a:cubicBezTo>
                    <a:pt x="260630" y="588705"/>
                    <a:pt x="264176" y="582958"/>
                    <a:pt x="268658" y="575684"/>
                  </a:cubicBezTo>
                  <a:cubicBezTo>
                    <a:pt x="275424" y="564706"/>
                    <a:pt x="284692" y="549671"/>
                    <a:pt x="296419" y="539966"/>
                  </a:cubicBezTo>
                  <a:cubicBezTo>
                    <a:pt x="317708" y="522351"/>
                    <a:pt x="367376" y="522736"/>
                    <a:pt x="383106" y="524256"/>
                  </a:cubicBezTo>
                  <a:cubicBezTo>
                    <a:pt x="394694" y="525384"/>
                    <a:pt x="403286" y="523402"/>
                    <a:pt x="408449" y="521544"/>
                  </a:cubicBezTo>
                  <a:cubicBezTo>
                    <a:pt x="414918" y="519218"/>
                    <a:pt x="419638" y="515780"/>
                    <a:pt x="421406" y="512115"/>
                  </a:cubicBezTo>
                  <a:cubicBezTo>
                    <a:pt x="422550" y="509745"/>
                    <a:pt x="423923" y="504643"/>
                    <a:pt x="425661" y="498184"/>
                  </a:cubicBezTo>
                  <a:cubicBezTo>
                    <a:pt x="429185" y="485105"/>
                    <a:pt x="434008" y="467190"/>
                    <a:pt x="441338" y="454827"/>
                  </a:cubicBezTo>
                  <a:cubicBezTo>
                    <a:pt x="446346" y="446371"/>
                    <a:pt x="461552" y="439416"/>
                    <a:pt x="482003" y="436227"/>
                  </a:cubicBezTo>
                  <a:cubicBezTo>
                    <a:pt x="496343" y="433991"/>
                    <a:pt x="509396" y="434288"/>
                    <a:pt x="512359" y="436924"/>
                  </a:cubicBezTo>
                  <a:cubicBezTo>
                    <a:pt x="515055" y="439319"/>
                    <a:pt x="516694" y="445729"/>
                    <a:pt x="518428" y="452518"/>
                  </a:cubicBezTo>
                  <a:cubicBezTo>
                    <a:pt x="520722" y="461491"/>
                    <a:pt x="523095" y="470769"/>
                    <a:pt x="528084" y="471920"/>
                  </a:cubicBezTo>
                  <a:cubicBezTo>
                    <a:pt x="537177" y="474017"/>
                    <a:pt x="570890" y="471823"/>
                    <a:pt x="578827" y="469177"/>
                  </a:cubicBezTo>
                  <a:cubicBezTo>
                    <a:pt x="581670" y="468228"/>
                    <a:pt x="584862" y="465483"/>
                    <a:pt x="588561" y="462303"/>
                  </a:cubicBezTo>
                  <a:cubicBezTo>
                    <a:pt x="595393" y="456424"/>
                    <a:pt x="604745" y="448402"/>
                    <a:pt x="618249" y="446544"/>
                  </a:cubicBezTo>
                  <a:cubicBezTo>
                    <a:pt x="618124" y="446256"/>
                    <a:pt x="617788" y="445602"/>
                    <a:pt x="617251" y="444559"/>
                  </a:cubicBezTo>
                  <a:cubicBezTo>
                    <a:pt x="605469" y="421674"/>
                    <a:pt x="599387" y="404203"/>
                    <a:pt x="599168" y="392631"/>
                  </a:cubicBezTo>
                  <a:cubicBezTo>
                    <a:pt x="598802" y="373111"/>
                    <a:pt x="599151" y="337925"/>
                    <a:pt x="599168" y="336162"/>
                  </a:cubicBezTo>
                  <a:cubicBezTo>
                    <a:pt x="597288" y="334029"/>
                    <a:pt x="541124" y="270123"/>
                    <a:pt x="516155" y="215732"/>
                  </a:cubicBezTo>
                  <a:cubicBezTo>
                    <a:pt x="511376" y="205320"/>
                    <a:pt x="505855" y="193916"/>
                    <a:pt x="500006" y="181841"/>
                  </a:cubicBezTo>
                  <a:cubicBezTo>
                    <a:pt x="474344" y="128845"/>
                    <a:pt x="442435" y="62930"/>
                    <a:pt x="433328" y="0"/>
                  </a:cubicBezTo>
                  <a:cubicBezTo>
                    <a:pt x="431491" y="3764"/>
                    <a:pt x="419043" y="29611"/>
                    <a:pt x="419675" y="36524"/>
                  </a:cubicBezTo>
                  <a:close/>
                </a:path>
              </a:pathLst>
            </a:custGeom>
            <a:grpFill/>
            <a:ln cap="flat" cmpd="sng" w="0">
              <a:noFill/>
              <a:prstDash val="solid"/>
              <a:miter lim="800000"/>
            </a:ln>
          </p:spPr>
          <p:txBody>
            <a:bodyPr anchor="ctr">
              <a:spAutoFit/>
            </a:bodyPr>
            <a:lstStyle/>
            <a:p>
              <a:pPr algn="ctr"/>
              <a:endParaRPr lang="en-US"/>
            </a:p>
          </p:txBody>
        </p:sp>
      </p:grpSp>
      <p:grpSp>
        <p:nvGrpSpPr>
          <p:cNvPr id="729" name="Flag">
            <a:extLst>
              <a:ext uri="{FF2B5EF4-FFF2-40B4-BE49-F238E27FC236}">
                <a16:creationId xmlns:a16="http://schemas.microsoft.com/office/drawing/2014/main" id="{B9E26BC3-C215-4929-BB03-D3286CC462E9}"/>
              </a:ext>
            </a:extLst>
          </p:cNvPr>
          <p:cNvGrpSpPr/>
          <p:nvPr/>
        </p:nvGrpSpPr>
        <p:grpSpPr>
          <a:xfrm>
            <a:off x="3144167" y="1248537"/>
            <a:ext cx="1091743" cy="1058565"/>
            <a:chOff x="3227357" y="1257201"/>
            <a:chExt cx="1740091" cy="1687210"/>
          </a:xfrm>
        </p:grpSpPr>
        <p:pic>
          <p:nvPicPr>
            <p:cNvPr id="730" name="Image 2">
              <a:extLst>
                <a:ext uri="{FF2B5EF4-FFF2-40B4-BE49-F238E27FC236}">
                  <a16:creationId xmlns:a16="http://schemas.microsoft.com/office/drawing/2014/main" id="{B8B25935-25A3-4194-A703-E123015DF9FF}"/>
                </a:ext>
              </a:extLst>
            </p:cNvPr>
            <p:cNvPicPr>
              <a:picLocks noChangeArrowheads="1" noChangeAspect="1"/>
            </p:cNvPicPr>
            <p:nvPr/>
          </p:nvPicPr>
          <p:blipFill>
            <a:blip r:embed="rId4">
              <a:alphaModFix/>
            </a:blip>
            <a:stretch>
              <a:fillRect/>
            </a:stretch>
          </p:blipFill>
          <p:spPr>
            <a:xfrm>
              <a:off x="3321111" y="1257201"/>
              <a:ext cx="1552585" cy="1685926"/>
            </a:xfrm>
            <a:prstGeom prst="rect">
              <a:avLst/>
            </a:prstGeom>
            <a:noFill/>
            <a:ln>
              <a:noFill/>
            </a:ln>
          </p:spPr>
        </p:pic>
        <p:sp>
          <p:nvSpPr>
            <p:cNvPr id="731" name="Rectangle 730">
              <a:extLst>
                <a:ext uri="{FF2B5EF4-FFF2-40B4-BE49-F238E27FC236}">
                  <a16:creationId xmlns:a16="http://schemas.microsoft.com/office/drawing/2014/main" id="{C0C80899-9CC0-4E32-9FE2-44DD5F941F71}"/>
                </a:ext>
              </a:extLst>
            </p:cNvPr>
            <p:cNvSpPr/>
            <p:nvPr/>
          </p:nvSpPr>
          <p:spPr>
            <a:xfrm>
              <a:off x="3227357" y="2769537"/>
              <a:ext cx="1740091" cy="174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732" name="Organisation Unit text box">
            <a:extLst>
              <a:ext uri="{FF2B5EF4-FFF2-40B4-BE49-F238E27FC236}">
                <a16:creationId xmlns:a16="http://schemas.microsoft.com/office/drawing/2014/main" id="{4261AB6F-2C77-42E4-931E-CA68B291445A}"/>
              </a:ext>
            </a:extLst>
          </p:cNvPr>
          <p:cNvSpPr txBox="1"/>
          <p:nvPr/>
        </p:nvSpPr>
        <p:spPr>
          <a:xfrm>
            <a:off x="3969175" y="1347237"/>
            <a:ext cx="3636694" cy="461665"/>
          </a:xfrm>
          <a:prstGeom prst="rect">
            <a:avLst/>
          </a:prstGeom>
          <a:noFill/>
        </p:spPr>
        <p:txBody>
          <a:bodyPr rtlCol="0" wrap="square">
            <a:spAutoFit/>
          </a:bodyPr>
          <a:lstStyle/>
          <a:p txid="de58544a13cbe75bc45b21347b2e964e">
            <a:pPr algn="ctr">
              <a:buClr>
                <a:srgbClr val="008CCF"/>
              </a:buClr>
            </a:pPr>
            <a:r>
              <a:rPr b="1" dirty="0" lang="es-ES" sz="2400">
                <a:solidFill>
                  <a:schemeClr val="accent2"/>
                </a:solidFill>
              </a:rPr>
              <a:t>2. Unité administrative</a:t>
            </a:r>
            <a:r>
              <a:rPr dirty="0" err="1" lang="es-ES" sz="2400"/>
            </a:r>
            <a:r>
              <a:rPr dirty="0" lang="es-ES" sz="2400"/>
              <a:t> </a:t>
            </a:r>
            <a:r>
              <a:rPr dirty="0" err="1" lang="es-ES" sz="2400"/>
            </a:r>
            <a:endParaRPr dirty="0" lang="es-ES" sz="2400"/>
          </a:p>
        </p:txBody>
      </p:sp>
      <p:sp>
        <p:nvSpPr>
          <p:cNvPr id="733" name="Laos DPR Text box">
            <a:extLst>
              <a:ext uri="{FF2B5EF4-FFF2-40B4-BE49-F238E27FC236}">
                <a16:creationId xmlns:a16="http://schemas.microsoft.com/office/drawing/2014/main" id="{D37966CC-6838-46DE-BA50-4277F4C4AC39}"/>
              </a:ext>
            </a:extLst>
          </p:cNvPr>
          <p:cNvSpPr txBox="1"/>
          <p:nvPr/>
        </p:nvSpPr>
        <p:spPr>
          <a:xfrm>
            <a:off x="5140004" y="1336874"/>
            <a:ext cx="1927814" cy="461665"/>
          </a:xfrm>
          <a:prstGeom prst="rect">
            <a:avLst/>
          </a:prstGeom>
          <a:noFill/>
        </p:spPr>
        <p:txBody>
          <a:bodyPr rtlCol="0" wrap="square">
            <a:spAutoFit/>
          </a:bodyPr>
          <a:lstStyle/>
          <a:p txid="d3f658f14912416c11b2e1f172736941">
            <a:pPr algn="ctr">
              <a:buClr>
                <a:srgbClr val="008CCF"/>
              </a:buClr>
            </a:pPr>
            <a:r>
              <a:rPr lang="es-ES" sz="2400"/>
              <a:t>Lao PDR</a:t>
            </a:r>
            <a:r>
              <a:rPr dirty="0" lang="es-ES" sz="2400"/>
            </a:r>
          </a:p>
        </p:txBody>
      </p:sp>
      <p:cxnSp>
        <p:nvCxnSpPr>
          <p:cNvPr id="734" name="Facility Arrow 1">
            <a:extLst>
              <a:ext uri="{FF2B5EF4-FFF2-40B4-BE49-F238E27FC236}">
                <a16:creationId xmlns:a16="http://schemas.microsoft.com/office/drawing/2014/main" id="{0695E9D1-0C79-4DB7-92FD-83FAC99A528B}"/>
              </a:ext>
            </a:extLst>
          </p:cNvPr>
          <p:cNvCxnSpPr>
            <a:cxnSpLocks/>
          </p:cNvCxnSpPr>
          <p:nvPr/>
        </p:nvCxnSpPr>
        <p:spPr>
          <a:xfrm flipV="1">
            <a:off x="5643510" y="3079984"/>
            <a:ext cx="1043082" cy="338401"/>
          </a:xfrm>
          <a:prstGeom prst="bentConnector3">
            <a:avLst>
              <a:gd fmla="val 1111"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35" name="Facility Arrow 2">
            <a:extLst>
              <a:ext uri="{FF2B5EF4-FFF2-40B4-BE49-F238E27FC236}">
                <a16:creationId xmlns:a16="http://schemas.microsoft.com/office/drawing/2014/main" id="{F92C7386-72BF-4739-95EB-AE1B0E75BE88}"/>
              </a:ext>
            </a:extLst>
          </p:cNvPr>
          <p:cNvCxnSpPr>
            <a:cxnSpLocks/>
          </p:cNvCxnSpPr>
          <p:nvPr/>
        </p:nvCxnSpPr>
        <p:spPr>
          <a:xfrm flipV="1" rot="10800000">
            <a:off x="3843874" y="3754765"/>
            <a:ext cx="1103847" cy="299824"/>
          </a:xfrm>
          <a:prstGeom prst="bentConnector3">
            <a:avLst>
              <a:gd fmla="val 50000" name="adj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36" name="Facility 1">
            <a:extLst>
              <a:ext uri="{FF2B5EF4-FFF2-40B4-BE49-F238E27FC236}">
                <a16:creationId xmlns:a16="http://schemas.microsoft.com/office/drawing/2014/main" id="{506DAA7B-39BD-41A7-AE19-304735B6D6F7}"/>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612326" y="2727420"/>
            <a:ext cx="850781" cy="728164"/>
          </a:xfrm>
          <a:prstGeom prst="rect">
            <a:avLst/>
          </a:prstGeom>
        </p:spPr>
      </p:pic>
      <p:pic>
        <p:nvPicPr>
          <p:cNvPr id="737" name="Facility 2">
            <a:extLst>
              <a:ext uri="{FF2B5EF4-FFF2-40B4-BE49-F238E27FC236}">
                <a16:creationId xmlns:a16="http://schemas.microsoft.com/office/drawing/2014/main" id="{529E85B5-2125-424D-B560-1D12FDDBF738}"/>
              </a:ext>
            </a:extLst>
          </p:cNvPr>
          <p:cNvPicPr>
            <a:picLocks noChangeAspect="1"/>
          </p:cNvPicPr>
          <p:nvPr/>
        </p:nvPicPr>
        <p:blipFill>
          <a:blip r:embed="rId6"/>
          <a:stretch>
            <a:fillRect/>
          </a:stretch>
        </p:blipFill>
        <p:spPr>
          <a:xfrm>
            <a:off x="2937165" y="3624034"/>
            <a:ext cx="668886" cy="554589"/>
          </a:xfrm>
          <a:prstGeom prst="rect">
            <a:avLst/>
          </a:prstGeom>
        </p:spPr>
      </p:pic>
      <p:sp>
        <p:nvSpPr>
          <p:cNvPr id="741" name="Country text box">
            <a:extLst>
              <a:ext uri="{FF2B5EF4-FFF2-40B4-BE49-F238E27FC236}">
                <a16:creationId xmlns:a16="http://schemas.microsoft.com/office/drawing/2014/main" id="{4DE74F09-5F7D-45DF-8866-CCFB25D362C3}"/>
              </a:ext>
            </a:extLst>
          </p:cNvPr>
          <p:cNvSpPr/>
          <p:nvPr/>
        </p:nvSpPr>
        <p:spPr>
          <a:xfrm>
            <a:off x="7840605" y="2525600"/>
            <a:ext cx="1441420" cy="461665"/>
          </a:xfrm>
          <a:prstGeom prst="rect">
            <a:avLst/>
          </a:prstGeom>
        </p:spPr>
        <p:txBody>
          <a:bodyPr wrap="none">
            <a:spAutoFit/>
          </a:bodyPr>
          <a:lstStyle/>
          <a:p txid="f64be5eef68442a8f50cf535b92ad3e4">
            <a:r>
              <a:rPr dirty="0" lang="es-ES" spc="100" sz="2400"/>
              <a:t>Pays</a:t>
            </a:r>
            <a:endParaRPr dirty="0" lang="en-NO" spc="100" sz="2400"/>
          </a:p>
        </p:txBody>
      </p:sp>
      <p:sp>
        <p:nvSpPr>
          <p:cNvPr id="743" name="Provinces text box">
            <a:extLst>
              <a:ext uri="{FF2B5EF4-FFF2-40B4-BE49-F238E27FC236}">
                <a16:creationId xmlns:a16="http://schemas.microsoft.com/office/drawing/2014/main" id="{666861E7-BBC0-4102-A4EE-A3ED7EE98E10}"/>
              </a:ext>
            </a:extLst>
          </p:cNvPr>
          <p:cNvSpPr/>
          <p:nvPr/>
        </p:nvSpPr>
        <p:spPr>
          <a:xfrm>
            <a:off x="7840605" y="3334073"/>
            <a:ext cx="1725152" cy="461665"/>
          </a:xfrm>
          <a:prstGeom prst="rect">
            <a:avLst/>
          </a:prstGeom>
        </p:spPr>
        <p:txBody>
          <a:bodyPr wrap="none">
            <a:spAutoFit/>
          </a:bodyPr>
          <a:lstStyle/>
          <a:p txid="da70eb9be2b267b74b7a47f5840af7a2">
            <a:r>
              <a:rPr dirty="0" err="1" lang="es-ES" spc="100" sz="2400"/>
              <a:t>Provinces</a:t>
            </a:r>
            <a:endParaRPr dirty="0" lang="en-NO" spc="100" sz="2400"/>
          </a:p>
        </p:txBody>
      </p:sp>
      <p:sp>
        <p:nvSpPr>
          <p:cNvPr id="745" name="Districts text box">
            <a:extLst>
              <a:ext uri="{FF2B5EF4-FFF2-40B4-BE49-F238E27FC236}">
                <a16:creationId xmlns:a16="http://schemas.microsoft.com/office/drawing/2014/main" id="{5B454485-F5A6-4D9C-BD59-0EA2D7065C76}"/>
              </a:ext>
            </a:extLst>
          </p:cNvPr>
          <p:cNvSpPr/>
          <p:nvPr/>
        </p:nvSpPr>
        <p:spPr>
          <a:xfrm>
            <a:off x="7840607" y="4228215"/>
            <a:ext cx="1505540" cy="461665"/>
          </a:xfrm>
          <a:prstGeom prst="rect">
            <a:avLst/>
          </a:prstGeom>
        </p:spPr>
        <p:txBody>
          <a:bodyPr wrap="none">
            <a:spAutoFit/>
          </a:bodyPr>
          <a:lstStyle/>
          <a:p txid="430d9fe03c7a6d596fed590c8ca5dbbe">
            <a:r>
              <a:rPr dirty="0" err="1" lang="es-ES" spc="100" sz="2400"/>
              <a:t>Districts</a:t>
            </a:r>
            <a:endParaRPr dirty="0" lang="en-NO" spc="100" sz="2400"/>
          </a:p>
        </p:txBody>
      </p:sp>
      <p:sp>
        <p:nvSpPr>
          <p:cNvPr id="747" name="Facilities text box">
            <a:extLst>
              <a:ext uri="{FF2B5EF4-FFF2-40B4-BE49-F238E27FC236}">
                <a16:creationId xmlns:a16="http://schemas.microsoft.com/office/drawing/2014/main" id="{36854A0E-E869-4B06-BC57-14DCB78FCD66}"/>
              </a:ext>
            </a:extLst>
          </p:cNvPr>
          <p:cNvSpPr/>
          <p:nvPr/>
        </p:nvSpPr>
        <p:spPr>
          <a:xfrm>
            <a:off x="7869170" y="5062920"/>
            <a:ext cx="1576072" cy="461665"/>
          </a:xfrm>
          <a:prstGeom prst="rect">
            <a:avLst/>
          </a:prstGeom>
        </p:spPr>
        <p:txBody>
          <a:bodyPr wrap="none">
            <a:spAutoFit/>
          </a:bodyPr>
          <a:lstStyle/>
          <a:p txid="747c5859685becec3df2caf854668080">
            <a:r>
              <a:rPr dirty="0" err="1" lang="es-ES" spc="100" sz="2400"/>
              <a:t>Infrastructures</a:t>
            </a:r>
            <a:endParaRPr dirty="0" lang="en-NO" spc="100" sz="2400"/>
          </a:p>
        </p:txBody>
      </p:sp>
      <p:grpSp>
        <p:nvGrpSpPr>
          <p:cNvPr id="9" name="Facilities dots">
            <a:extLst>
              <a:ext uri="{FF2B5EF4-FFF2-40B4-BE49-F238E27FC236}">
                <a16:creationId xmlns:a16="http://schemas.microsoft.com/office/drawing/2014/main" id="{523D9CE2-4261-43B6-8FD2-C48D9E3BCD51}"/>
              </a:ext>
            </a:extLst>
          </p:cNvPr>
          <p:cNvGrpSpPr/>
          <p:nvPr/>
        </p:nvGrpSpPr>
        <p:grpSpPr>
          <a:xfrm>
            <a:off x="4827715" y="2839464"/>
            <a:ext cx="2117005" cy="2117506"/>
            <a:chOff x="4403891" y="2474247"/>
            <a:chExt cx="2117005" cy="2117506"/>
          </a:xfrm>
        </p:grpSpPr>
        <p:sp>
          <p:nvSpPr>
            <p:cNvPr id="6" name="Oval 5">
              <a:extLst>
                <a:ext uri="{FF2B5EF4-FFF2-40B4-BE49-F238E27FC236}">
                  <a16:creationId xmlns:a16="http://schemas.microsoft.com/office/drawing/2014/main" id="{F3A456C2-BAF6-4554-B6CF-FCD63D471C0F}"/>
                </a:ext>
              </a:extLst>
            </p:cNvPr>
            <p:cNvSpPr/>
            <p:nvPr/>
          </p:nvSpPr>
          <p:spPr>
            <a:xfrm>
              <a:off x="5020092" y="30527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38" name="Oval 737">
              <a:extLst>
                <a:ext uri="{FF2B5EF4-FFF2-40B4-BE49-F238E27FC236}">
                  <a16:creationId xmlns:a16="http://schemas.microsoft.com/office/drawing/2014/main" id="{76BADFBE-019A-4854-AFFE-B9B28AA5E97E}"/>
                </a:ext>
              </a:extLst>
            </p:cNvPr>
            <p:cNvSpPr/>
            <p:nvPr/>
          </p:nvSpPr>
          <p:spPr>
            <a:xfrm>
              <a:off x="4729824" y="3330783"/>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8" name="Oval 747">
              <a:extLst>
                <a:ext uri="{FF2B5EF4-FFF2-40B4-BE49-F238E27FC236}">
                  <a16:creationId xmlns:a16="http://schemas.microsoft.com/office/drawing/2014/main" id="{1B87C5E1-9568-4037-8D0A-52F7FCA3112C}"/>
                </a:ext>
              </a:extLst>
            </p:cNvPr>
            <p:cNvSpPr/>
            <p:nvPr/>
          </p:nvSpPr>
          <p:spPr>
            <a:xfrm>
              <a:off x="4403891" y="2713041"/>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49" name="Oval 748">
              <a:extLst>
                <a:ext uri="{FF2B5EF4-FFF2-40B4-BE49-F238E27FC236}">
                  <a16:creationId xmlns:a16="http://schemas.microsoft.com/office/drawing/2014/main" id="{5277CE80-1AFD-4DD7-B162-481501471E3E}"/>
                </a:ext>
              </a:extLst>
            </p:cNvPr>
            <p:cNvSpPr/>
            <p:nvPr/>
          </p:nvSpPr>
          <p:spPr>
            <a:xfrm>
              <a:off x="6080405" y="3911410"/>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0" name="Oval 749">
              <a:extLst>
                <a:ext uri="{FF2B5EF4-FFF2-40B4-BE49-F238E27FC236}">
                  <a16:creationId xmlns:a16="http://schemas.microsoft.com/office/drawing/2014/main" id="{1C959F76-0BE2-4BF1-A420-41D9F4AF7EAB}"/>
                </a:ext>
              </a:extLst>
            </p:cNvPr>
            <p:cNvSpPr/>
            <p:nvPr/>
          </p:nvSpPr>
          <p:spPr>
            <a:xfrm>
              <a:off x="6370947" y="4441804"/>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751" name="Oval 750">
              <a:extLst>
                <a:ext uri="{FF2B5EF4-FFF2-40B4-BE49-F238E27FC236}">
                  <a16:creationId xmlns:a16="http://schemas.microsoft.com/office/drawing/2014/main" id="{380A901B-FE4A-402D-9E75-71D7BF9E98F5}"/>
                </a:ext>
              </a:extLst>
            </p:cNvPr>
            <p:cNvSpPr/>
            <p:nvPr/>
          </p:nvSpPr>
          <p:spPr>
            <a:xfrm>
              <a:off x="4844018" y="2474247"/>
              <a:ext cx="149949" cy="1499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grpSp>
        <p:nvGrpSpPr>
          <p:cNvPr id="771" name="Diagram">
            <a:extLst>
              <a:ext uri="{FF2B5EF4-FFF2-40B4-BE49-F238E27FC236}">
                <a16:creationId xmlns:a16="http://schemas.microsoft.com/office/drawing/2014/main" id="{270BF233-14BE-4D76-A467-2D102BD7CE10}"/>
              </a:ext>
            </a:extLst>
          </p:cNvPr>
          <p:cNvGrpSpPr/>
          <p:nvPr/>
        </p:nvGrpSpPr>
        <p:grpSpPr>
          <a:xfrm>
            <a:off x="4235910" y="24294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5">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grpSp>
        <p:nvGrpSpPr>
          <p:cNvPr id="8" name="Levels">
            <a:extLst>
              <a:ext uri="{FF2B5EF4-FFF2-40B4-BE49-F238E27FC236}">
                <a16:creationId xmlns:a16="http://schemas.microsoft.com/office/drawing/2014/main" id="{94A62B0F-F58E-4D6C-940F-83FAEE1D0B3E}"/>
              </a:ext>
            </a:extLst>
          </p:cNvPr>
          <p:cNvGrpSpPr/>
          <p:nvPr/>
        </p:nvGrpSpPr>
        <p:grpSpPr>
          <a:xfrm>
            <a:off x="7592186" y="2382751"/>
            <a:ext cx="1823014" cy="3335174"/>
            <a:chOff x="7592186" y="2382751"/>
            <a:chExt cx="1823014" cy="3335174"/>
          </a:xfrm>
        </p:grpSpPr>
        <p:sp>
          <p:nvSpPr>
            <p:cNvPr id="4" name="TextBox 3">
              <a:extLst>
                <a:ext uri="{FF2B5EF4-FFF2-40B4-BE49-F238E27FC236}">
                  <a16:creationId xmlns:a16="http://schemas.microsoft.com/office/drawing/2014/main" id="{A118BB92-F4F8-49F2-8584-692F69381D95}"/>
                </a:ext>
              </a:extLst>
            </p:cNvPr>
            <p:cNvSpPr txBox="1"/>
            <p:nvPr/>
          </p:nvSpPr>
          <p:spPr>
            <a:xfrm>
              <a:off x="8203009" y="5108575"/>
              <a:ext cx="1212191" cy="461665"/>
            </a:xfrm>
            <a:prstGeom prst="rect">
              <a:avLst/>
            </a:prstGeom>
            <a:noFill/>
          </p:spPr>
          <p:txBody>
            <a:bodyPr rtlCol="0" wrap="none">
              <a:spAutoFit/>
            </a:bodyPr>
            <a:lstStyle/>
            <a:p txid="6edeea4a3f4ce215d368706656371875">
              <a:pPr algn="l">
                <a:buClr>
                  <a:srgbClr val="008CCF"/>
                </a:buClr>
              </a:pPr>
              <a:r>
                <a:rPr dirty="0" lang="nb-NO" sz="2400"/>
                <a:t>Niveau 4</a:t>
              </a:r>
              <a:endParaRPr dirty="0" lang="en-US" sz="2400"/>
            </a:p>
          </p:txBody>
        </p:sp>
        <p:sp>
          <p:nvSpPr>
            <p:cNvPr id="739" name="TextBox 738">
              <a:extLst>
                <a:ext uri="{FF2B5EF4-FFF2-40B4-BE49-F238E27FC236}">
                  <a16:creationId xmlns:a16="http://schemas.microsoft.com/office/drawing/2014/main" id="{E3486E06-87DB-431E-AFBB-105A5296C508}"/>
                </a:ext>
              </a:extLst>
            </p:cNvPr>
            <p:cNvSpPr txBox="1"/>
            <p:nvPr/>
          </p:nvSpPr>
          <p:spPr>
            <a:xfrm>
              <a:off x="8177184" y="3352264"/>
              <a:ext cx="1204176" cy="461665"/>
            </a:xfrm>
            <a:prstGeom prst="rect">
              <a:avLst/>
            </a:prstGeom>
            <a:noFill/>
          </p:spPr>
          <p:txBody>
            <a:bodyPr rtlCol="0" wrap="none">
              <a:spAutoFit/>
            </a:bodyPr>
            <a:lstStyle/>
            <a:p txid="a591a04dcd8edfa7961c7c4672de92a8">
              <a:pPr algn="l">
                <a:buClr>
                  <a:srgbClr val="008CCF"/>
                </a:buClr>
              </a:pPr>
              <a:r>
                <a:rPr dirty="0" lang="nb-NO" sz="2400"/>
                <a:t>Niveau 2</a:t>
              </a:r>
              <a:endParaRPr dirty="0" lang="en-US" sz="2400"/>
            </a:p>
          </p:txBody>
        </p:sp>
        <p:sp>
          <p:nvSpPr>
            <p:cNvPr id="740" name="TextBox 739">
              <a:extLst>
                <a:ext uri="{FF2B5EF4-FFF2-40B4-BE49-F238E27FC236}">
                  <a16:creationId xmlns:a16="http://schemas.microsoft.com/office/drawing/2014/main" id="{69479B16-19CD-4FA2-B613-321D878AD44C}"/>
                </a:ext>
              </a:extLst>
            </p:cNvPr>
            <p:cNvSpPr txBox="1"/>
            <p:nvPr/>
          </p:nvSpPr>
          <p:spPr>
            <a:xfrm>
              <a:off x="8170805" y="4226870"/>
              <a:ext cx="1207382" cy="461665"/>
            </a:xfrm>
            <a:prstGeom prst="rect">
              <a:avLst/>
            </a:prstGeom>
            <a:noFill/>
          </p:spPr>
          <p:txBody>
            <a:bodyPr rtlCol="0" wrap="none">
              <a:spAutoFit/>
            </a:bodyPr>
            <a:lstStyle/>
            <a:p txid="a8eaf78e5334be4c987faa5fe059fc18">
              <a:pPr algn="l">
                <a:buClr>
                  <a:srgbClr val="008CCF"/>
                </a:buClr>
              </a:pPr>
              <a:r>
                <a:rPr dirty="0" lang="nb-NO" sz="2400"/>
                <a:t>Niveau 3</a:t>
              </a:r>
              <a:endParaRPr dirty="0" lang="en-US" sz="2400"/>
            </a:p>
          </p:txBody>
        </p:sp>
        <p:sp>
          <p:nvSpPr>
            <p:cNvPr id="742" name="TextBox 741">
              <a:extLst>
                <a:ext uri="{FF2B5EF4-FFF2-40B4-BE49-F238E27FC236}">
                  <a16:creationId xmlns:a16="http://schemas.microsoft.com/office/drawing/2014/main" id="{2D47EFFD-800C-4E38-94B9-53D413A1DEC2}"/>
                </a:ext>
              </a:extLst>
            </p:cNvPr>
            <p:cNvSpPr txBox="1"/>
            <p:nvPr/>
          </p:nvSpPr>
          <p:spPr>
            <a:xfrm>
              <a:off x="8199370" y="2535541"/>
              <a:ext cx="1154483" cy="461665"/>
            </a:xfrm>
            <a:prstGeom prst="rect">
              <a:avLst/>
            </a:prstGeom>
            <a:noFill/>
          </p:spPr>
          <p:txBody>
            <a:bodyPr rtlCol="0" wrap="none">
              <a:spAutoFit/>
            </a:bodyPr>
            <a:lstStyle/>
            <a:p txid="013102865a4b4abc2a09155892ff05e5">
              <a:pPr algn="l">
                <a:buClr>
                  <a:srgbClr val="008CCF"/>
                </a:buClr>
              </a:pPr>
              <a:r>
                <a:rPr dirty="0" lang="nb-NO" sz="2400"/>
                <a:t>Niveau 1</a:t>
              </a:r>
              <a:endParaRPr dirty="0" lang="en-US" sz="2400"/>
            </a:p>
          </p:txBody>
        </p:sp>
        <p:pic>
          <p:nvPicPr>
            <p:cNvPr descr="Caret Left with solid fill" id="7" name="Graphic 6">
              <a:extLst>
                <a:ext uri="{FF2B5EF4-FFF2-40B4-BE49-F238E27FC236}">
                  <a16:creationId xmlns:a16="http://schemas.microsoft.com/office/drawing/2014/main" id="{E530B185-5CA1-4AA2-8FCB-68B642E24F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2186" y="2382751"/>
              <a:ext cx="714465" cy="714465"/>
            </a:xfrm>
            <a:prstGeom prst="rect">
              <a:avLst/>
            </a:prstGeom>
          </p:spPr>
        </p:pic>
        <p:pic>
          <p:nvPicPr>
            <p:cNvPr descr="Caret Left with solid fill" id="744" name="Graphic 743">
              <a:extLst>
                <a:ext uri="{FF2B5EF4-FFF2-40B4-BE49-F238E27FC236}">
                  <a16:creationId xmlns:a16="http://schemas.microsoft.com/office/drawing/2014/main" id="{387F2AB7-883F-4673-9B31-7542E3E835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869" y="3221111"/>
              <a:ext cx="714465" cy="714465"/>
            </a:xfrm>
            <a:prstGeom prst="rect">
              <a:avLst/>
            </a:prstGeom>
          </p:spPr>
        </p:pic>
        <p:pic>
          <p:nvPicPr>
            <p:cNvPr descr="Caret Left with solid fill" id="746" name="Graphic 745">
              <a:extLst>
                <a:ext uri="{FF2B5EF4-FFF2-40B4-BE49-F238E27FC236}">
                  <a16:creationId xmlns:a16="http://schemas.microsoft.com/office/drawing/2014/main" id="{C74777BB-F98D-4695-9DF8-8013530B7E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9292" y="5003460"/>
              <a:ext cx="714465" cy="714465"/>
            </a:xfrm>
            <a:prstGeom prst="rect">
              <a:avLst/>
            </a:prstGeom>
          </p:spPr>
        </p:pic>
        <p:pic>
          <p:nvPicPr>
            <p:cNvPr descr="Caret Left with solid fill" id="752" name="Graphic 751">
              <a:extLst>
                <a:ext uri="{FF2B5EF4-FFF2-40B4-BE49-F238E27FC236}">
                  <a16:creationId xmlns:a16="http://schemas.microsoft.com/office/drawing/2014/main" id="{69DDD5B9-DC1A-4B6F-8BFB-48E88FC72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7098" y="4120354"/>
              <a:ext cx="714465" cy="714465"/>
            </a:xfrm>
            <a:prstGeom prst="rect">
              <a:avLst/>
            </a:prstGeom>
          </p:spPr>
        </p:pic>
      </p:grpSp>
    </p:spTree>
    <p:custDataLst>
      <p:tags r:id="rId1"/>
    </p:custDataLst>
    <p:extLst>
      <p:ext uri="{BB962C8B-B14F-4D97-AF65-F5344CB8AC3E}">
        <p14:creationId xmlns:p14="http://schemas.microsoft.com/office/powerpoint/2010/main" val="1061978802"/>
      </p:ext>
    </p:extLst>
  </p:cSld>
  <p:clrMapOvr>
    <a:masterClrMapping/>
  </p:clrMapOvr>
  <mc:AlternateContent xmlns:mc="http://schemas.openxmlformats.org/markup-compatibility/2006" xmlns:p14="http://schemas.microsoft.com/office/powerpoint/2010/main">
    <mc:Choice Requires="p14">
      <p:transition advTm="61896" p14:dur="700" spd="med">
        <p:fade/>
      </p:transition>
    </mc:Choice>
    <mc:Fallback xmlns="">
      <p:transition advTm="6189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xit" presetID="10" presetSubtype="0">
                                  <p:stCondLst>
                                    <p:cond delay="0"/>
                                  </p:stCondLst>
                                  <p:childTnLst>
                                    <p:animEffect filter="fade" transition="out">
                                      <p:cBhvr>
                                        <p:cTn dur="500" id="6"/>
                                        <p:tgtEl>
                                          <p:spTgt spid="732"/>
                                        </p:tgtEl>
                                      </p:cBhvr>
                                    </p:animEffect>
                                    <p:set>
                                      <p:cBhvr>
                                        <p:cTn dur="1" fill="hold" id="7">
                                          <p:stCondLst>
                                            <p:cond delay="499"/>
                                          </p:stCondLst>
                                        </p:cTn>
                                        <p:tgtEl>
                                          <p:spTgt spid="732"/>
                                        </p:tgtEl>
                                        <p:attrNameLst>
                                          <p:attrName>style.visibility</p:attrName>
                                        </p:attrNameLst>
                                      </p:cBhvr>
                                      <p:to>
                                        <p:strVal val="hidden"/>
                                      </p:to>
                                    </p:set>
                                  </p:childTnLst>
                                </p:cTn>
                              </p:par>
                              <p:par>
                                <p:cTn fill="hold" grpId="0" id="8" nodeType="withEffect" presetClass="entr" presetID="10" presetSubtype="0">
                                  <p:stCondLst>
                                    <p:cond delay="250"/>
                                  </p:stCondLst>
                                  <p:childTnLst>
                                    <p:set>
                                      <p:cBhvr>
                                        <p:cTn dur="1" fill="hold" id="9">
                                          <p:stCondLst>
                                            <p:cond delay="0"/>
                                          </p:stCondLst>
                                        </p:cTn>
                                        <p:tgtEl>
                                          <p:spTgt spid="733"/>
                                        </p:tgtEl>
                                        <p:attrNameLst>
                                          <p:attrName>style.visibility</p:attrName>
                                        </p:attrNameLst>
                                      </p:cBhvr>
                                      <p:to>
                                        <p:strVal val="visible"/>
                                      </p:to>
                                    </p:set>
                                    <p:animEffect filter="fade" transition="in">
                                      <p:cBhvr>
                                        <p:cTn dur="500" id="10"/>
                                        <p:tgtEl>
                                          <p:spTgt spid="733"/>
                                        </p:tgtEl>
                                      </p:cBhvr>
                                    </p:animEffect>
                                  </p:childTnLst>
                                </p:cTn>
                              </p:par>
                              <p:par>
                                <p:cTn fill="hold" id="11" nodeType="withEffect" presetClass="entr" presetID="10" presetSubtype="0">
                                  <p:stCondLst>
                                    <p:cond delay="250"/>
                                  </p:stCondLst>
                                  <p:childTnLst>
                                    <p:set>
                                      <p:cBhvr>
                                        <p:cTn dur="1" fill="hold" id="12">
                                          <p:stCondLst>
                                            <p:cond delay="0"/>
                                          </p:stCondLst>
                                        </p:cTn>
                                        <p:tgtEl>
                                          <p:spTgt spid="729"/>
                                        </p:tgtEl>
                                        <p:attrNameLst>
                                          <p:attrName>style.visibility</p:attrName>
                                        </p:attrNameLst>
                                      </p:cBhvr>
                                      <p:to>
                                        <p:strVal val="visible"/>
                                      </p:to>
                                    </p:set>
                                    <p:animEffect filter="fade" transition="in">
                                      <p:cBhvr>
                                        <p:cTn dur="500" id="13"/>
                                        <p:tgtEl>
                                          <p:spTgt spid="72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741"/>
                                        </p:tgtEl>
                                        <p:attrNameLst>
                                          <p:attrName>style.visibility</p:attrName>
                                        </p:attrNameLst>
                                      </p:cBhvr>
                                      <p:to>
                                        <p:strVal val="visible"/>
                                      </p:to>
                                    </p:set>
                                    <p:animEffect filter="fade" transition="in">
                                      <p:cBhvr>
                                        <p:cTn dur="250" id="18"/>
                                        <p:tgtEl>
                                          <p:spTgt spid="741"/>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xit" presetID="10" presetSubtype="0">
                                  <p:stCondLst>
                                    <p:cond delay="0"/>
                                  </p:stCondLst>
                                  <p:childTnLst>
                                    <p:animEffect filter="fade" transition="out">
                                      <p:cBhvr>
                                        <p:cTn dur="500" id="22"/>
                                        <p:tgtEl>
                                          <p:spTgt spid="3"/>
                                        </p:tgtEl>
                                      </p:cBhvr>
                                    </p:animEffect>
                                    <p:set>
                                      <p:cBhvr>
                                        <p:cTn dur="1" fill="hold" id="23">
                                          <p:stCondLst>
                                            <p:cond delay="499"/>
                                          </p:stCondLst>
                                        </p:cTn>
                                        <p:tgtEl>
                                          <p:spTgt spid="3"/>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743"/>
                                        </p:tgtEl>
                                        <p:attrNameLst>
                                          <p:attrName>style.visibility</p:attrName>
                                        </p:attrNameLst>
                                      </p:cBhvr>
                                      <p:to>
                                        <p:strVal val="visible"/>
                                      </p:to>
                                    </p:set>
                                    <p:animEffect filter="fade" transition="in">
                                      <p:cBhvr>
                                        <p:cTn dur="250" id="26"/>
                                        <p:tgtEl>
                                          <p:spTgt spid="743"/>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xit" presetID="10" presetSubtype="0">
                                  <p:stCondLst>
                                    <p:cond delay="0"/>
                                  </p:stCondLst>
                                  <p:childTnLst>
                                    <p:animEffect filter="fade" transition="out">
                                      <p:cBhvr>
                                        <p:cTn dur="500" id="30"/>
                                        <p:tgtEl>
                                          <p:spTgt spid="317"/>
                                        </p:tgtEl>
                                      </p:cBhvr>
                                    </p:animEffect>
                                    <p:set>
                                      <p:cBhvr>
                                        <p:cTn dur="1" fill="hold" id="31">
                                          <p:stCondLst>
                                            <p:cond delay="499"/>
                                          </p:stCondLst>
                                        </p:cTn>
                                        <p:tgtEl>
                                          <p:spTgt spid="317"/>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745"/>
                                        </p:tgtEl>
                                        <p:attrNameLst>
                                          <p:attrName>style.visibility</p:attrName>
                                        </p:attrNameLst>
                                      </p:cBhvr>
                                      <p:to>
                                        <p:strVal val="visible"/>
                                      </p:to>
                                    </p:set>
                                    <p:animEffect filter="fade" transition="in">
                                      <p:cBhvr>
                                        <p:cTn dur="250" id="34"/>
                                        <p:tgtEl>
                                          <p:spTgt spid="745"/>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747"/>
                                        </p:tgtEl>
                                        <p:attrNameLst>
                                          <p:attrName>style.visibility</p:attrName>
                                        </p:attrNameLst>
                                      </p:cBhvr>
                                      <p:to>
                                        <p:strVal val="visible"/>
                                      </p:to>
                                    </p:set>
                                    <p:animEffect filter="fade" transition="in">
                                      <p:cBhvr>
                                        <p:cTn dur="250" id="39"/>
                                        <p:tgtEl>
                                          <p:spTgt spid="747"/>
                                        </p:tgtEl>
                                      </p:cBhvr>
                                    </p:animEffect>
                                  </p:childTnLst>
                                </p:cTn>
                              </p:par>
                              <p:par>
                                <p:cTn fill="hold" id="40" nodeType="withEffect" presetClass="entr" presetID="10" presetSubtype="0">
                                  <p:stCondLst>
                                    <p:cond delay="0"/>
                                  </p:stCondLst>
                                  <p:childTnLst>
                                    <p:set>
                                      <p:cBhvr>
                                        <p:cTn dur="1" fill="hold" id="41">
                                          <p:stCondLst>
                                            <p:cond delay="0"/>
                                          </p:stCondLst>
                                        </p:cTn>
                                        <p:tgtEl>
                                          <p:spTgt spid="9"/>
                                        </p:tgtEl>
                                        <p:attrNameLst>
                                          <p:attrName>style.visibility</p:attrName>
                                        </p:attrNameLst>
                                      </p:cBhvr>
                                      <p:to>
                                        <p:strVal val="visible"/>
                                      </p:to>
                                    </p:set>
                                    <p:animEffect filter="fade" transition="in">
                                      <p:cBhvr>
                                        <p:cTn dur="500" id="42"/>
                                        <p:tgtEl>
                                          <p:spTgt spid="9"/>
                                        </p:tgtEl>
                                      </p:cBhvr>
                                    </p:animEffect>
                                  </p:childTnLst>
                                </p:cTn>
                              </p:par>
                              <p:par>
                                <p:cTn fill="hold" id="43" nodeType="withEffect" presetClass="entr" presetID="22" presetSubtype="8">
                                  <p:stCondLst>
                                    <p:cond delay="500"/>
                                  </p:stCondLst>
                                  <p:childTnLst>
                                    <p:set>
                                      <p:cBhvr>
                                        <p:cTn dur="1" fill="hold" id="44">
                                          <p:stCondLst>
                                            <p:cond delay="0"/>
                                          </p:stCondLst>
                                        </p:cTn>
                                        <p:tgtEl>
                                          <p:spTgt spid="734"/>
                                        </p:tgtEl>
                                        <p:attrNameLst>
                                          <p:attrName>style.visibility</p:attrName>
                                        </p:attrNameLst>
                                      </p:cBhvr>
                                      <p:to>
                                        <p:strVal val="visible"/>
                                      </p:to>
                                    </p:set>
                                    <p:animEffect filter="wipe(left)" transition="in">
                                      <p:cBhvr>
                                        <p:cTn dur="500" id="45"/>
                                        <p:tgtEl>
                                          <p:spTgt spid="734"/>
                                        </p:tgtEl>
                                      </p:cBhvr>
                                    </p:animEffect>
                                  </p:childTnLst>
                                </p:cTn>
                              </p:par>
                              <p:par>
                                <p:cTn fill="hold" id="46" nodeType="withEffect" presetClass="entr" presetID="22" presetSubtype="2">
                                  <p:stCondLst>
                                    <p:cond delay="500"/>
                                  </p:stCondLst>
                                  <p:childTnLst>
                                    <p:set>
                                      <p:cBhvr>
                                        <p:cTn dur="1" fill="hold" id="47">
                                          <p:stCondLst>
                                            <p:cond delay="0"/>
                                          </p:stCondLst>
                                        </p:cTn>
                                        <p:tgtEl>
                                          <p:spTgt spid="735"/>
                                        </p:tgtEl>
                                        <p:attrNameLst>
                                          <p:attrName>style.visibility</p:attrName>
                                        </p:attrNameLst>
                                      </p:cBhvr>
                                      <p:to>
                                        <p:strVal val="visible"/>
                                      </p:to>
                                    </p:set>
                                    <p:animEffect filter="wipe(right)" transition="in">
                                      <p:cBhvr>
                                        <p:cTn dur="500" id="48"/>
                                        <p:tgtEl>
                                          <p:spTgt spid="735"/>
                                        </p:tgtEl>
                                      </p:cBhvr>
                                    </p:animEffect>
                                  </p:childTnLst>
                                </p:cTn>
                              </p:par>
                              <p:par>
                                <p:cTn fill="hold" id="49" nodeType="withEffect" presetClass="entr" presetID="10" presetSubtype="0">
                                  <p:stCondLst>
                                    <p:cond delay="1000"/>
                                  </p:stCondLst>
                                  <p:childTnLst>
                                    <p:set>
                                      <p:cBhvr>
                                        <p:cTn dur="1" fill="hold" id="50">
                                          <p:stCondLst>
                                            <p:cond delay="0"/>
                                          </p:stCondLst>
                                        </p:cTn>
                                        <p:tgtEl>
                                          <p:spTgt spid="736"/>
                                        </p:tgtEl>
                                        <p:attrNameLst>
                                          <p:attrName>style.visibility</p:attrName>
                                        </p:attrNameLst>
                                      </p:cBhvr>
                                      <p:to>
                                        <p:strVal val="visible"/>
                                      </p:to>
                                    </p:set>
                                    <p:animEffect filter="fade" transition="in">
                                      <p:cBhvr>
                                        <p:cTn dur="500" id="51"/>
                                        <p:tgtEl>
                                          <p:spTgt spid="736"/>
                                        </p:tgtEl>
                                      </p:cBhvr>
                                    </p:animEffect>
                                  </p:childTnLst>
                                </p:cTn>
                              </p:par>
                              <p:par>
                                <p:cTn fill="hold" id="52" nodeType="withEffect" presetClass="entr" presetID="10" presetSubtype="0">
                                  <p:stCondLst>
                                    <p:cond delay="1000"/>
                                  </p:stCondLst>
                                  <p:childTnLst>
                                    <p:set>
                                      <p:cBhvr>
                                        <p:cTn dur="1" fill="hold" id="53">
                                          <p:stCondLst>
                                            <p:cond delay="0"/>
                                          </p:stCondLst>
                                        </p:cTn>
                                        <p:tgtEl>
                                          <p:spTgt spid="737"/>
                                        </p:tgtEl>
                                        <p:attrNameLst>
                                          <p:attrName>style.visibility</p:attrName>
                                        </p:attrNameLst>
                                      </p:cBhvr>
                                      <p:to>
                                        <p:strVal val="visible"/>
                                      </p:to>
                                    </p:set>
                                    <p:animEffect filter="fade" transition="in">
                                      <p:cBhvr>
                                        <p:cTn dur="500" id="54"/>
                                        <p:tgtEl>
                                          <p:spTgt spid="737"/>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xit" presetID="10" presetSubtype="0">
                                  <p:stCondLst>
                                    <p:cond delay="0"/>
                                  </p:stCondLst>
                                  <p:childTnLst>
                                    <p:animEffect filter="fade" transition="out">
                                      <p:cBhvr>
                                        <p:cTn dur="500" id="58"/>
                                        <p:tgtEl>
                                          <p:spTgt spid="9"/>
                                        </p:tgtEl>
                                      </p:cBhvr>
                                    </p:animEffect>
                                    <p:set>
                                      <p:cBhvr>
                                        <p:cTn dur="1" fill="hold" id="59">
                                          <p:stCondLst>
                                            <p:cond delay="499"/>
                                          </p:stCondLst>
                                        </p:cTn>
                                        <p:tgtEl>
                                          <p:spTgt spid="9"/>
                                        </p:tgtEl>
                                        <p:attrNameLst>
                                          <p:attrName>style.visibility</p:attrName>
                                        </p:attrNameLst>
                                      </p:cBhvr>
                                      <p:to>
                                        <p:strVal val="hidden"/>
                                      </p:to>
                                    </p:set>
                                  </p:childTnLst>
                                </p:cTn>
                              </p:par>
                              <p:par>
                                <p:cTn fill="hold" id="60" nodeType="withEffect" presetClass="exit" presetID="10" presetSubtype="0">
                                  <p:stCondLst>
                                    <p:cond delay="0"/>
                                  </p:stCondLst>
                                  <p:childTnLst>
                                    <p:animEffect filter="fade" transition="out">
                                      <p:cBhvr>
                                        <p:cTn dur="500" id="61"/>
                                        <p:tgtEl>
                                          <p:spTgt spid="737"/>
                                        </p:tgtEl>
                                      </p:cBhvr>
                                    </p:animEffect>
                                    <p:set>
                                      <p:cBhvr>
                                        <p:cTn dur="1" fill="hold" id="62">
                                          <p:stCondLst>
                                            <p:cond delay="499"/>
                                          </p:stCondLst>
                                        </p:cTn>
                                        <p:tgtEl>
                                          <p:spTgt spid="737"/>
                                        </p:tgtEl>
                                        <p:attrNameLst>
                                          <p:attrName>style.visibility</p:attrName>
                                        </p:attrNameLst>
                                      </p:cBhvr>
                                      <p:to>
                                        <p:strVal val="hidden"/>
                                      </p:to>
                                    </p:set>
                                  </p:childTnLst>
                                </p:cTn>
                              </p:par>
                              <p:par>
                                <p:cTn fill="hold" id="63" nodeType="withEffect" presetClass="exit" presetID="10" presetSubtype="0">
                                  <p:stCondLst>
                                    <p:cond delay="0"/>
                                  </p:stCondLst>
                                  <p:childTnLst>
                                    <p:animEffect filter="fade" transition="out">
                                      <p:cBhvr>
                                        <p:cTn dur="500" id="64"/>
                                        <p:tgtEl>
                                          <p:spTgt spid="736"/>
                                        </p:tgtEl>
                                      </p:cBhvr>
                                    </p:animEffect>
                                    <p:set>
                                      <p:cBhvr>
                                        <p:cTn dur="1" fill="hold" id="65">
                                          <p:stCondLst>
                                            <p:cond delay="499"/>
                                          </p:stCondLst>
                                        </p:cTn>
                                        <p:tgtEl>
                                          <p:spTgt spid="736"/>
                                        </p:tgtEl>
                                        <p:attrNameLst>
                                          <p:attrName>style.visibility</p:attrName>
                                        </p:attrNameLst>
                                      </p:cBhvr>
                                      <p:to>
                                        <p:strVal val="hidden"/>
                                      </p:to>
                                    </p:set>
                                  </p:childTnLst>
                                </p:cTn>
                              </p:par>
                              <p:par>
                                <p:cTn fill="hold" id="66" nodeType="withEffect" presetClass="exit" presetID="10" presetSubtype="0">
                                  <p:stCondLst>
                                    <p:cond delay="0"/>
                                  </p:stCondLst>
                                  <p:childTnLst>
                                    <p:animEffect filter="fade" transition="out">
                                      <p:cBhvr>
                                        <p:cTn dur="500" id="67"/>
                                        <p:tgtEl>
                                          <p:spTgt spid="729"/>
                                        </p:tgtEl>
                                      </p:cBhvr>
                                    </p:animEffect>
                                    <p:set>
                                      <p:cBhvr>
                                        <p:cTn dur="1" fill="hold" id="68">
                                          <p:stCondLst>
                                            <p:cond delay="499"/>
                                          </p:stCondLst>
                                        </p:cTn>
                                        <p:tgtEl>
                                          <p:spTgt spid="729"/>
                                        </p:tgtEl>
                                        <p:attrNameLst>
                                          <p:attrName>style.visibility</p:attrName>
                                        </p:attrNameLst>
                                      </p:cBhvr>
                                      <p:to>
                                        <p:strVal val="hidden"/>
                                      </p:to>
                                    </p:set>
                                  </p:childTnLst>
                                </p:cTn>
                              </p:par>
                              <p:par>
                                <p:cTn fill="hold" id="69" nodeType="withEffect" presetClass="exit" presetID="10" presetSubtype="0">
                                  <p:stCondLst>
                                    <p:cond delay="0"/>
                                  </p:stCondLst>
                                  <p:childTnLst>
                                    <p:animEffect filter="fade" transition="out">
                                      <p:cBhvr>
                                        <p:cTn dur="500" id="70"/>
                                        <p:tgtEl>
                                          <p:spTgt spid="3"/>
                                        </p:tgtEl>
                                      </p:cBhvr>
                                    </p:animEffect>
                                    <p:set>
                                      <p:cBhvr>
                                        <p:cTn dur="1" fill="hold" id="71">
                                          <p:stCondLst>
                                            <p:cond delay="499"/>
                                          </p:stCondLst>
                                        </p:cTn>
                                        <p:tgtEl>
                                          <p:spTgt spid="3"/>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500" id="73"/>
                                        <p:tgtEl>
                                          <p:spTgt spid="317"/>
                                        </p:tgtEl>
                                      </p:cBhvr>
                                    </p:animEffect>
                                    <p:set>
                                      <p:cBhvr>
                                        <p:cTn dur="1" fill="hold" id="74">
                                          <p:stCondLst>
                                            <p:cond delay="499"/>
                                          </p:stCondLst>
                                        </p:cTn>
                                        <p:tgtEl>
                                          <p:spTgt spid="317"/>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500" id="76"/>
                                        <p:tgtEl>
                                          <p:spTgt spid="555"/>
                                        </p:tgtEl>
                                      </p:cBhvr>
                                    </p:animEffect>
                                    <p:set>
                                      <p:cBhvr>
                                        <p:cTn dur="1" fill="hold" id="77">
                                          <p:stCondLst>
                                            <p:cond delay="499"/>
                                          </p:stCondLst>
                                        </p:cTn>
                                        <p:tgtEl>
                                          <p:spTgt spid="555"/>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500" id="79"/>
                                        <p:tgtEl>
                                          <p:spTgt spid="735"/>
                                        </p:tgtEl>
                                      </p:cBhvr>
                                    </p:animEffect>
                                    <p:set>
                                      <p:cBhvr>
                                        <p:cTn dur="1" fill="hold" id="80">
                                          <p:stCondLst>
                                            <p:cond delay="499"/>
                                          </p:stCondLst>
                                        </p:cTn>
                                        <p:tgtEl>
                                          <p:spTgt spid="735"/>
                                        </p:tgtEl>
                                        <p:attrNameLst>
                                          <p:attrName>style.visibility</p:attrName>
                                        </p:attrNameLst>
                                      </p:cBhvr>
                                      <p:to>
                                        <p:strVal val="hidden"/>
                                      </p:to>
                                    </p:set>
                                  </p:childTnLst>
                                </p:cTn>
                              </p:par>
                              <p:par>
                                <p:cTn fill="hold" id="81" nodeType="withEffect" presetClass="exit" presetID="10" presetSubtype="0">
                                  <p:stCondLst>
                                    <p:cond delay="0"/>
                                  </p:stCondLst>
                                  <p:childTnLst>
                                    <p:animEffect filter="fade" transition="out">
                                      <p:cBhvr>
                                        <p:cTn dur="500" id="82"/>
                                        <p:tgtEl>
                                          <p:spTgt spid="734"/>
                                        </p:tgtEl>
                                      </p:cBhvr>
                                    </p:animEffect>
                                    <p:set>
                                      <p:cBhvr>
                                        <p:cTn dur="1" fill="hold" id="83">
                                          <p:stCondLst>
                                            <p:cond delay="499"/>
                                          </p:stCondLst>
                                        </p:cTn>
                                        <p:tgtEl>
                                          <p:spTgt spid="734"/>
                                        </p:tgtEl>
                                        <p:attrNameLst>
                                          <p:attrName>style.visibility</p:attrName>
                                        </p:attrNameLst>
                                      </p:cBhvr>
                                      <p:to>
                                        <p:strVal val="hidden"/>
                                      </p:to>
                                    </p:set>
                                  </p:childTnLst>
                                </p:cTn>
                              </p:par>
                              <p:par>
                                <p:cTn fill="hold" grpId="1" id="84" nodeType="withEffect" presetClass="exit" presetID="10" presetSubtype="0">
                                  <p:stCondLst>
                                    <p:cond delay="0"/>
                                  </p:stCondLst>
                                  <p:childTnLst>
                                    <p:animEffect filter="fade" transition="out">
                                      <p:cBhvr>
                                        <p:cTn dur="500" id="85"/>
                                        <p:tgtEl>
                                          <p:spTgt spid="733"/>
                                        </p:tgtEl>
                                      </p:cBhvr>
                                    </p:animEffect>
                                    <p:set>
                                      <p:cBhvr>
                                        <p:cTn dur="1" fill="hold" id="86">
                                          <p:stCondLst>
                                            <p:cond delay="499"/>
                                          </p:stCondLst>
                                        </p:cTn>
                                        <p:tgtEl>
                                          <p:spTgt spid="733"/>
                                        </p:tgtEl>
                                        <p:attrNameLst>
                                          <p:attrName>style.visibility</p:attrName>
                                        </p:attrNameLst>
                                      </p:cBhvr>
                                      <p:to>
                                        <p:strVal val="hidden"/>
                                      </p:to>
                                    </p:set>
                                  </p:childTnLst>
                                </p:cTn>
                              </p:par>
                              <p:par>
                                <p:cTn fill="hold" grpId="1" id="87" nodeType="withEffect" presetClass="exit" presetID="10" presetSubtype="0">
                                  <p:stCondLst>
                                    <p:cond delay="0"/>
                                  </p:stCondLst>
                                  <p:childTnLst>
                                    <p:animEffect filter="fade" transition="out">
                                      <p:cBhvr>
                                        <p:cTn dur="500" id="88"/>
                                        <p:tgtEl>
                                          <p:spTgt spid="732"/>
                                        </p:tgtEl>
                                      </p:cBhvr>
                                    </p:animEffect>
                                    <p:set>
                                      <p:cBhvr>
                                        <p:cTn dur="1" fill="hold" id="89">
                                          <p:stCondLst>
                                            <p:cond delay="499"/>
                                          </p:stCondLst>
                                        </p:cTn>
                                        <p:tgtEl>
                                          <p:spTgt spid="732"/>
                                        </p:tgtEl>
                                        <p:attrNameLst>
                                          <p:attrName>style.visibility</p:attrName>
                                        </p:attrNameLst>
                                      </p:cBhvr>
                                      <p:to>
                                        <p:strVal val="hidden"/>
                                      </p:to>
                                    </p:set>
                                  </p:childTnLst>
                                </p:cTn>
                              </p:par>
                              <p:par>
                                <p:cTn fill="hold" id="90" nodeType="withEffect" presetClass="entr" presetID="10" presetSubtype="0">
                                  <p:stCondLst>
                                    <p:cond delay="400"/>
                                  </p:stCondLst>
                                  <p:childTnLst>
                                    <p:set>
                                      <p:cBhvr>
                                        <p:cTn dur="1" fill="hold" id="91">
                                          <p:stCondLst>
                                            <p:cond delay="0"/>
                                          </p:stCondLst>
                                        </p:cTn>
                                        <p:tgtEl>
                                          <p:spTgt spid="771"/>
                                        </p:tgtEl>
                                        <p:attrNameLst>
                                          <p:attrName>style.visibility</p:attrName>
                                        </p:attrNameLst>
                                      </p:cBhvr>
                                      <p:to>
                                        <p:strVal val="visible"/>
                                      </p:to>
                                    </p:set>
                                    <p:animEffect filter="fade" transition="in">
                                      <p:cBhvr>
                                        <p:cTn dur="500" id="92"/>
                                        <p:tgtEl>
                                          <p:spTgt spid="771"/>
                                        </p:tgtEl>
                                      </p:cBhvr>
                                    </p:animEffect>
                                  </p:childTnLst>
                                </p:cTn>
                              </p:par>
                            </p:childTnLst>
                          </p:cTn>
                        </p:par>
                      </p:childTnLst>
                    </p:cTn>
                  </p:par>
                  <p:par>
                    <p:cTn fill="hold" id="93">
                      <p:stCondLst>
                        <p:cond delay="indefinite"/>
                      </p:stCondLst>
                      <p:childTnLst>
                        <p:par>
                          <p:cTn fill="hold" id="94">
                            <p:stCondLst>
                              <p:cond delay="0"/>
                            </p:stCondLst>
                            <p:childTnLst>
                              <p:par>
                                <p:cTn fill="hold" grpId="1" id="95" nodeType="clickEffect" presetClass="exit" presetID="10" presetSubtype="0">
                                  <p:stCondLst>
                                    <p:cond delay="0"/>
                                  </p:stCondLst>
                                  <p:childTnLst>
                                    <p:animEffect filter="fade" transition="out">
                                      <p:cBhvr>
                                        <p:cTn dur="500" id="96"/>
                                        <p:tgtEl>
                                          <p:spTgt spid="741"/>
                                        </p:tgtEl>
                                      </p:cBhvr>
                                    </p:animEffect>
                                    <p:set>
                                      <p:cBhvr>
                                        <p:cTn dur="1" fill="hold" id="97">
                                          <p:stCondLst>
                                            <p:cond delay="499"/>
                                          </p:stCondLst>
                                        </p:cTn>
                                        <p:tgtEl>
                                          <p:spTgt spid="741"/>
                                        </p:tgtEl>
                                        <p:attrNameLst>
                                          <p:attrName>style.visibility</p:attrName>
                                        </p:attrNameLst>
                                      </p:cBhvr>
                                      <p:to>
                                        <p:strVal val="hidden"/>
                                      </p:to>
                                    </p:set>
                                  </p:childTnLst>
                                </p:cTn>
                              </p:par>
                              <p:par>
                                <p:cTn fill="hold" grpId="1" id="98" nodeType="withEffect" presetClass="exit" presetID="10" presetSubtype="0">
                                  <p:stCondLst>
                                    <p:cond delay="0"/>
                                  </p:stCondLst>
                                  <p:childTnLst>
                                    <p:animEffect filter="fade" transition="out">
                                      <p:cBhvr>
                                        <p:cTn dur="500" id="99"/>
                                        <p:tgtEl>
                                          <p:spTgt spid="743"/>
                                        </p:tgtEl>
                                      </p:cBhvr>
                                    </p:animEffect>
                                    <p:set>
                                      <p:cBhvr>
                                        <p:cTn dur="1" fill="hold" id="100">
                                          <p:stCondLst>
                                            <p:cond delay="499"/>
                                          </p:stCondLst>
                                        </p:cTn>
                                        <p:tgtEl>
                                          <p:spTgt spid="743"/>
                                        </p:tgtEl>
                                        <p:attrNameLst>
                                          <p:attrName>style.visibility</p:attrName>
                                        </p:attrNameLst>
                                      </p:cBhvr>
                                      <p:to>
                                        <p:strVal val="hidden"/>
                                      </p:to>
                                    </p:set>
                                  </p:childTnLst>
                                </p:cTn>
                              </p:par>
                              <p:par>
                                <p:cTn fill="hold" grpId="1" id="101" nodeType="withEffect" presetClass="exit" presetID="10" presetSubtype="0">
                                  <p:stCondLst>
                                    <p:cond delay="0"/>
                                  </p:stCondLst>
                                  <p:childTnLst>
                                    <p:animEffect filter="fade" transition="out">
                                      <p:cBhvr>
                                        <p:cTn dur="500" id="102"/>
                                        <p:tgtEl>
                                          <p:spTgt spid="745"/>
                                        </p:tgtEl>
                                      </p:cBhvr>
                                    </p:animEffect>
                                    <p:set>
                                      <p:cBhvr>
                                        <p:cTn dur="1" fill="hold" id="103">
                                          <p:stCondLst>
                                            <p:cond delay="499"/>
                                          </p:stCondLst>
                                        </p:cTn>
                                        <p:tgtEl>
                                          <p:spTgt spid="745"/>
                                        </p:tgtEl>
                                        <p:attrNameLst>
                                          <p:attrName>style.visibility</p:attrName>
                                        </p:attrNameLst>
                                      </p:cBhvr>
                                      <p:to>
                                        <p:strVal val="hidden"/>
                                      </p:to>
                                    </p:set>
                                  </p:childTnLst>
                                </p:cTn>
                              </p:par>
                              <p:par>
                                <p:cTn fill="hold" grpId="1" id="104" nodeType="withEffect" presetClass="exit" presetID="10" presetSubtype="0">
                                  <p:stCondLst>
                                    <p:cond delay="0"/>
                                  </p:stCondLst>
                                  <p:childTnLst>
                                    <p:animEffect filter="fade" transition="out">
                                      <p:cBhvr>
                                        <p:cTn dur="500" id="105"/>
                                        <p:tgtEl>
                                          <p:spTgt spid="747"/>
                                        </p:tgtEl>
                                      </p:cBhvr>
                                    </p:animEffect>
                                    <p:set>
                                      <p:cBhvr>
                                        <p:cTn dur="1" fill="hold" id="106">
                                          <p:stCondLst>
                                            <p:cond delay="499"/>
                                          </p:stCondLst>
                                        </p:cTn>
                                        <p:tgtEl>
                                          <p:spTgt spid="747"/>
                                        </p:tgtEl>
                                        <p:attrNameLst>
                                          <p:attrName>style.visibility</p:attrName>
                                        </p:attrNameLst>
                                      </p:cBhvr>
                                      <p:to>
                                        <p:strVal val="hidden"/>
                                      </p:to>
                                    </p:set>
                                  </p:childTnLst>
                                </p:cTn>
                              </p:par>
                            </p:childTnLst>
                          </p:cTn>
                        </p:par>
                      </p:childTnLst>
                    </p:cTn>
                  </p:par>
                  <p:par>
                    <p:cTn fill="hold" id="107">
                      <p:stCondLst>
                        <p:cond delay="indefinite"/>
                      </p:stCondLst>
                      <p:childTnLst>
                        <p:par>
                          <p:cTn fill="hold" id="108">
                            <p:stCondLst>
                              <p:cond delay="0"/>
                            </p:stCondLst>
                            <p:childTnLst>
                              <p:par>
                                <p:cTn fill="hold" id="109" nodeType="clickEffect" presetClass="entr" presetID="10" presetSubtype="0">
                                  <p:stCondLst>
                                    <p:cond delay="0"/>
                                  </p:stCondLst>
                                  <p:childTnLst>
                                    <p:set>
                                      <p:cBhvr>
                                        <p:cTn dur="1" fill="hold" id="110">
                                          <p:stCondLst>
                                            <p:cond delay="0"/>
                                          </p:stCondLst>
                                        </p:cTn>
                                        <p:tgtEl>
                                          <p:spTgt spid="8"/>
                                        </p:tgtEl>
                                        <p:attrNameLst>
                                          <p:attrName>style.visibility</p:attrName>
                                        </p:attrNameLst>
                                      </p:cBhvr>
                                      <p:to>
                                        <p:strVal val="visible"/>
                                      </p:to>
                                    </p:set>
                                    <p:animEffect filter="fade" transition="in">
                                      <p:cBhvr>
                                        <p:cTn dur="500" id="11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32"/>
      <p:bldP grpId="1" spid="732"/>
      <p:bldP grpId="0" spid="733"/>
      <p:bldP grpId="1" spid="733"/>
      <p:bldP grpId="0" spid="741"/>
      <p:bldP grpId="1" spid="741"/>
      <p:bldP grpId="0" spid="743"/>
      <p:bldP grpId="1" spid="743"/>
      <p:bldP grpId="0" spid="745"/>
      <p:bldP grpId="1" spid="745"/>
      <p:bldP grpId="0" spid="747"/>
      <p:bldP grpId="1" spid="74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FA64-9CC3-EA47-AADD-D0E9776A9C61}"/>
              </a:ext>
            </a:extLst>
          </p:cNvPr>
          <p:cNvSpPr>
            <a:spLocks noGrp="1"/>
          </p:cNvSpPr>
          <p:nvPr>
            <p:ph type="title"/>
          </p:nvPr>
        </p:nvSpPr>
        <p:spPr/>
        <p:txBody>
          <a:bodyPr/>
          <a:lstStyle/>
          <a:p txid="be0aae7f12e5947184939b69af0b0318">
            <a:r>
              <a:rPr lang="nb-NO"/>
              <a:t>En quoi la hiérarchie est-elle importante ?</a:t>
            </a:r>
            <a:endParaRPr dirty="0" lang="en-NO"/>
          </a:p>
        </p:txBody>
      </p:sp>
      <p:grpSp>
        <p:nvGrpSpPr>
          <p:cNvPr id="771" name="Diagram">
            <a:extLst>
              <a:ext uri="{FF2B5EF4-FFF2-40B4-BE49-F238E27FC236}">
                <a16:creationId xmlns:a16="http://schemas.microsoft.com/office/drawing/2014/main" id="{270BF233-14BE-4D76-A467-2D102BD7CE10}"/>
              </a:ext>
            </a:extLst>
          </p:cNvPr>
          <p:cNvGrpSpPr/>
          <p:nvPr/>
        </p:nvGrpSpPr>
        <p:grpSpPr>
          <a:xfrm>
            <a:off x="4235910" y="2023033"/>
            <a:ext cx="3773452" cy="3362211"/>
            <a:chOff x="4233571" y="2143529"/>
            <a:chExt cx="3773452" cy="3362211"/>
          </a:xfrm>
        </p:grpSpPr>
        <p:sp>
          <p:nvSpPr>
            <p:cNvPr id="772" name="Oval 771">
              <a:extLst>
                <a:ext uri="{FF2B5EF4-FFF2-40B4-BE49-F238E27FC236}">
                  <a16:creationId xmlns:a16="http://schemas.microsoft.com/office/drawing/2014/main" id="{1A3A3971-9719-4AD0-9137-23D5261504D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3" name="Oval 772">
              <a:extLst>
                <a:ext uri="{FF2B5EF4-FFF2-40B4-BE49-F238E27FC236}">
                  <a16:creationId xmlns:a16="http://schemas.microsoft.com/office/drawing/2014/main" id="{32D86FF7-21CD-4C4F-9894-22840470BA15}"/>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4" name="Oval 773">
              <a:extLst>
                <a:ext uri="{FF2B5EF4-FFF2-40B4-BE49-F238E27FC236}">
                  <a16:creationId xmlns:a16="http://schemas.microsoft.com/office/drawing/2014/main" id="{DA2AAD09-1B68-4C8E-9C0B-7F285EAAF91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5" name="Oval 774">
              <a:extLst>
                <a:ext uri="{FF2B5EF4-FFF2-40B4-BE49-F238E27FC236}">
                  <a16:creationId xmlns:a16="http://schemas.microsoft.com/office/drawing/2014/main" id="{E95F058B-244F-498B-AA9B-53CB51D28661}"/>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6" name="Oval 775">
              <a:extLst>
                <a:ext uri="{FF2B5EF4-FFF2-40B4-BE49-F238E27FC236}">
                  <a16:creationId xmlns:a16="http://schemas.microsoft.com/office/drawing/2014/main" id="{F0617A57-F34C-48B0-8327-F0477E817AD5}"/>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77" name="Oval 776">
              <a:extLst>
                <a:ext uri="{FF2B5EF4-FFF2-40B4-BE49-F238E27FC236}">
                  <a16:creationId xmlns:a16="http://schemas.microsoft.com/office/drawing/2014/main" id="{9654BC8E-1A6A-4A63-96E0-24A1D8863207}"/>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78" name="Connector: Elbow 777">
              <a:extLst>
                <a:ext uri="{FF2B5EF4-FFF2-40B4-BE49-F238E27FC236}">
                  <a16:creationId xmlns:a16="http://schemas.microsoft.com/office/drawing/2014/main" id="{66231B38-EB49-423C-89DB-BDBCE88E4AD9}"/>
                </a:ext>
              </a:extLst>
            </p:cNvPr>
            <p:cNvCxnSpPr>
              <a:cxnSpLocks/>
              <a:stCxn id="772" idx="4"/>
              <a:endCxn id="774"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79" name="Connector: Elbow 778">
              <a:extLst>
                <a:ext uri="{FF2B5EF4-FFF2-40B4-BE49-F238E27FC236}">
                  <a16:creationId xmlns:a16="http://schemas.microsoft.com/office/drawing/2014/main" id="{50646C9C-9306-4F08-AD21-31E78A341430}"/>
                </a:ext>
              </a:extLst>
            </p:cNvPr>
            <p:cNvCxnSpPr>
              <a:stCxn id="772" idx="4"/>
              <a:endCxn id="773"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0" name="Connector: Elbow 779">
              <a:extLst>
                <a:ext uri="{FF2B5EF4-FFF2-40B4-BE49-F238E27FC236}">
                  <a16:creationId xmlns:a16="http://schemas.microsoft.com/office/drawing/2014/main" id="{44DDD0BA-7503-431B-9A62-2B193AC5B2B1}"/>
                </a:ext>
              </a:extLst>
            </p:cNvPr>
            <p:cNvCxnSpPr>
              <a:cxnSpLocks/>
              <a:stCxn id="774" idx="4"/>
              <a:endCxn id="777"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81" name="Connector: Elbow 780">
              <a:extLst>
                <a:ext uri="{FF2B5EF4-FFF2-40B4-BE49-F238E27FC236}">
                  <a16:creationId xmlns:a16="http://schemas.microsoft.com/office/drawing/2014/main" id="{5547C827-9A3F-4501-8F63-017CEF972EC8}"/>
                </a:ext>
              </a:extLst>
            </p:cNvPr>
            <p:cNvCxnSpPr>
              <a:stCxn id="774" idx="4"/>
              <a:endCxn id="776"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2" name="Picture 781">
              <a:extLst>
                <a:ext uri="{FF2B5EF4-FFF2-40B4-BE49-F238E27FC236}">
                  <a16:creationId xmlns:a16="http://schemas.microsoft.com/office/drawing/2014/main" id="{4EF1E253-63D2-46DA-A1E4-8A8328BFAA4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83" name="Connector: Elbow 782">
              <a:extLst>
                <a:ext uri="{FF2B5EF4-FFF2-40B4-BE49-F238E27FC236}">
                  <a16:creationId xmlns:a16="http://schemas.microsoft.com/office/drawing/2014/main" id="{8E95D731-6D08-41E4-B698-0680DECD2282}"/>
                </a:ext>
              </a:extLst>
            </p:cNvPr>
            <p:cNvCxnSpPr>
              <a:cxnSpLocks/>
              <a:stCxn id="776" idx="4"/>
              <a:endCxn id="782"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4" name="Picture 783">
              <a:extLst>
                <a:ext uri="{FF2B5EF4-FFF2-40B4-BE49-F238E27FC236}">
                  <a16:creationId xmlns:a16="http://schemas.microsoft.com/office/drawing/2014/main" id="{55E1A780-7DB9-4A0E-8F8B-70A22AD93B2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85" name="Picture 784">
              <a:extLst>
                <a:ext uri="{FF2B5EF4-FFF2-40B4-BE49-F238E27FC236}">
                  <a16:creationId xmlns:a16="http://schemas.microsoft.com/office/drawing/2014/main" id="{1DB09213-DBC6-4A4F-AEC2-6EE60199B38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786" name="Picture 785">
              <a:extLst>
                <a:ext uri="{FF2B5EF4-FFF2-40B4-BE49-F238E27FC236}">
                  <a16:creationId xmlns:a16="http://schemas.microsoft.com/office/drawing/2014/main" id="{9F3A8383-2AB1-4268-A804-08843EB3EDD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787" name="Connector: Elbow 786">
              <a:extLst>
                <a:ext uri="{FF2B5EF4-FFF2-40B4-BE49-F238E27FC236}">
                  <a16:creationId xmlns:a16="http://schemas.microsoft.com/office/drawing/2014/main" id="{C22697E3-5C64-4EEC-A024-47DCA997740C}"/>
                </a:ext>
              </a:extLst>
            </p:cNvPr>
            <p:cNvCxnSpPr>
              <a:stCxn id="776" idx="4"/>
              <a:endCxn id="786"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8" name="Connector: Elbow 787">
              <a:extLst>
                <a:ext uri="{FF2B5EF4-FFF2-40B4-BE49-F238E27FC236}">
                  <a16:creationId xmlns:a16="http://schemas.microsoft.com/office/drawing/2014/main" id="{361DD7AB-0C8F-4C7A-8FEF-A4C24F272AA9}"/>
                </a:ext>
              </a:extLst>
            </p:cNvPr>
            <p:cNvCxnSpPr>
              <a:stCxn id="776" idx="4"/>
              <a:endCxn id="784"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789" name="Connector: Elbow 788">
              <a:extLst>
                <a:ext uri="{FF2B5EF4-FFF2-40B4-BE49-F238E27FC236}">
                  <a16:creationId xmlns:a16="http://schemas.microsoft.com/office/drawing/2014/main" id="{E2E4BCB6-47EA-4732-A07D-4759609E5968}"/>
                </a:ext>
              </a:extLst>
            </p:cNvPr>
            <p:cNvCxnSpPr>
              <a:stCxn id="776" idx="4"/>
              <a:endCxn id="785"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
        <p:nvSpPr>
          <p:cNvPr id="753" name="Disaggregate Text Box">
            <a:extLst>
              <a:ext uri="{FF2B5EF4-FFF2-40B4-BE49-F238E27FC236}">
                <a16:creationId xmlns:a16="http://schemas.microsoft.com/office/drawing/2014/main" id="{FAF3EBC0-59C1-4F16-A049-2AB12E02A091}"/>
              </a:ext>
            </a:extLst>
          </p:cNvPr>
          <p:cNvSpPr/>
          <p:nvPr/>
        </p:nvSpPr>
        <p:spPr>
          <a:xfrm>
            <a:off x="1251410" y="4593261"/>
            <a:ext cx="2743200" cy="548640"/>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1b96ed0d386f25aebf8c6b9fb4bdc596">
            <a:pPr algn="ctr"/>
            <a:r>
              <a:rPr dirty="0" err="1" lang="es-ES" sz="2400">
                <a:latin charset="-79" pitchFamily="2" typeface="Rubik Medium"/>
                <a:cs charset="-79" pitchFamily="2" typeface="Rubik Medium"/>
              </a:rPr>
              <a:t>Ventilation</a:t>
            </a:r>
            <a:endParaRPr dirty="0" lang="es-ES" sz="2400">
              <a:latin charset="-79" pitchFamily="2" typeface="Rubik Medium"/>
              <a:cs charset="-79" pitchFamily="2" typeface="Rubik Medium"/>
            </a:endParaRPr>
          </a:p>
        </p:txBody>
      </p:sp>
      <p:sp>
        <p:nvSpPr>
          <p:cNvPr id="754" name="Aggregate Text Box">
            <a:extLst>
              <a:ext uri="{FF2B5EF4-FFF2-40B4-BE49-F238E27FC236}">
                <a16:creationId xmlns:a16="http://schemas.microsoft.com/office/drawing/2014/main" id="{83B55368-9E7E-4011-91EE-308C49CB602E}"/>
              </a:ext>
            </a:extLst>
          </p:cNvPr>
          <p:cNvSpPr/>
          <p:nvPr/>
        </p:nvSpPr>
        <p:spPr>
          <a:xfrm>
            <a:off x="6637762" y="1964031"/>
            <a:ext cx="2743200" cy="560824"/>
          </a:xfrm>
          <a:prstGeom prst="roundRect">
            <a:avLst>
              <a:gd fmla="val 13199" name="adj"/>
            </a:avLst>
          </a:prstGeom>
          <a:solidFill>
            <a:schemeClr val="accent2"/>
          </a:solidFill>
          <a:ln>
            <a:noFill/>
          </a:ln>
        </p:spPr>
        <p:style>
          <a:lnRef idx="0">
            <a:scrgbClr b="0" g="0" r="0"/>
          </a:lnRef>
          <a:fillRef idx="0">
            <a:scrgbClr b="0" g="0" r="0"/>
          </a:fillRef>
          <a:effectRef idx="0">
            <a:scrgbClr b="0" g="0" r="0"/>
          </a:effectRef>
          <a:fontRef idx="minor">
            <a:schemeClr val="lt1"/>
          </a:fontRef>
        </p:style>
        <p:txBody>
          <a:bodyPr anchor="ctr" rtlCol="0"/>
          <a:lstStyle/>
          <a:p txid="d0f00700c3e63cddad04466675ec4b9c">
            <a:pPr algn="ctr"/>
            <a:r>
              <a:rPr dirty="0" err="1" lang="es-ES" sz="2400">
                <a:latin charset="-79" pitchFamily="2" typeface="Rubik Medium"/>
                <a:cs charset="-79" pitchFamily="2" typeface="Rubik Medium"/>
              </a:rPr>
              <a:t>Agréger</a:t>
            </a:r>
            <a:endParaRPr dirty="0" lang="es-ES" sz="2400">
              <a:latin charset="-79" pitchFamily="2" typeface="Rubik Medium"/>
              <a:cs charset="-79" pitchFamily="2" typeface="Rubik Medium"/>
            </a:endParaRPr>
          </a:p>
        </p:txBody>
      </p:sp>
      <p:cxnSp>
        <p:nvCxnSpPr>
          <p:cNvPr id="756" name="Aggregate Arrow">
            <a:extLst>
              <a:ext uri="{FF2B5EF4-FFF2-40B4-BE49-F238E27FC236}">
                <a16:creationId xmlns:a16="http://schemas.microsoft.com/office/drawing/2014/main" id="{7B195EC6-CD9D-461E-BF14-656BC2A12AC4}"/>
              </a:ext>
            </a:extLst>
          </p:cNvPr>
          <p:cNvCxnSpPr>
            <a:cxnSpLocks/>
          </p:cNvCxnSpPr>
          <p:nvPr/>
        </p:nvCxnSpPr>
        <p:spPr>
          <a:xfrm flipV="1">
            <a:off x="4799915" y="2281452"/>
            <a:ext cx="1264171" cy="2137242"/>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757" name="Disaggregate Arrow">
            <a:extLst>
              <a:ext uri="{FF2B5EF4-FFF2-40B4-BE49-F238E27FC236}">
                <a16:creationId xmlns:a16="http://schemas.microsoft.com/office/drawing/2014/main" id="{BB607DB1-FB60-4642-B7E1-1A6A21FAB884}"/>
              </a:ext>
            </a:extLst>
          </p:cNvPr>
          <p:cNvCxnSpPr>
            <a:cxnSpLocks/>
          </p:cNvCxnSpPr>
          <p:nvPr/>
        </p:nvCxnSpPr>
        <p:spPr>
          <a:xfrm>
            <a:off x="6178279" y="2301279"/>
            <a:ext cx="1133650" cy="2117415"/>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8E664B-29F8-4D42-9D37-001F51A8D285}"/>
              </a:ext>
            </a:extLst>
          </p:cNvPr>
          <p:cNvSpPr/>
          <p:nvPr/>
        </p:nvSpPr>
        <p:spPr>
          <a:xfrm>
            <a:off x="4235910" y="4428963"/>
            <a:ext cx="3720182" cy="865787"/>
          </a:xfrm>
          <a:prstGeom prst="roundRect">
            <a:avLst>
              <a:gd fmla="val 10159" name="adj"/>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919124524"/>
      </p:ext>
    </p:extLst>
  </p:cSld>
  <p:clrMapOvr>
    <a:masterClrMapping/>
  </p:clrMapOvr>
  <mc:AlternateContent xmlns:mc="http://schemas.openxmlformats.org/markup-compatibility/2006" xmlns:p159="http://schemas.microsoft.com/office/powerpoint/2015/09/main">
    <mc:Choice Requires="p159">
      <p:transition advTm="13224" spd="slow">
        <p159:morph option="byObject"/>
      </p:transition>
    </mc:Choice>
    <mc:Fallback xmlns="">
      <p:transition advTm="13224"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400"/>
                                  </p:stCondLst>
                                  <p:childTnLst>
                                    <p:set>
                                      <p:cBhvr>
                                        <p:cTn dur="1" fill="hold" id="6">
                                          <p:stCondLst>
                                            <p:cond delay="0"/>
                                          </p:stCondLst>
                                        </p:cTn>
                                        <p:tgtEl>
                                          <p:spTgt spid="771"/>
                                        </p:tgtEl>
                                        <p:attrNameLst>
                                          <p:attrName>style.visibility</p:attrName>
                                        </p:attrNameLst>
                                      </p:cBhvr>
                                      <p:to>
                                        <p:strVal val="visible"/>
                                      </p:to>
                                    </p:set>
                                    <p:animEffect filter="fade" transition="in">
                                      <p:cBhvr>
                                        <p:cTn dur="500" id="7"/>
                                        <p:tgtEl>
                                          <p:spTgt spid="77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3"/>
                                        </p:tgtEl>
                                        <p:attrNameLst>
                                          <p:attrName>style.visibility</p:attrName>
                                        </p:attrNameLst>
                                      </p:cBhvr>
                                      <p:to>
                                        <p:strVal val="visible"/>
                                      </p:to>
                                    </p:set>
                                    <p:animEffect filter="wheel(1)" transition="in">
                                      <p:cBhvr>
                                        <p:cTn dur="500" id="12"/>
                                        <p:tgtEl>
                                          <p:spTgt spid="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42" presetSubtype="0">
                                  <p:stCondLst>
                                    <p:cond delay="0"/>
                                  </p:stCondLst>
                                  <p:childTnLst>
                                    <p:set>
                                      <p:cBhvr>
                                        <p:cTn dur="1" fill="hold" id="16">
                                          <p:stCondLst>
                                            <p:cond delay="0"/>
                                          </p:stCondLst>
                                        </p:cTn>
                                        <p:tgtEl>
                                          <p:spTgt spid="754"/>
                                        </p:tgtEl>
                                        <p:attrNameLst>
                                          <p:attrName>style.visibility</p:attrName>
                                        </p:attrNameLst>
                                      </p:cBhvr>
                                      <p:to>
                                        <p:strVal val="visible"/>
                                      </p:to>
                                    </p:set>
                                    <p:animEffect filter="fade" transition="in">
                                      <p:cBhvr>
                                        <p:cTn dur="500" id="17"/>
                                        <p:tgtEl>
                                          <p:spTgt spid="754"/>
                                        </p:tgtEl>
                                      </p:cBhvr>
                                    </p:animEffect>
                                    <p:anim calcmode="lin" valueType="num">
                                      <p:cBhvr>
                                        <p:cTn dur="500" fill="hold" id="18"/>
                                        <p:tgtEl>
                                          <p:spTgt spid="754"/>
                                        </p:tgtEl>
                                        <p:attrNameLst>
                                          <p:attrName>ppt_x</p:attrName>
                                        </p:attrNameLst>
                                      </p:cBhvr>
                                      <p:tavLst>
                                        <p:tav tm="0">
                                          <p:val>
                                            <p:strVal val="#ppt_x"/>
                                          </p:val>
                                        </p:tav>
                                        <p:tav tm="100000">
                                          <p:val>
                                            <p:strVal val="#ppt_x"/>
                                          </p:val>
                                        </p:tav>
                                      </p:tavLst>
                                    </p:anim>
                                    <p:anim calcmode="lin" valueType="num">
                                      <p:cBhvr>
                                        <p:cTn dur="500" fill="hold" id="19"/>
                                        <p:tgtEl>
                                          <p:spTgt spid="754"/>
                                        </p:tgtEl>
                                        <p:attrNameLst>
                                          <p:attrName>ppt_y</p:attrName>
                                        </p:attrNameLst>
                                      </p:cBhvr>
                                      <p:tavLst>
                                        <p:tav tm="0">
                                          <p:val>
                                            <p:strVal val="#ppt_y+.1"/>
                                          </p:val>
                                        </p:tav>
                                        <p:tav tm="100000">
                                          <p:val>
                                            <p:strVal val="#ppt_y"/>
                                          </p:val>
                                        </p:tav>
                                      </p:tavLst>
                                    </p:anim>
                                  </p:childTnLst>
                                </p:cTn>
                              </p:par>
                              <p:par>
                                <p:cTn fill="hold" id="20" nodeType="withEffect" presetClass="entr" presetID="22" presetSubtype="4">
                                  <p:stCondLst>
                                    <p:cond delay="0"/>
                                  </p:stCondLst>
                                  <p:childTnLst>
                                    <p:set>
                                      <p:cBhvr>
                                        <p:cTn dur="1" fill="hold" id="21">
                                          <p:stCondLst>
                                            <p:cond delay="0"/>
                                          </p:stCondLst>
                                        </p:cTn>
                                        <p:tgtEl>
                                          <p:spTgt spid="756"/>
                                        </p:tgtEl>
                                        <p:attrNameLst>
                                          <p:attrName>style.visibility</p:attrName>
                                        </p:attrNameLst>
                                      </p:cBhvr>
                                      <p:to>
                                        <p:strVal val="visible"/>
                                      </p:to>
                                    </p:set>
                                    <p:animEffect filter="wipe(down)" transition="in">
                                      <p:cBhvr>
                                        <p:cTn dur="500" id="22"/>
                                        <p:tgtEl>
                                          <p:spTgt spid="756"/>
                                        </p:tgtEl>
                                      </p:cBhvr>
                                    </p:animEffect>
                                  </p:childTnLst>
                                </p:cTn>
                              </p:par>
                            </p:childTnLst>
                          </p:cTn>
                        </p:par>
                        <p:par>
                          <p:cTn fill="hold" id="23">
                            <p:stCondLst>
                              <p:cond delay="500"/>
                            </p:stCondLst>
                            <p:childTnLst>
                              <p:par>
                                <p:cTn fill="hold" id="24" nodeType="afterEffect" presetClass="exit" presetID="22" presetSubtype="4">
                                  <p:stCondLst>
                                    <p:cond delay="500"/>
                                  </p:stCondLst>
                                  <p:childTnLst>
                                    <p:animEffect filter="wipe(down)" transition="out">
                                      <p:cBhvr>
                                        <p:cTn dur="500" id="25"/>
                                        <p:tgtEl>
                                          <p:spTgt spid="756"/>
                                        </p:tgtEl>
                                      </p:cBhvr>
                                    </p:animEffect>
                                    <p:set>
                                      <p:cBhvr>
                                        <p:cTn dur="1" fill="hold" id="26">
                                          <p:stCondLst>
                                            <p:cond delay="499"/>
                                          </p:stCondLst>
                                        </p:cTn>
                                        <p:tgtEl>
                                          <p:spTgt spid="756"/>
                                        </p:tgtEl>
                                        <p:attrNameLst>
                                          <p:attrName>style.visibility</p:attrName>
                                        </p:attrNameLst>
                                      </p:cBhvr>
                                      <p:to>
                                        <p:strVal val="hidden"/>
                                      </p:to>
                                    </p:set>
                                  </p:childTnLst>
                                </p:cTn>
                              </p:par>
                              <p:par>
                                <p:cTn fill="hold" grpId="1" id="27" nodeType="withEffect" presetClass="exit" presetID="10" presetSubtype="0">
                                  <p:stCondLst>
                                    <p:cond delay="500"/>
                                  </p:stCondLst>
                                  <p:childTnLst>
                                    <p:animEffect filter="fade" transition="out">
                                      <p:cBhvr>
                                        <p:cTn dur="500" id="28"/>
                                        <p:tgtEl>
                                          <p:spTgt spid="3"/>
                                        </p:tgtEl>
                                      </p:cBhvr>
                                    </p:animEffect>
                                    <p:set>
                                      <p:cBhvr>
                                        <p:cTn dur="1" fill="hold" id="29">
                                          <p:stCondLst>
                                            <p:cond delay="499"/>
                                          </p:stCondLst>
                                        </p:cTn>
                                        <p:tgtEl>
                                          <p:spTgt spid="3"/>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7" presetSubtype="0">
                                  <p:stCondLst>
                                    <p:cond delay="0"/>
                                  </p:stCondLst>
                                  <p:childTnLst>
                                    <p:set>
                                      <p:cBhvr>
                                        <p:cTn dur="1" fill="hold" id="33">
                                          <p:stCondLst>
                                            <p:cond delay="0"/>
                                          </p:stCondLst>
                                        </p:cTn>
                                        <p:tgtEl>
                                          <p:spTgt spid="753"/>
                                        </p:tgtEl>
                                        <p:attrNameLst>
                                          <p:attrName>style.visibility</p:attrName>
                                        </p:attrNameLst>
                                      </p:cBhvr>
                                      <p:to>
                                        <p:strVal val="visible"/>
                                      </p:to>
                                    </p:set>
                                    <p:animEffect filter="fade" transition="in">
                                      <p:cBhvr>
                                        <p:cTn dur="500" id="34"/>
                                        <p:tgtEl>
                                          <p:spTgt spid="753"/>
                                        </p:tgtEl>
                                      </p:cBhvr>
                                    </p:animEffect>
                                    <p:anim calcmode="lin" valueType="num">
                                      <p:cBhvr>
                                        <p:cTn dur="500" fill="hold" id="35"/>
                                        <p:tgtEl>
                                          <p:spTgt spid="753"/>
                                        </p:tgtEl>
                                        <p:attrNameLst>
                                          <p:attrName>ppt_x</p:attrName>
                                        </p:attrNameLst>
                                      </p:cBhvr>
                                      <p:tavLst>
                                        <p:tav tm="0">
                                          <p:val>
                                            <p:strVal val="#ppt_x"/>
                                          </p:val>
                                        </p:tav>
                                        <p:tav tm="100000">
                                          <p:val>
                                            <p:strVal val="#ppt_x"/>
                                          </p:val>
                                        </p:tav>
                                      </p:tavLst>
                                    </p:anim>
                                    <p:anim calcmode="lin" valueType="num">
                                      <p:cBhvr>
                                        <p:cTn dur="500" fill="hold" id="36"/>
                                        <p:tgtEl>
                                          <p:spTgt spid="753"/>
                                        </p:tgtEl>
                                        <p:attrNameLst>
                                          <p:attrName>ppt_y</p:attrName>
                                        </p:attrNameLst>
                                      </p:cBhvr>
                                      <p:tavLst>
                                        <p:tav tm="0">
                                          <p:val>
                                            <p:strVal val="#ppt_y-.1"/>
                                          </p:val>
                                        </p:tav>
                                        <p:tav tm="100000">
                                          <p:val>
                                            <p:strVal val="#ppt_y"/>
                                          </p:val>
                                        </p:tav>
                                      </p:tavLst>
                                    </p:anim>
                                  </p:childTnLst>
                                </p:cTn>
                              </p:par>
                              <p:par>
                                <p:cTn fill="hold" id="37" nodeType="withEffect" presetClass="entr" presetID="22" presetSubtype="1">
                                  <p:stCondLst>
                                    <p:cond delay="0"/>
                                  </p:stCondLst>
                                  <p:childTnLst>
                                    <p:set>
                                      <p:cBhvr>
                                        <p:cTn dur="1" fill="hold" id="38">
                                          <p:stCondLst>
                                            <p:cond delay="0"/>
                                          </p:stCondLst>
                                        </p:cTn>
                                        <p:tgtEl>
                                          <p:spTgt spid="757"/>
                                        </p:tgtEl>
                                        <p:attrNameLst>
                                          <p:attrName>style.visibility</p:attrName>
                                        </p:attrNameLst>
                                      </p:cBhvr>
                                      <p:to>
                                        <p:strVal val="visible"/>
                                      </p:to>
                                    </p:set>
                                    <p:animEffect filter="wipe(up)" transition="in">
                                      <p:cBhvr>
                                        <p:cTn dur="500" id="39"/>
                                        <p:tgtEl>
                                          <p:spTgt spid="757"/>
                                        </p:tgtEl>
                                      </p:cBhvr>
                                    </p:animEffect>
                                  </p:childTnLst>
                                </p:cTn>
                              </p:par>
                              <p:par>
                                <p:cTn fill="hold" id="40" nodeType="withEffect" presetClass="exit" presetID="22" presetSubtype="1">
                                  <p:stCondLst>
                                    <p:cond delay="500"/>
                                  </p:stCondLst>
                                  <p:childTnLst>
                                    <p:animEffect filter="wipe(up)" transition="out">
                                      <p:cBhvr>
                                        <p:cTn dur="500" id="41"/>
                                        <p:tgtEl>
                                          <p:spTgt spid="757"/>
                                        </p:tgtEl>
                                      </p:cBhvr>
                                    </p:animEffect>
                                    <p:set>
                                      <p:cBhvr>
                                        <p:cTn dur="1" fill="hold" id="42">
                                          <p:stCondLst>
                                            <p:cond delay="499"/>
                                          </p:stCondLst>
                                        </p:cTn>
                                        <p:tgtEl>
                                          <p:spTgt spid="75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53"/>
      <p:bldP animBg="1" grpId="0" spid="754"/>
      <p:bldP animBg="1" grpId="0" spid="3"/>
      <p:bldP animBg="1" grpId="1"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37F4-9593-4942-8561-D05E360D0C8C}"/>
              </a:ext>
            </a:extLst>
          </p:cNvPr>
          <p:cNvSpPr>
            <a:spLocks noGrp="1"/>
          </p:cNvSpPr>
          <p:nvPr>
            <p:ph type="title"/>
          </p:nvPr>
        </p:nvSpPr>
        <p:spPr>
          <a:xfrm>
            <a:off x="533400" y="495300"/>
            <a:ext cx="10363200" cy="800100"/>
          </a:xfrm>
        </p:spPr>
        <p:txBody>
          <a:bodyPr/>
          <a:lstStyle/>
          <a:p txid="f2e91b13e94c4bc20d3ff0a4a2f1651f">
            <a:r>
              <a:rPr lang="nb-NO"/>
              <a:t>Agrégation des données à l'aide de la hiérarchie organisationnelle</a:t>
            </a:r>
            <a:endParaRPr dirty="0" lang="en-NO"/>
          </a:p>
        </p:txBody>
      </p:sp>
      <p:sp>
        <p:nvSpPr>
          <p:cNvPr id="68" name="Rectangle: Rounded Corners 16">
            <a:extLst>
              <a:ext uri="{FF2B5EF4-FFF2-40B4-BE49-F238E27FC236}">
                <a16:creationId xmlns:a16="http://schemas.microsoft.com/office/drawing/2014/main" id="{245147E9-1875-1647-858F-0C6E19FDA196}"/>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2" name="Rectangle: Rounded Corners 16">
            <a:extLst>
              <a:ext uri="{FF2B5EF4-FFF2-40B4-BE49-F238E27FC236}">
                <a16:creationId xmlns:a16="http://schemas.microsoft.com/office/drawing/2014/main" id="{907FB7B9-510D-DC4E-ACA5-2EEFF3097554}"/>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s-ES" sz="2400">
                <a:solidFill>
                  <a:schemeClr val="tx1"/>
                </a:solidFill>
              </a:rPr>
              <a:t>District</a:t>
            </a:r>
          </a:p>
        </p:txBody>
      </p:sp>
      <p:sp>
        <p:nvSpPr>
          <p:cNvPr id="73" name="Rectangle: Rounded Corners 16">
            <a:extLst>
              <a:ext uri="{FF2B5EF4-FFF2-40B4-BE49-F238E27FC236}">
                <a16:creationId xmlns:a16="http://schemas.microsoft.com/office/drawing/2014/main" id="{5D4A7C1D-210A-3844-AA95-7EC526E7C06A}"/>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df747ee52e8ec37c521de72eb4d3f1ac">
            <a:pPr algn="ctr"/>
            <a:r>
              <a:rPr dirty="0" err="1" lang="es-ES" sz="2400">
                <a:solidFill>
                  <a:schemeClr val="tx1"/>
                </a:solidFill>
              </a:rPr>
              <a:t>Province</a:t>
            </a:r>
            <a:endParaRPr dirty="0" lang="es-ES" sz="2400">
              <a:solidFill>
                <a:schemeClr val="tx1"/>
              </a:solidFill>
            </a:endParaRPr>
          </a:p>
        </p:txBody>
      </p:sp>
      <p:pic>
        <p:nvPicPr>
          <p:cNvPr descr="A picture containing text, object, first-aid kit  Description automatically generated" id="76" name="Picture 75">
            <a:extLst>
              <a:ext uri="{FF2B5EF4-FFF2-40B4-BE49-F238E27FC236}">
                <a16:creationId xmlns:a16="http://schemas.microsoft.com/office/drawing/2014/main" id="{F2A366EE-48A4-40FA-828E-1404DE1492F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77" name="Picture 76">
            <a:extLst>
              <a:ext uri="{FF2B5EF4-FFF2-40B4-BE49-F238E27FC236}">
                <a16:creationId xmlns:a16="http://schemas.microsoft.com/office/drawing/2014/main" id="{AA4F3C20-4CE0-48FC-8E04-AB1BF8E78CA1}"/>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78" name="Picture 77">
            <a:extLst>
              <a:ext uri="{FF2B5EF4-FFF2-40B4-BE49-F238E27FC236}">
                <a16:creationId xmlns:a16="http://schemas.microsoft.com/office/drawing/2014/main" id="{7162C762-BEB0-4D1F-9665-35D9E0B74A8A}"/>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AC8F54D4-007E-4ADE-88C7-9394D37E71EB}"/>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80" name="Straight Arrow Connector 79">
            <a:extLst>
              <a:ext uri="{FF2B5EF4-FFF2-40B4-BE49-F238E27FC236}">
                <a16:creationId xmlns:a16="http://schemas.microsoft.com/office/drawing/2014/main" id="{A7864616-7839-47ED-8B6F-D01EA73F3E57}"/>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0F054D0-BF93-4FFD-94DE-16D2BC842090}"/>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4FAE8A-F139-4345-8900-47BDCBC40F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2D947E0-81D4-411C-BEDA-9AF737E704A2}"/>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31" name="2 small blue">
            <a:extLst>
              <a:ext uri="{FF2B5EF4-FFF2-40B4-BE49-F238E27FC236}">
                <a16:creationId xmlns:a16="http://schemas.microsoft.com/office/drawing/2014/main" id="{18C4C67F-340F-4B4E-BAB7-03B9537619CC}"/>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nb-NO" sz="2400">
                <a:solidFill>
                  <a:schemeClr val="bg1"/>
                </a:solidFill>
              </a:rPr>
              <a:t> 2</a:t>
            </a:r>
            <a:endParaRPr dirty="0" lang="en-US" sz="2400">
              <a:solidFill>
                <a:schemeClr val="bg1"/>
              </a:solidFill>
            </a:endParaRPr>
          </a:p>
        </p:txBody>
      </p:sp>
      <p:cxnSp>
        <p:nvCxnSpPr>
          <p:cNvPr id="37" name="Straight Arrow Connector 36">
            <a:extLst>
              <a:ext uri="{FF2B5EF4-FFF2-40B4-BE49-F238E27FC236}">
                <a16:creationId xmlns:a16="http://schemas.microsoft.com/office/drawing/2014/main" id="{738C4C11-29B7-4170-8EBF-03A4A9CDC38B}"/>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6" name="Picture 25">
            <a:extLst>
              <a:ext uri="{FF2B5EF4-FFF2-40B4-BE49-F238E27FC236}">
                <a16:creationId xmlns:a16="http://schemas.microsoft.com/office/drawing/2014/main" id="{AB5B0044-C865-4BCE-81E1-665A726A6C5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9" name="Picture 28">
            <a:extLst>
              <a:ext uri="{FF2B5EF4-FFF2-40B4-BE49-F238E27FC236}">
                <a16:creationId xmlns:a16="http://schemas.microsoft.com/office/drawing/2014/main" id="{78CDF0F9-28B2-4AB1-8C53-CD4416CA36D8}"/>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3" name="Straight Arrow Connector 32">
            <a:extLst>
              <a:ext uri="{FF2B5EF4-FFF2-40B4-BE49-F238E27FC236}">
                <a16:creationId xmlns:a16="http://schemas.microsoft.com/office/drawing/2014/main" id="{445C8121-3980-4CB2-BC9E-3907EE65867F}"/>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C50A48B-AB66-4934-99DA-762D81E1F957}"/>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8ACB84-E378-4C2F-92C0-D58510D7C43A}"/>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7FB2F2E-9762-4AFB-86B7-4FBA6A340A2D}"/>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5" name="17 blue">
            <a:extLst>
              <a:ext uri="{FF2B5EF4-FFF2-40B4-BE49-F238E27FC236}">
                <a16:creationId xmlns:a16="http://schemas.microsoft.com/office/drawing/2014/main" id="{F212DD7C-1E05-4255-B839-1DA490AEB20A}"/>
              </a:ext>
            </a:extLst>
          </p:cNvPr>
          <p:cNvGrpSpPr/>
          <p:nvPr/>
        </p:nvGrpSpPr>
        <p:grpSpPr>
          <a:xfrm>
            <a:off x="6082051" y="2706697"/>
            <a:ext cx="927185" cy="919766"/>
            <a:chOff x="2843997" y="4662151"/>
            <a:chExt cx="514326" cy="510211"/>
          </a:xfrm>
        </p:grpSpPr>
        <p:sp>
          <p:nvSpPr>
            <p:cNvPr id="46" name="Freeform: Shape 45">
              <a:extLst>
                <a:ext uri="{FF2B5EF4-FFF2-40B4-BE49-F238E27FC236}">
                  <a16:creationId xmlns:a16="http://schemas.microsoft.com/office/drawing/2014/main" id="{A2FE2150-F05E-4A72-A9B8-D6CEBB46CC73}"/>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47" name="TextBox 46">
              <a:extLst>
                <a:ext uri="{FF2B5EF4-FFF2-40B4-BE49-F238E27FC236}">
                  <a16:creationId xmlns:a16="http://schemas.microsoft.com/office/drawing/2014/main" id="{3AB78B8F-6C70-4687-AAED-D550ABC17C8A}"/>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nb-NO" sz="2400">
                  <a:solidFill>
                    <a:schemeClr val="bg1"/>
                  </a:solidFill>
                </a:rPr>
                <a:t>17</a:t>
              </a:r>
              <a:endParaRPr dirty="0" lang="en-US" sz="2400">
                <a:solidFill>
                  <a:schemeClr val="bg1"/>
                </a:solidFill>
              </a:endParaRPr>
            </a:p>
          </p:txBody>
        </p:sp>
      </p:grpSp>
      <p:grpSp>
        <p:nvGrpSpPr>
          <p:cNvPr id="49" name="22 big">
            <a:extLst>
              <a:ext uri="{FF2B5EF4-FFF2-40B4-BE49-F238E27FC236}">
                <a16:creationId xmlns:a16="http://schemas.microsoft.com/office/drawing/2014/main" id="{4C1BFCE3-CFEA-42F9-BD50-3DC563705740}"/>
              </a:ext>
            </a:extLst>
          </p:cNvPr>
          <p:cNvGrpSpPr/>
          <p:nvPr/>
        </p:nvGrpSpPr>
        <p:grpSpPr>
          <a:xfrm>
            <a:off x="4291018" y="1384585"/>
            <a:ext cx="1023932" cy="1015739"/>
            <a:chOff x="2860271" y="4675197"/>
            <a:chExt cx="514326" cy="510211"/>
          </a:xfrm>
        </p:grpSpPr>
        <p:sp>
          <p:nvSpPr>
            <p:cNvPr id="50" name="Freeform: Shape 49">
              <a:extLst>
                <a:ext uri="{FF2B5EF4-FFF2-40B4-BE49-F238E27FC236}">
                  <a16:creationId xmlns:a16="http://schemas.microsoft.com/office/drawing/2014/main" id="{2DC5A3EA-7837-460F-81B8-83045057DE33}"/>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1" name="TextBox 50">
              <a:extLst>
                <a:ext uri="{FF2B5EF4-FFF2-40B4-BE49-F238E27FC236}">
                  <a16:creationId xmlns:a16="http://schemas.microsoft.com/office/drawing/2014/main" id="{DE321F34-F148-47E3-AF96-624946ECD88D}"/>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nb-NO" sz="2400">
                  <a:solidFill>
                    <a:schemeClr val="bg1"/>
                  </a:solidFill>
                </a:rPr>
                <a:t>22</a:t>
              </a:r>
              <a:endParaRPr dirty="0" lang="en-US" sz="2400">
                <a:solidFill>
                  <a:schemeClr val="bg1"/>
                </a:solidFill>
              </a:endParaRPr>
            </a:p>
          </p:txBody>
        </p:sp>
      </p:grpSp>
      <p:sp>
        <p:nvSpPr>
          <p:cNvPr id="53" name="10 small blue">
            <a:extLst>
              <a:ext uri="{FF2B5EF4-FFF2-40B4-BE49-F238E27FC236}">
                <a16:creationId xmlns:a16="http://schemas.microsoft.com/office/drawing/2014/main" id="{34B379EF-A3FF-4147-A6A7-C9B3169B7952}"/>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nb-NO" sz="2400">
                <a:solidFill>
                  <a:schemeClr val="bg1"/>
                </a:solidFill>
              </a:rPr>
              <a:t>10</a:t>
            </a:r>
            <a:endParaRPr dirty="0" lang="en-US" sz="2400">
              <a:solidFill>
                <a:schemeClr val="bg1"/>
              </a:solidFill>
            </a:endParaRPr>
          </a:p>
        </p:txBody>
      </p:sp>
      <p:sp>
        <p:nvSpPr>
          <p:cNvPr id="32" name="5 small blue">
            <a:extLst>
              <a:ext uri="{FF2B5EF4-FFF2-40B4-BE49-F238E27FC236}">
                <a16:creationId xmlns:a16="http://schemas.microsoft.com/office/drawing/2014/main" id="{D2E66609-AF14-4BFB-AD68-B0D71419CB96}"/>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nb-NO" sz="2400">
                <a:solidFill>
                  <a:schemeClr val="bg1"/>
                </a:solidFill>
              </a:rPr>
              <a:t> 5</a:t>
            </a:r>
            <a:endParaRPr dirty="0" lang="en-US" sz="2400">
              <a:solidFill>
                <a:schemeClr val="bg1"/>
              </a:solidFill>
            </a:endParaRPr>
          </a:p>
        </p:txBody>
      </p:sp>
      <p:sp>
        <p:nvSpPr>
          <p:cNvPr id="57" name="2 small green">
            <a:extLst>
              <a:ext uri="{FF2B5EF4-FFF2-40B4-BE49-F238E27FC236}">
                <a16:creationId xmlns:a16="http://schemas.microsoft.com/office/drawing/2014/main" id="{14792B2B-12A9-41B6-ADB7-34578A847ABB}"/>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nb-NO" sz="2400">
                <a:solidFill>
                  <a:schemeClr val="bg1"/>
                </a:solidFill>
              </a:rPr>
              <a:t>2</a:t>
            </a:r>
            <a:endParaRPr dirty="0" lang="en-US" sz="2400">
              <a:solidFill>
                <a:schemeClr val="bg1"/>
              </a:solidFill>
            </a:endParaRPr>
          </a:p>
        </p:txBody>
      </p:sp>
      <p:sp>
        <p:nvSpPr>
          <p:cNvPr id="58" name="1 small green">
            <a:extLst>
              <a:ext uri="{FF2B5EF4-FFF2-40B4-BE49-F238E27FC236}">
                <a16:creationId xmlns:a16="http://schemas.microsoft.com/office/drawing/2014/main" id="{BB7F5CF7-5CCB-4FBE-8DC0-3351E120DBD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nb-NO" sz="2400">
                <a:solidFill>
                  <a:schemeClr val="bg1"/>
                </a:solidFill>
              </a:rPr>
              <a:t>1</a:t>
            </a:r>
            <a:endParaRPr dirty="0" lang="en-US" sz="2400">
              <a:solidFill>
                <a:schemeClr val="bg1"/>
              </a:solidFill>
            </a:endParaRPr>
          </a:p>
        </p:txBody>
      </p:sp>
      <p:sp>
        <p:nvSpPr>
          <p:cNvPr id="59" name="5 big green">
            <a:extLst>
              <a:ext uri="{FF2B5EF4-FFF2-40B4-BE49-F238E27FC236}">
                <a16:creationId xmlns:a16="http://schemas.microsoft.com/office/drawing/2014/main" id="{CCBCD37B-D30B-43DD-BB00-DF0CB192CB9C}"/>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nb-NO" sz="2400">
                <a:solidFill>
                  <a:schemeClr val="bg1"/>
                </a:solidFill>
              </a:rPr>
              <a:t>5</a:t>
            </a:r>
            <a:endParaRPr dirty="0" lang="en-US" sz="2400">
              <a:solidFill>
                <a:schemeClr val="bg1"/>
              </a:solidFill>
            </a:endParaRPr>
          </a:p>
        </p:txBody>
      </p:sp>
      <p:sp>
        <p:nvSpPr>
          <p:cNvPr id="74" name="Facilities">
            <a:extLst>
              <a:ext uri="{FF2B5EF4-FFF2-40B4-BE49-F238E27FC236}">
                <a16:creationId xmlns:a16="http://schemas.microsoft.com/office/drawing/2014/main" id="{68B0FACA-E8C2-4869-B4DE-DF82B36DAC82}"/>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beed44dfdf514240cb26cec17e6941fb">
            <a:pPr algn="ctr"/>
            <a:r>
              <a:rPr dirty="0" err="1" lang="es-ES" sz="2400">
                <a:solidFill>
                  <a:schemeClr val="tx1"/>
                </a:solidFill>
              </a:rPr>
              <a:t>Établissements</a:t>
            </a:r>
            <a:r>
              <a:rPr dirty="0" lang="es-ES" sz="2400">
                <a:solidFill>
                  <a:schemeClr val="tx1"/>
                </a:solidFill>
              </a:rPr>
              <a:t> </a:t>
            </a:r>
          </a:p>
        </p:txBody>
      </p:sp>
    </p:spTree>
    <p:custDataLst>
      <p:tags r:id="rId1"/>
    </p:custDataLst>
    <p:extLst>
      <p:ext uri="{BB962C8B-B14F-4D97-AF65-F5344CB8AC3E}">
        <p14:creationId xmlns:p14="http://schemas.microsoft.com/office/powerpoint/2010/main" val="2513143247"/>
      </p:ext>
    </p:extLst>
  </p:cSld>
  <p:clrMapOvr>
    <a:masterClrMapping/>
  </p:clrMapOvr>
  <mc:AlternateContent xmlns:mc="http://schemas.openxmlformats.org/markup-compatibility/2006" xmlns:p159="http://schemas.microsoft.com/office/powerpoint/2015/09/main">
    <mc:Choice Requires="p159">
      <p:transition advTm="32256" spd="slow">
        <p159:morph option="byObject"/>
      </p:transition>
    </mc:Choice>
    <mc:Fallback xmlns="">
      <p:transition advTm="3225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4"/>
                                        </p:tgtEl>
                                        <p:attrNameLst>
                                          <p:attrName>style.visibility</p:attrName>
                                        </p:attrNameLst>
                                      </p:cBhvr>
                                      <p:to>
                                        <p:strVal val="visible"/>
                                      </p:to>
                                    </p:set>
                                    <p:animEffect filter="fade" transition="in">
                                      <p:cBhvr>
                                        <p:cTn dur="500" id="7"/>
                                        <p:tgtEl>
                                          <p:spTgt spid="74"/>
                                        </p:tgtEl>
                                      </p:cBhvr>
                                    </p:animEffect>
                                  </p:childTnLst>
                                </p:cTn>
                              </p:par>
                              <p:par>
                                <p:cTn fill="hold" id="8" nodeType="withEffect" presetClass="entr" presetID="10" presetSubtype="0">
                                  <p:stCondLst>
                                    <p:cond delay="0"/>
                                  </p:stCondLst>
                                  <p:childTnLst>
                                    <p:set>
                                      <p:cBhvr>
                                        <p:cTn dur="1" fill="hold" id="9">
                                          <p:stCondLst>
                                            <p:cond delay="0"/>
                                          </p:stCondLst>
                                        </p:cTn>
                                        <p:tgtEl>
                                          <p:spTgt spid="76"/>
                                        </p:tgtEl>
                                        <p:attrNameLst>
                                          <p:attrName>style.visibility</p:attrName>
                                        </p:attrNameLst>
                                      </p:cBhvr>
                                      <p:to>
                                        <p:strVal val="visible"/>
                                      </p:to>
                                    </p:set>
                                    <p:animEffect filter="fade" transition="in">
                                      <p:cBhvr>
                                        <p:cTn dur="500" id="10"/>
                                        <p:tgtEl>
                                          <p:spTgt spid="76"/>
                                        </p:tgtEl>
                                      </p:cBhvr>
                                    </p:animEffect>
                                  </p:childTnLst>
                                </p:cTn>
                              </p:par>
                              <p:par>
                                <p:cTn fill="hold" id="11" nodeType="withEffect" presetClass="entr" presetID="10" presetSubtype="0">
                                  <p:stCondLst>
                                    <p:cond delay="0"/>
                                  </p:stCondLst>
                                  <p:childTnLst>
                                    <p:set>
                                      <p:cBhvr>
                                        <p:cTn dur="1" fill="hold" id="12">
                                          <p:stCondLst>
                                            <p:cond delay="0"/>
                                          </p:stCondLst>
                                        </p:cTn>
                                        <p:tgtEl>
                                          <p:spTgt spid="77"/>
                                        </p:tgtEl>
                                        <p:attrNameLst>
                                          <p:attrName>style.visibility</p:attrName>
                                        </p:attrNameLst>
                                      </p:cBhvr>
                                      <p:to>
                                        <p:strVal val="visible"/>
                                      </p:to>
                                    </p:set>
                                    <p:animEffect filter="fade" transition="in">
                                      <p:cBhvr>
                                        <p:cTn dur="500" id="13"/>
                                        <p:tgtEl>
                                          <p:spTgt spid="77"/>
                                        </p:tgtEl>
                                      </p:cBhvr>
                                    </p:animEffect>
                                  </p:childTnLst>
                                </p:cTn>
                              </p:par>
                              <p:par>
                                <p:cTn fill="hold" id="14" nodeType="withEffect" presetClass="entr" presetID="10" presetSubtype="0">
                                  <p:stCondLst>
                                    <p:cond delay="0"/>
                                  </p:stCondLst>
                                  <p:childTnLst>
                                    <p:set>
                                      <p:cBhvr>
                                        <p:cTn dur="1" fill="hold" id="15">
                                          <p:stCondLst>
                                            <p:cond delay="0"/>
                                          </p:stCondLst>
                                        </p:cTn>
                                        <p:tgtEl>
                                          <p:spTgt spid="78"/>
                                        </p:tgtEl>
                                        <p:attrNameLst>
                                          <p:attrName>style.visibility</p:attrName>
                                        </p:attrNameLst>
                                      </p:cBhvr>
                                      <p:to>
                                        <p:strVal val="visible"/>
                                      </p:to>
                                    </p:set>
                                    <p:animEffect filter="fade" transition="in">
                                      <p:cBhvr>
                                        <p:cTn dur="500" id="16"/>
                                        <p:tgtEl>
                                          <p:spTgt spid="78"/>
                                        </p:tgtEl>
                                      </p:cBhvr>
                                    </p:animEffect>
                                  </p:childTnLst>
                                </p:cTn>
                              </p:par>
                              <p:par>
                                <p:cTn fill="hold" id="17" nodeType="withEffect" presetClass="entr" presetID="10" presetSubtype="0">
                                  <p:stCondLst>
                                    <p:cond delay="0"/>
                                  </p:stCondLst>
                                  <p:childTnLst>
                                    <p:set>
                                      <p:cBhvr>
                                        <p:cTn dur="1" fill="hold" id="18">
                                          <p:stCondLst>
                                            <p:cond delay="0"/>
                                          </p:stCondLst>
                                        </p:cTn>
                                        <p:tgtEl>
                                          <p:spTgt spid="79"/>
                                        </p:tgtEl>
                                        <p:attrNameLst>
                                          <p:attrName>style.visibility</p:attrName>
                                        </p:attrNameLst>
                                      </p:cBhvr>
                                      <p:to>
                                        <p:strVal val="visible"/>
                                      </p:to>
                                    </p:set>
                                    <p:animEffect filter="fade" transition="in">
                                      <p:cBhvr>
                                        <p:cTn dur="500" id="19"/>
                                        <p:tgtEl>
                                          <p:spTgt spid="79"/>
                                        </p:tgtEl>
                                      </p:cBhvr>
                                    </p:animEffect>
                                  </p:childTnLst>
                                </p:cTn>
                              </p:par>
                              <p:par>
                                <p:cTn fill="hold" id="20" nodeType="withEffect" presetClass="entr" presetID="10" presetSubtype="0">
                                  <p:stCondLst>
                                    <p:cond delay="0"/>
                                  </p:stCondLst>
                                  <p:childTnLst>
                                    <p:set>
                                      <p:cBhvr>
                                        <p:cTn dur="1" fill="hold" id="21">
                                          <p:stCondLst>
                                            <p:cond delay="0"/>
                                          </p:stCondLst>
                                        </p:cTn>
                                        <p:tgtEl>
                                          <p:spTgt spid="26"/>
                                        </p:tgtEl>
                                        <p:attrNameLst>
                                          <p:attrName>style.visibility</p:attrName>
                                        </p:attrNameLst>
                                      </p:cBhvr>
                                      <p:to>
                                        <p:strVal val="visible"/>
                                      </p:to>
                                    </p:set>
                                    <p:animEffect filter="fade" transition="in">
                                      <p:cBhvr>
                                        <p:cTn dur="500" id="22"/>
                                        <p:tgtEl>
                                          <p:spTgt spid="26"/>
                                        </p:tgtEl>
                                      </p:cBhvr>
                                    </p:animEffect>
                                  </p:childTnLst>
                                </p:cTn>
                              </p:par>
                              <p:par>
                                <p:cTn fill="hold" id="23" nodeType="withEffect" presetClass="entr" presetID="10" presetSubtype="0">
                                  <p:stCondLst>
                                    <p:cond delay="0"/>
                                  </p:stCondLst>
                                  <p:childTnLst>
                                    <p:set>
                                      <p:cBhvr>
                                        <p:cTn dur="1" fill="hold" id="24">
                                          <p:stCondLst>
                                            <p:cond delay="0"/>
                                          </p:stCondLst>
                                        </p:cTn>
                                        <p:tgtEl>
                                          <p:spTgt spid="29"/>
                                        </p:tgtEl>
                                        <p:attrNameLst>
                                          <p:attrName>style.visibility</p:attrName>
                                        </p:attrNameLst>
                                      </p:cBhvr>
                                      <p:to>
                                        <p:strVal val="visible"/>
                                      </p:to>
                                    </p:set>
                                    <p:animEffect filter="fade" transition="in">
                                      <p:cBhvr>
                                        <p:cTn dur="500" id="25"/>
                                        <p:tgtEl>
                                          <p:spTgt spid="29"/>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8"/>
                                        </p:tgtEl>
                                        <p:attrNameLst>
                                          <p:attrName>style.visibility</p:attrName>
                                        </p:attrNameLst>
                                      </p:cBhvr>
                                      <p:to>
                                        <p:strVal val="visible"/>
                                      </p:to>
                                    </p:set>
                                    <p:animEffect filter="fade" transition="in">
                                      <p:cBhvr>
                                        <p:cTn dur="500" id="28"/>
                                        <p:tgtEl>
                                          <p:spTgt spid="68"/>
                                        </p:tgtEl>
                                      </p:cBhvr>
                                    </p:animEffect>
                                  </p:childTnLst>
                                </p:cTn>
                              </p:par>
                              <p:par>
                                <p:cTn fill="hold" grpId="0" id="29" nodeType="withEffect" presetClass="entr" presetID="10" presetSubtype="0">
                                  <p:stCondLst>
                                    <p:cond delay="0"/>
                                  </p:stCondLst>
                                  <p:childTnLst>
                                    <p:set>
                                      <p:cBhvr>
                                        <p:cTn dur="1" fill="hold" id="30">
                                          <p:stCondLst>
                                            <p:cond delay="0"/>
                                          </p:stCondLst>
                                        </p:cTn>
                                        <p:tgtEl>
                                          <p:spTgt spid="72"/>
                                        </p:tgtEl>
                                        <p:attrNameLst>
                                          <p:attrName>style.visibility</p:attrName>
                                        </p:attrNameLst>
                                      </p:cBhvr>
                                      <p:to>
                                        <p:strVal val="visible"/>
                                      </p:to>
                                    </p:set>
                                    <p:animEffect filter="fade" transition="in">
                                      <p:cBhvr>
                                        <p:cTn dur="500" id="31"/>
                                        <p:tgtEl>
                                          <p:spTgt spid="72"/>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73"/>
                                        </p:tgtEl>
                                        <p:attrNameLst>
                                          <p:attrName>style.visibility</p:attrName>
                                        </p:attrNameLst>
                                      </p:cBhvr>
                                      <p:to>
                                        <p:strVal val="visible"/>
                                      </p:to>
                                    </p:set>
                                    <p:animEffect filter="fade" transition="in">
                                      <p:cBhvr>
                                        <p:cTn dur="500" id="34"/>
                                        <p:tgtEl>
                                          <p:spTgt spid="73"/>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6"/>
                                        </p:tgtEl>
                                        <p:attrNameLst>
                                          <p:attrName>style.visibility</p:attrName>
                                        </p:attrNameLst>
                                      </p:cBhvr>
                                      <p:to>
                                        <p:strVal val="visible"/>
                                      </p:to>
                                    </p:set>
                                    <p:animEffect filter="fade" transition="in">
                                      <p:cBhvr>
                                        <p:cTn dur="500" id="39"/>
                                        <p:tgtEl>
                                          <p:spTgt spid="6"/>
                                        </p:tgtEl>
                                      </p:cBhvr>
                                    </p:animEffect>
                                  </p:childTnLst>
                                </p:cTn>
                              </p:par>
                              <p:par>
                                <p:cTn fill="hold" grpId="0" id="40" nodeType="withEffect" presetClass="entr" presetID="10" presetSubtype="0">
                                  <p:stCondLst>
                                    <p:cond delay="0"/>
                                  </p:stCondLst>
                                  <p:childTnLst>
                                    <p:set>
                                      <p:cBhvr>
                                        <p:cTn dur="1" fill="hold" id="41">
                                          <p:stCondLst>
                                            <p:cond delay="0"/>
                                          </p:stCondLst>
                                        </p:cTn>
                                        <p:tgtEl>
                                          <p:spTgt spid="57"/>
                                        </p:tgtEl>
                                        <p:attrNameLst>
                                          <p:attrName>style.visibility</p:attrName>
                                        </p:attrNameLst>
                                      </p:cBhvr>
                                      <p:to>
                                        <p:strVal val="visible"/>
                                      </p:to>
                                    </p:set>
                                    <p:animEffect filter="fade" transition="in">
                                      <p:cBhvr>
                                        <p:cTn dur="500" id="42"/>
                                        <p:tgtEl>
                                          <p:spTgt spid="57"/>
                                        </p:tgtEl>
                                      </p:cBhvr>
                                    </p:animEffect>
                                  </p:childTnLst>
                                </p:cTn>
                              </p:par>
                              <p:par>
                                <p:cTn fill="hold" grpId="0" id="43" nodeType="withEffect" presetClass="entr" presetID="10" presetSubtype="0">
                                  <p:stCondLst>
                                    <p:cond delay="0"/>
                                  </p:stCondLst>
                                  <p:childTnLst>
                                    <p:set>
                                      <p:cBhvr>
                                        <p:cTn dur="1" fill="hold" id="44">
                                          <p:stCondLst>
                                            <p:cond delay="0"/>
                                          </p:stCondLst>
                                        </p:cTn>
                                        <p:tgtEl>
                                          <p:spTgt spid="58"/>
                                        </p:tgtEl>
                                        <p:attrNameLst>
                                          <p:attrName>style.visibility</p:attrName>
                                        </p:attrNameLst>
                                      </p:cBhvr>
                                      <p:to>
                                        <p:strVal val="visible"/>
                                      </p:to>
                                    </p:set>
                                    <p:animEffect filter="fade" transition="in">
                                      <p:cBhvr>
                                        <p:cTn dur="500" id="45"/>
                                        <p:tgtEl>
                                          <p:spTgt spid="58"/>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31"/>
                                        </p:tgtEl>
                                        <p:attrNameLst>
                                          <p:attrName>style.visibility</p:attrName>
                                        </p:attrNameLst>
                                      </p:cBhvr>
                                      <p:to>
                                        <p:strVal val="visible"/>
                                      </p:to>
                                    </p:set>
                                    <p:animEffect filter="fade" transition="in">
                                      <p:cBhvr>
                                        <p:cTn dur="500" id="48"/>
                                        <p:tgtEl>
                                          <p:spTgt spid="31"/>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32"/>
                                        </p:tgtEl>
                                        <p:attrNameLst>
                                          <p:attrName>style.visibility</p:attrName>
                                        </p:attrNameLst>
                                      </p:cBhvr>
                                      <p:to>
                                        <p:strVal val="visible"/>
                                      </p:to>
                                    </p:set>
                                    <p:animEffect filter="fade" transition="in">
                                      <p:cBhvr>
                                        <p:cTn dur="500" id="51"/>
                                        <p:tgtEl>
                                          <p:spTgt spid="32"/>
                                        </p:tgtEl>
                                      </p:cBhvr>
                                    </p:animEffect>
                                  </p:childTnLst>
                                </p:cTn>
                              </p:par>
                              <p:par>
                                <p:cTn fill="hold" grpId="0" id="52" nodeType="withEffect" presetClass="entr" presetID="10" presetSubtype="0">
                                  <p:stCondLst>
                                    <p:cond delay="0"/>
                                  </p:stCondLst>
                                  <p:childTnLst>
                                    <p:set>
                                      <p:cBhvr>
                                        <p:cTn dur="1" fill="hold" id="53">
                                          <p:stCondLst>
                                            <p:cond delay="0"/>
                                          </p:stCondLst>
                                        </p:cTn>
                                        <p:tgtEl>
                                          <p:spTgt spid="53"/>
                                        </p:tgtEl>
                                        <p:attrNameLst>
                                          <p:attrName>style.visibility</p:attrName>
                                        </p:attrNameLst>
                                      </p:cBhvr>
                                      <p:to>
                                        <p:strVal val="visible"/>
                                      </p:to>
                                    </p:set>
                                    <p:animEffect filter="fade" transition="in">
                                      <p:cBhvr>
                                        <p:cTn dur="500" id="54"/>
                                        <p:tgtEl>
                                          <p:spTgt spid="53"/>
                                        </p:tgtEl>
                                      </p:cBhvr>
                                    </p:animEffect>
                                  </p:childTnLst>
                                </p:cTn>
                              </p:par>
                            </p:childTnLst>
                          </p:cTn>
                        </p:par>
                      </p:childTnLst>
                    </p:cTn>
                  </p:par>
                  <p:par>
                    <p:cTn fill="hold" id="55">
                      <p:stCondLst>
                        <p:cond delay="indefinite"/>
                      </p:stCondLst>
                      <p:childTnLst>
                        <p:par>
                          <p:cTn fill="hold" id="56">
                            <p:stCondLst>
                              <p:cond delay="0"/>
                            </p:stCondLst>
                            <p:childTnLst>
                              <p:par>
                                <p:cTn fill="hold" id="57" nodeType="clickEffect" presetClass="entr" presetID="22" presetSubtype="4">
                                  <p:stCondLst>
                                    <p:cond delay="0"/>
                                  </p:stCondLst>
                                  <p:childTnLst>
                                    <p:set>
                                      <p:cBhvr>
                                        <p:cTn dur="1" fill="hold" id="58">
                                          <p:stCondLst>
                                            <p:cond delay="0"/>
                                          </p:stCondLst>
                                        </p:cTn>
                                        <p:tgtEl>
                                          <p:spTgt spid="80"/>
                                        </p:tgtEl>
                                        <p:attrNameLst>
                                          <p:attrName>style.visibility</p:attrName>
                                        </p:attrNameLst>
                                      </p:cBhvr>
                                      <p:to>
                                        <p:strVal val="visible"/>
                                      </p:to>
                                    </p:set>
                                    <p:animEffect filter="wipe(down)" transition="in">
                                      <p:cBhvr>
                                        <p:cTn dur="500" id="59"/>
                                        <p:tgtEl>
                                          <p:spTgt spid="80"/>
                                        </p:tgtEl>
                                      </p:cBhvr>
                                    </p:animEffect>
                                  </p:childTnLst>
                                </p:cTn>
                              </p:par>
                              <p:par>
                                <p:cTn fill="hold" id="60" nodeType="withEffect" presetClass="entr" presetID="22" presetSubtype="4">
                                  <p:stCondLst>
                                    <p:cond delay="0"/>
                                  </p:stCondLst>
                                  <p:childTnLst>
                                    <p:set>
                                      <p:cBhvr>
                                        <p:cTn dur="1" fill="hold" id="61">
                                          <p:stCondLst>
                                            <p:cond delay="0"/>
                                          </p:stCondLst>
                                        </p:cTn>
                                        <p:tgtEl>
                                          <p:spTgt spid="81"/>
                                        </p:tgtEl>
                                        <p:attrNameLst>
                                          <p:attrName>style.visibility</p:attrName>
                                        </p:attrNameLst>
                                      </p:cBhvr>
                                      <p:to>
                                        <p:strVal val="visible"/>
                                      </p:to>
                                    </p:set>
                                    <p:animEffect filter="wipe(down)" transition="in">
                                      <p:cBhvr>
                                        <p:cTn dur="500" id="62"/>
                                        <p:tgtEl>
                                          <p:spTgt spid="81"/>
                                        </p:tgtEl>
                                      </p:cBhvr>
                                    </p:animEffect>
                                  </p:childTnLst>
                                </p:cTn>
                              </p:par>
                              <p:par>
                                <p:cTn fill="hold" id="63" nodeType="withEffect" presetClass="entr" presetID="22" presetSubtype="4">
                                  <p:stCondLst>
                                    <p:cond delay="0"/>
                                  </p:stCondLst>
                                  <p:childTnLst>
                                    <p:set>
                                      <p:cBhvr>
                                        <p:cTn dur="1" fill="hold" id="64">
                                          <p:stCondLst>
                                            <p:cond delay="0"/>
                                          </p:stCondLst>
                                        </p:cTn>
                                        <p:tgtEl>
                                          <p:spTgt spid="37"/>
                                        </p:tgtEl>
                                        <p:attrNameLst>
                                          <p:attrName>style.visibility</p:attrName>
                                        </p:attrNameLst>
                                      </p:cBhvr>
                                      <p:to>
                                        <p:strVal val="visible"/>
                                      </p:to>
                                    </p:set>
                                    <p:animEffect filter="wipe(down)" transition="in">
                                      <p:cBhvr>
                                        <p:cTn dur="500" id="65"/>
                                        <p:tgtEl>
                                          <p:spTgt spid="37"/>
                                        </p:tgtEl>
                                      </p:cBhvr>
                                    </p:animEffect>
                                  </p:childTnLst>
                                </p:cTn>
                              </p:par>
                              <p:par>
                                <p:cTn fill="hold" id="66" nodeType="withEffect" presetClass="entr" presetID="22" presetSubtype="4">
                                  <p:stCondLst>
                                    <p:cond delay="0"/>
                                  </p:stCondLst>
                                  <p:childTnLst>
                                    <p:set>
                                      <p:cBhvr>
                                        <p:cTn dur="1" fill="hold" id="67">
                                          <p:stCondLst>
                                            <p:cond delay="0"/>
                                          </p:stCondLst>
                                        </p:cTn>
                                        <p:tgtEl>
                                          <p:spTgt spid="38"/>
                                        </p:tgtEl>
                                        <p:attrNameLst>
                                          <p:attrName>style.visibility</p:attrName>
                                        </p:attrNameLst>
                                      </p:cBhvr>
                                      <p:to>
                                        <p:strVal val="visible"/>
                                      </p:to>
                                    </p:set>
                                    <p:animEffect filter="wipe(down)" transition="in">
                                      <p:cBhvr>
                                        <p:cTn dur="500" id="68"/>
                                        <p:tgtEl>
                                          <p:spTgt spid="38"/>
                                        </p:tgtEl>
                                      </p:cBhvr>
                                    </p:animEffect>
                                  </p:childTnLst>
                                </p:cTn>
                              </p:par>
                              <p:par>
                                <p:cTn fill="hold" id="69" nodeType="withEffect" presetClass="entr" presetID="22" presetSubtype="4">
                                  <p:stCondLst>
                                    <p:cond delay="0"/>
                                  </p:stCondLst>
                                  <p:childTnLst>
                                    <p:set>
                                      <p:cBhvr>
                                        <p:cTn dur="1" fill="hold" id="70">
                                          <p:stCondLst>
                                            <p:cond delay="0"/>
                                          </p:stCondLst>
                                        </p:cTn>
                                        <p:tgtEl>
                                          <p:spTgt spid="36"/>
                                        </p:tgtEl>
                                        <p:attrNameLst>
                                          <p:attrName>style.visibility</p:attrName>
                                        </p:attrNameLst>
                                      </p:cBhvr>
                                      <p:to>
                                        <p:strVal val="visible"/>
                                      </p:to>
                                    </p:set>
                                    <p:animEffect filter="wipe(down)" transition="in">
                                      <p:cBhvr>
                                        <p:cTn dur="500" id="71"/>
                                        <p:tgtEl>
                                          <p:spTgt spid="36"/>
                                        </p:tgtEl>
                                      </p:cBhvr>
                                    </p:animEffect>
                                  </p:childTnLst>
                                </p:cTn>
                              </p:par>
                              <p:par>
                                <p:cTn fill="hold" id="72" nodeType="withEffect" presetClass="entr" presetID="22" presetSubtype="4">
                                  <p:stCondLst>
                                    <p:cond delay="0"/>
                                  </p:stCondLst>
                                  <p:childTnLst>
                                    <p:set>
                                      <p:cBhvr>
                                        <p:cTn dur="1" fill="hold" id="73">
                                          <p:stCondLst>
                                            <p:cond delay="0"/>
                                          </p:stCondLst>
                                        </p:cTn>
                                        <p:tgtEl>
                                          <p:spTgt spid="83"/>
                                        </p:tgtEl>
                                        <p:attrNameLst>
                                          <p:attrName>style.visibility</p:attrName>
                                        </p:attrNameLst>
                                      </p:cBhvr>
                                      <p:to>
                                        <p:strVal val="visible"/>
                                      </p:to>
                                    </p:set>
                                    <p:animEffect filter="wipe(down)" transition="in">
                                      <p:cBhvr>
                                        <p:cTn dur="500" id="74"/>
                                        <p:tgtEl>
                                          <p:spTgt spid="83"/>
                                        </p:tgtEl>
                                      </p:cBhvr>
                                    </p:animEffect>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10" presetSubtype="0">
                                  <p:stCondLst>
                                    <p:cond delay="0"/>
                                  </p:stCondLst>
                                  <p:childTnLst>
                                    <p:set>
                                      <p:cBhvr>
                                        <p:cTn dur="1" fill="hold" id="78">
                                          <p:stCondLst>
                                            <p:cond delay="0"/>
                                          </p:stCondLst>
                                        </p:cTn>
                                        <p:tgtEl>
                                          <p:spTgt spid="59"/>
                                        </p:tgtEl>
                                        <p:attrNameLst>
                                          <p:attrName>style.visibility</p:attrName>
                                        </p:attrNameLst>
                                      </p:cBhvr>
                                      <p:to>
                                        <p:strVal val="visible"/>
                                      </p:to>
                                    </p:set>
                                    <p:animEffect filter="fade" transition="in">
                                      <p:cBhvr>
                                        <p:cTn dur="500" id="79"/>
                                        <p:tgtEl>
                                          <p:spTgt spid="59"/>
                                        </p:tgtEl>
                                      </p:cBhvr>
                                    </p:animEffect>
                                  </p:childTnLst>
                                </p:cTn>
                              </p:par>
                              <p:par>
                                <p:cTn fill="hold" id="80" nodeType="withEffect" presetClass="entr" presetID="10" presetSubtype="0">
                                  <p:stCondLst>
                                    <p:cond delay="0"/>
                                  </p:stCondLst>
                                  <p:childTnLst>
                                    <p:set>
                                      <p:cBhvr>
                                        <p:cTn dur="1" fill="hold" id="81">
                                          <p:stCondLst>
                                            <p:cond delay="0"/>
                                          </p:stCondLst>
                                        </p:cTn>
                                        <p:tgtEl>
                                          <p:spTgt spid="45"/>
                                        </p:tgtEl>
                                        <p:attrNameLst>
                                          <p:attrName>style.visibility</p:attrName>
                                        </p:attrNameLst>
                                      </p:cBhvr>
                                      <p:to>
                                        <p:strVal val="visible"/>
                                      </p:to>
                                    </p:set>
                                    <p:animEffect filter="fade" transition="in">
                                      <p:cBhvr>
                                        <p:cTn dur="500" id="82"/>
                                        <p:tgtEl>
                                          <p:spTgt spid="45"/>
                                        </p:tgtEl>
                                      </p:cBhvr>
                                    </p:animEffect>
                                  </p:childTnLst>
                                </p:cTn>
                              </p:par>
                            </p:childTnLst>
                          </p:cTn>
                        </p:par>
                      </p:childTnLst>
                    </p:cTn>
                  </p:par>
                  <p:par>
                    <p:cTn fill="hold" id="83">
                      <p:stCondLst>
                        <p:cond delay="indefinite"/>
                      </p:stCondLst>
                      <p:childTnLst>
                        <p:par>
                          <p:cTn fill="hold" id="84">
                            <p:stCondLst>
                              <p:cond delay="0"/>
                            </p:stCondLst>
                            <p:childTnLst>
                              <p:par>
                                <p:cTn fill="hold" id="85" nodeType="clickEffect" presetClass="entr" presetID="22" presetSubtype="4">
                                  <p:stCondLst>
                                    <p:cond delay="0"/>
                                  </p:stCondLst>
                                  <p:childTnLst>
                                    <p:set>
                                      <p:cBhvr>
                                        <p:cTn dur="1" fill="hold" id="86">
                                          <p:stCondLst>
                                            <p:cond delay="0"/>
                                          </p:stCondLst>
                                        </p:cTn>
                                        <p:tgtEl>
                                          <p:spTgt spid="33"/>
                                        </p:tgtEl>
                                        <p:attrNameLst>
                                          <p:attrName>style.visibility</p:attrName>
                                        </p:attrNameLst>
                                      </p:cBhvr>
                                      <p:to>
                                        <p:strVal val="visible"/>
                                      </p:to>
                                    </p:set>
                                    <p:animEffect filter="wipe(down)" transition="in">
                                      <p:cBhvr>
                                        <p:cTn dur="500" id="87"/>
                                        <p:tgtEl>
                                          <p:spTgt spid="33"/>
                                        </p:tgtEl>
                                      </p:cBhvr>
                                    </p:animEffect>
                                  </p:childTnLst>
                                </p:cTn>
                              </p:par>
                              <p:par>
                                <p:cTn fill="hold" id="88" nodeType="withEffect" presetClass="entr" presetID="22" presetSubtype="4">
                                  <p:stCondLst>
                                    <p:cond delay="0"/>
                                  </p:stCondLst>
                                  <p:childTnLst>
                                    <p:set>
                                      <p:cBhvr>
                                        <p:cTn dur="1" fill="hold" id="89">
                                          <p:stCondLst>
                                            <p:cond delay="0"/>
                                          </p:stCondLst>
                                        </p:cTn>
                                        <p:tgtEl>
                                          <p:spTgt spid="34"/>
                                        </p:tgtEl>
                                        <p:attrNameLst>
                                          <p:attrName>style.visibility</p:attrName>
                                        </p:attrNameLst>
                                      </p:cBhvr>
                                      <p:to>
                                        <p:strVal val="visible"/>
                                      </p:to>
                                    </p:set>
                                    <p:animEffect filter="wipe(down)" transition="in">
                                      <p:cBhvr>
                                        <p:cTn dur="500" id="90"/>
                                        <p:tgtEl>
                                          <p:spTgt spid="34"/>
                                        </p:tgtEl>
                                      </p:cBhvr>
                                    </p:animEffect>
                                  </p:childTnLst>
                                </p:cTn>
                              </p:par>
                            </p:childTnLst>
                          </p:cTn>
                        </p:par>
                      </p:childTnLst>
                    </p:cTn>
                  </p:par>
                  <p:par>
                    <p:cTn fill="hold" id="91">
                      <p:stCondLst>
                        <p:cond delay="indefinite"/>
                      </p:stCondLst>
                      <p:childTnLst>
                        <p:par>
                          <p:cTn fill="hold" id="92">
                            <p:stCondLst>
                              <p:cond delay="0"/>
                            </p:stCondLst>
                            <p:childTnLst>
                              <p:par>
                                <p:cTn fill="hold" id="93" nodeType="clickEffect" presetClass="entr" presetID="10" presetSubtype="0">
                                  <p:stCondLst>
                                    <p:cond delay="0"/>
                                  </p:stCondLst>
                                  <p:childTnLst>
                                    <p:set>
                                      <p:cBhvr>
                                        <p:cTn dur="1" fill="hold" id="94">
                                          <p:stCondLst>
                                            <p:cond delay="0"/>
                                          </p:stCondLst>
                                        </p:cTn>
                                        <p:tgtEl>
                                          <p:spTgt spid="49"/>
                                        </p:tgtEl>
                                        <p:attrNameLst>
                                          <p:attrName>style.visibility</p:attrName>
                                        </p:attrNameLst>
                                      </p:cBhvr>
                                      <p:to>
                                        <p:strVal val="visible"/>
                                      </p:to>
                                    </p:set>
                                    <p:animEffect filter="fade" transition="in">
                                      <p:cBhvr>
                                        <p:cTn dur="500" id="95"/>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8"/>
      <p:bldP animBg="1" grpId="0" spid="72"/>
      <p:bldP animBg="1" grpId="0" spid="73"/>
      <p:bldP animBg="1" grpId="0" spid="6"/>
      <p:bldP animBg="1" grpId="0" spid="31"/>
      <p:bldP animBg="1" grpId="0" spid="53"/>
      <p:bldP animBg="1" grpId="0" spid="32"/>
      <p:bldP animBg="1" grpId="0" spid="57"/>
      <p:bldP animBg="1" grpId="0" spid="58"/>
      <p:bldP animBg="1" grpId="0" spid="59"/>
      <p:bldP animBg="1" grpId="0" spid="74"/>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5F67E-1D3A-42C9-A2A0-9D8283915060}"/>
              </a:ext>
            </a:extLst>
          </p:cNvPr>
          <p:cNvSpPr>
            <a:spLocks noGrp="1"/>
          </p:cNvSpPr>
          <p:nvPr>
            <p:ph type="title"/>
          </p:nvPr>
        </p:nvSpPr>
        <p:spPr/>
        <p:txBody>
          <a:bodyPr/>
          <a:lstStyle/>
          <a:p txid="a3ca6352d88f71a7271bfc82065815d9">
            <a:r>
              <a:rPr lang="en-US"/>
              <a:t>Les unités d'organisation peuvent être cartographiées</a:t>
            </a:r>
            <a:endParaRPr dirty="0" lang="en-US"/>
          </a:p>
        </p:txBody>
      </p:sp>
      <p:pic>
        <p:nvPicPr>
          <p:cNvPr id="5" name="Picture 4">
            <a:extLst>
              <a:ext uri="{FF2B5EF4-FFF2-40B4-BE49-F238E27FC236}">
                <a16:creationId xmlns:a16="http://schemas.microsoft.com/office/drawing/2014/main" id="{25046F4C-0E53-485A-9E09-1F96D4A8D61B}"/>
              </a:ext>
            </a:extLst>
          </p:cNvPr>
          <p:cNvPicPr>
            <a:picLocks noChangeAspect="1"/>
          </p:cNvPicPr>
          <p:nvPr/>
        </p:nvPicPr>
        <p:blipFill>
          <a:blip r:embed="rId4"/>
          <a:stretch>
            <a:fillRect/>
          </a:stretch>
        </p:blipFill>
        <p:spPr>
          <a:xfrm>
            <a:off x="3882986" y="1517650"/>
            <a:ext cx="6351896" cy="4152900"/>
          </a:xfrm>
          <a:prstGeom prst="rect">
            <a:avLst/>
          </a:prstGeom>
        </p:spPr>
      </p:pic>
      <p:pic>
        <p:nvPicPr>
          <p:cNvPr id="7" name="Picture 6">
            <a:extLst>
              <a:ext uri="{FF2B5EF4-FFF2-40B4-BE49-F238E27FC236}">
                <a16:creationId xmlns:a16="http://schemas.microsoft.com/office/drawing/2014/main" id="{84C3636A-E774-457F-B942-19D250CE4650}"/>
              </a:ext>
            </a:extLst>
          </p:cNvPr>
          <p:cNvPicPr>
            <a:picLocks noChangeAspect="1"/>
          </p:cNvPicPr>
          <p:nvPr/>
        </p:nvPicPr>
        <p:blipFill>
          <a:blip r:embed="rId5"/>
          <a:stretch>
            <a:fillRect/>
          </a:stretch>
        </p:blipFill>
        <p:spPr>
          <a:xfrm>
            <a:off x="8542968" y="4114388"/>
            <a:ext cx="1691914" cy="1462003"/>
          </a:xfrm>
          <a:prstGeom prst="rect">
            <a:avLst/>
          </a:prstGeom>
        </p:spPr>
      </p:pic>
      <p:grpSp>
        <p:nvGrpSpPr>
          <p:cNvPr id="13" name="Group 2">
            <a:extLst>
              <a:ext uri="{FF2B5EF4-FFF2-40B4-BE49-F238E27FC236}">
                <a16:creationId xmlns:a16="http://schemas.microsoft.com/office/drawing/2014/main" id="{386AFE5F-C0F3-4DF5-BAA7-0999FA67A71A}"/>
              </a:ext>
            </a:extLst>
          </p:cNvPr>
          <p:cNvGrpSpPr/>
          <p:nvPr/>
        </p:nvGrpSpPr>
        <p:grpSpPr>
          <a:xfrm>
            <a:off x="2082130" y="2110015"/>
            <a:ext cx="1474539" cy="3235677"/>
            <a:chOff x="4044810" y="1581575"/>
            <a:chExt cx="4126653" cy="9055382"/>
          </a:xfrm>
          <a:noFill/>
        </p:grpSpPr>
        <p:sp>
          <p:nvSpPr>
            <p:cNvPr id="14" name="Free Form 3">
              <a:extLst>
                <a:ext uri="{FF2B5EF4-FFF2-40B4-BE49-F238E27FC236}">
                  <a16:creationId xmlns:a16="http://schemas.microsoft.com/office/drawing/2014/main" id="{02E83CDB-E4D2-4C46-B2D7-EF0F6FB7896A}"/>
                </a:ext>
              </a:extLst>
            </p:cNvPr>
            <p:cNvSpPr/>
            <p:nvPr/>
          </p:nvSpPr>
          <p:spPr>
            <a:xfrm>
              <a:off x="4044810" y="1581575"/>
              <a:ext cx="4101253" cy="9029982"/>
            </a:xfrm>
            <a:custGeom>
              <a:avLst/>
              <a:gdLst/>
              <a:ahLst/>
              <a:cxnLst/>
              <a:rect b="0" l="0" r="0" t="0"/>
              <a:pathLst>
                <a:path h="9029982" w="4101253">
                  <a:moveTo>
                    <a:pt x="71120" y="2122311"/>
                  </a:moveTo>
                  <a:lnTo>
                    <a:pt x="636693" y="782320"/>
                  </a:lnTo>
                  <a:cubicBezTo>
                    <a:pt x="640080" y="773288"/>
                    <a:pt x="645724" y="764257"/>
                    <a:pt x="651368" y="756355"/>
                  </a:cubicBezTo>
                  <a:lnTo>
                    <a:pt x="1089377" y="150142"/>
                  </a:lnTo>
                  <a:cubicBezTo>
                    <a:pt x="1102924" y="130951"/>
                    <a:pt x="1122115" y="115146"/>
                    <a:pt x="1144693" y="106115"/>
                  </a:cubicBezTo>
                  <a:lnTo>
                    <a:pt x="1361440" y="11288"/>
                  </a:lnTo>
                  <a:cubicBezTo>
                    <a:pt x="1378373" y="4515"/>
                    <a:pt x="1396435" y="0"/>
                    <a:pt x="1414497" y="0"/>
                  </a:cubicBezTo>
                  <a:lnTo>
                    <a:pt x="1560124" y="0"/>
                  </a:lnTo>
                  <a:cubicBezTo>
                    <a:pt x="1592862" y="0"/>
                    <a:pt x="1623342" y="11288"/>
                    <a:pt x="1648177" y="32737"/>
                  </a:cubicBezTo>
                  <a:lnTo>
                    <a:pt x="2004906" y="344311"/>
                  </a:lnTo>
                  <a:cubicBezTo>
                    <a:pt x="2016195" y="354471"/>
                    <a:pt x="2026355" y="366888"/>
                    <a:pt x="2034257" y="380435"/>
                  </a:cubicBezTo>
                  <a:lnTo>
                    <a:pt x="2327768" y="913271"/>
                  </a:lnTo>
                  <a:cubicBezTo>
                    <a:pt x="2340186" y="935848"/>
                    <a:pt x="2345831" y="961813"/>
                    <a:pt x="2343573" y="986648"/>
                  </a:cubicBezTo>
                  <a:lnTo>
                    <a:pt x="2300675" y="1586088"/>
                  </a:lnTo>
                  <a:cubicBezTo>
                    <a:pt x="2299546" y="1608666"/>
                    <a:pt x="2302933" y="1630115"/>
                    <a:pt x="2311964" y="1650435"/>
                  </a:cubicBezTo>
                  <a:lnTo>
                    <a:pt x="3247813" y="3719688"/>
                  </a:lnTo>
                  <a:cubicBezTo>
                    <a:pt x="3250071" y="3725333"/>
                    <a:pt x="3252328" y="3729848"/>
                    <a:pt x="3253457" y="3735493"/>
                  </a:cubicBezTo>
                  <a:lnTo>
                    <a:pt x="4095608" y="6513688"/>
                  </a:lnTo>
                  <a:cubicBezTo>
                    <a:pt x="4098995" y="6526106"/>
                    <a:pt x="4101253" y="6539642"/>
                    <a:pt x="4101253" y="6552071"/>
                  </a:cubicBezTo>
                  <a:lnTo>
                    <a:pt x="4101253" y="7077004"/>
                  </a:lnTo>
                  <a:cubicBezTo>
                    <a:pt x="4101253" y="7095066"/>
                    <a:pt x="4097866" y="7113128"/>
                    <a:pt x="4089964" y="7130062"/>
                  </a:cubicBezTo>
                  <a:lnTo>
                    <a:pt x="3937564" y="7481146"/>
                  </a:lnTo>
                  <a:cubicBezTo>
                    <a:pt x="3934177" y="7489048"/>
                    <a:pt x="3930791" y="7495822"/>
                    <a:pt x="3926275" y="7502595"/>
                  </a:cubicBezTo>
                  <a:lnTo>
                    <a:pt x="3087511" y="8755662"/>
                  </a:lnTo>
                  <a:cubicBezTo>
                    <a:pt x="3082995" y="8762435"/>
                    <a:pt x="3077351" y="8769197"/>
                    <a:pt x="3070577" y="8775982"/>
                  </a:cubicBezTo>
                  <a:lnTo>
                    <a:pt x="2857217" y="8989331"/>
                  </a:lnTo>
                  <a:cubicBezTo>
                    <a:pt x="2831253" y="9015306"/>
                    <a:pt x="2795128" y="9029982"/>
                    <a:pt x="2757875" y="9028842"/>
                  </a:cubicBezTo>
                  <a:lnTo>
                    <a:pt x="2113280" y="9006264"/>
                  </a:lnTo>
                  <a:cubicBezTo>
                    <a:pt x="2089573" y="9005146"/>
                    <a:pt x="2066995" y="8998373"/>
                    <a:pt x="2047804" y="8985955"/>
                  </a:cubicBezTo>
                  <a:lnTo>
                    <a:pt x="1597377" y="8705991"/>
                  </a:lnTo>
                  <a:cubicBezTo>
                    <a:pt x="1586088" y="8699217"/>
                    <a:pt x="1574800" y="8690175"/>
                    <a:pt x="1565768" y="8678886"/>
                  </a:cubicBezTo>
                  <a:lnTo>
                    <a:pt x="1241777" y="8298462"/>
                  </a:lnTo>
                  <a:cubicBezTo>
                    <a:pt x="1235004" y="8290560"/>
                    <a:pt x="1228231" y="8281528"/>
                    <a:pt x="1223715" y="8271368"/>
                  </a:cubicBezTo>
                  <a:lnTo>
                    <a:pt x="900853" y="7624515"/>
                  </a:lnTo>
                  <a:cubicBezTo>
                    <a:pt x="897466" y="7616613"/>
                    <a:pt x="894080" y="7608711"/>
                    <a:pt x="891822" y="7600797"/>
                  </a:cubicBezTo>
                  <a:lnTo>
                    <a:pt x="599440" y="6548684"/>
                  </a:lnTo>
                  <a:cubicBezTo>
                    <a:pt x="596053" y="6538524"/>
                    <a:pt x="594924" y="6527235"/>
                    <a:pt x="594924" y="6517064"/>
                  </a:cubicBezTo>
                  <a:lnTo>
                    <a:pt x="567831" y="5523642"/>
                  </a:lnTo>
                  <a:cubicBezTo>
                    <a:pt x="566702" y="5497688"/>
                    <a:pt x="558800" y="5471724"/>
                    <a:pt x="544124" y="5450264"/>
                  </a:cubicBezTo>
                  <a:lnTo>
                    <a:pt x="69991" y="4775200"/>
                  </a:lnTo>
                  <a:cubicBezTo>
                    <a:pt x="60960" y="4761642"/>
                    <a:pt x="53057" y="4745848"/>
                    <a:pt x="49671" y="4730044"/>
                  </a:cubicBezTo>
                  <a:lnTo>
                    <a:pt x="4515" y="4543777"/>
                  </a:lnTo>
                  <a:cubicBezTo>
                    <a:pt x="0" y="4525715"/>
                    <a:pt x="0" y="4506524"/>
                    <a:pt x="3386" y="4487333"/>
                  </a:cubicBezTo>
                  <a:lnTo>
                    <a:pt x="173848" y="3579706"/>
                  </a:lnTo>
                  <a:cubicBezTo>
                    <a:pt x="174977" y="3570675"/>
                    <a:pt x="176106" y="3561644"/>
                    <a:pt x="176106" y="3553742"/>
                  </a:cubicBezTo>
                  <a:lnTo>
                    <a:pt x="164817" y="2656275"/>
                  </a:lnTo>
                  <a:cubicBezTo>
                    <a:pt x="164817" y="2647244"/>
                    <a:pt x="163688" y="2638213"/>
                    <a:pt x="161431" y="2629182"/>
                  </a:cubicBezTo>
                  <a:lnTo>
                    <a:pt x="65475" y="2204720"/>
                  </a:lnTo>
                  <a:cubicBezTo>
                    <a:pt x="58702" y="2176497"/>
                    <a:pt x="60960" y="2148275"/>
                    <a:pt x="71120" y="2122311"/>
                  </a:cubicBezTo>
                  <a:close/>
                </a:path>
              </a:pathLst>
            </a:custGeom>
            <a:solidFill>
              <a:srgbClr val="083370">
                <a:alpha val="100000"/>
              </a:srgbClr>
            </a:solidFill>
            <a:ln cap="flat" cmpd="sng" w="0">
              <a:noFill/>
              <a:prstDash val="solid"/>
              <a:miter lim="800000"/>
            </a:ln>
          </p:spPr>
          <p:txBody>
            <a:bodyPr anchor="ctr">
              <a:spAutoFit/>
            </a:bodyPr>
            <a:lstStyle/>
            <a:p>
              <a:pPr algn="ctr"/>
              <a:endParaRPr lang="en-US"/>
            </a:p>
          </p:txBody>
        </p:sp>
        <p:sp>
          <p:nvSpPr>
            <p:cNvPr id="15" name="Free Form 4">
              <a:extLst>
                <a:ext uri="{FF2B5EF4-FFF2-40B4-BE49-F238E27FC236}">
                  <a16:creationId xmlns:a16="http://schemas.microsoft.com/office/drawing/2014/main" id="{7807A833-9166-4781-B437-2BB0BB82789C}"/>
                </a:ext>
              </a:extLst>
            </p:cNvPr>
            <p:cNvSpPr/>
            <p:nvPr/>
          </p:nvSpPr>
          <p:spPr>
            <a:xfrm>
              <a:off x="6067780" y="6817351"/>
              <a:ext cx="1258711" cy="1807362"/>
            </a:xfrm>
            <a:custGeom>
              <a:avLst/>
              <a:gdLst/>
              <a:ahLst/>
              <a:cxnLst/>
              <a:rect b="0" l="0" r="0" t="0"/>
              <a:pathLst>
                <a:path h="1807362" w="1258711">
                  <a:moveTo>
                    <a:pt x="628791" y="0"/>
                  </a:moveTo>
                  <a:cubicBezTo>
                    <a:pt x="282222" y="0"/>
                    <a:pt x="0" y="282222"/>
                    <a:pt x="0" y="628802"/>
                  </a:cubicBezTo>
                  <a:cubicBezTo>
                    <a:pt x="0" y="825229"/>
                    <a:pt x="112888" y="1096162"/>
                    <a:pt x="326248" y="1412251"/>
                  </a:cubicBezTo>
                  <a:cubicBezTo>
                    <a:pt x="360115" y="1463051"/>
                    <a:pt x="395111" y="1511593"/>
                    <a:pt x="427848" y="1555620"/>
                  </a:cubicBezTo>
                  <a:cubicBezTo>
                    <a:pt x="432364" y="1561264"/>
                    <a:pt x="435739" y="1566909"/>
                    <a:pt x="440266" y="1571424"/>
                  </a:cubicBezTo>
                  <a:cubicBezTo>
                    <a:pt x="444782" y="1577069"/>
                    <a:pt x="448168" y="1582713"/>
                    <a:pt x="452673" y="1587229"/>
                  </a:cubicBezTo>
                  <a:cubicBezTo>
                    <a:pt x="529448" y="1688829"/>
                    <a:pt x="594924" y="1766722"/>
                    <a:pt x="629920" y="1807362"/>
                  </a:cubicBezTo>
                  <a:cubicBezTo>
                    <a:pt x="664915" y="1766722"/>
                    <a:pt x="730391" y="1688829"/>
                    <a:pt x="807155" y="1586100"/>
                  </a:cubicBezTo>
                  <a:cubicBezTo>
                    <a:pt x="811671" y="1580455"/>
                    <a:pt x="815057" y="1574811"/>
                    <a:pt x="819562" y="1570295"/>
                  </a:cubicBezTo>
                  <a:cubicBezTo>
                    <a:pt x="824088" y="1564651"/>
                    <a:pt x="827475" y="1559006"/>
                    <a:pt x="831991" y="1553362"/>
                  </a:cubicBezTo>
                  <a:cubicBezTo>
                    <a:pt x="864717" y="1509335"/>
                    <a:pt x="899724" y="1460793"/>
                    <a:pt x="933591" y="1409993"/>
                  </a:cubicBezTo>
                  <a:cubicBezTo>
                    <a:pt x="1145822" y="1093904"/>
                    <a:pt x="1258711" y="824100"/>
                    <a:pt x="1258711" y="627673"/>
                  </a:cubicBezTo>
                  <a:cubicBezTo>
                    <a:pt x="1257582" y="282222"/>
                    <a:pt x="975360" y="0"/>
                    <a:pt x="628791" y="0"/>
                  </a:cubicBezTo>
                  <a:close/>
                  <a:moveTo>
                    <a:pt x="640080" y="955051"/>
                  </a:moveTo>
                  <a:cubicBezTo>
                    <a:pt x="463962" y="955051"/>
                    <a:pt x="320604" y="811682"/>
                    <a:pt x="320604" y="635575"/>
                  </a:cubicBezTo>
                  <a:cubicBezTo>
                    <a:pt x="320604" y="459469"/>
                    <a:pt x="463962" y="316088"/>
                    <a:pt x="640080" y="316088"/>
                  </a:cubicBezTo>
                  <a:cubicBezTo>
                    <a:pt x="816186" y="316088"/>
                    <a:pt x="959555" y="459469"/>
                    <a:pt x="959555" y="635575"/>
                  </a:cubicBezTo>
                  <a:cubicBezTo>
                    <a:pt x="959555" y="811682"/>
                    <a:pt x="816186" y="955051"/>
                    <a:pt x="640080" y="955051"/>
                  </a:cubicBezTo>
                  <a:close/>
                </a:path>
              </a:pathLst>
            </a:custGeom>
            <a:solidFill>
              <a:srgbClr val="FFFFFF">
                <a:alpha val="100000"/>
              </a:srgbClr>
            </a:solidFill>
            <a:ln cap="flat" cmpd="sng" w="0">
              <a:noFill/>
              <a:prstDash val="solid"/>
              <a:miter lim="800000"/>
            </a:ln>
          </p:spPr>
          <p:txBody>
            <a:bodyPr anchor="ctr">
              <a:spAutoFit/>
            </a:bodyPr>
            <a:lstStyle/>
            <a:p>
              <a:pPr algn="ctr"/>
              <a:endParaRPr lang="en-US"/>
            </a:p>
          </p:txBody>
        </p:sp>
        <p:sp>
          <p:nvSpPr>
            <p:cNvPr id="16" name="Free Form 5">
              <a:extLst>
                <a:ext uri="{FF2B5EF4-FFF2-40B4-BE49-F238E27FC236}">
                  <a16:creationId xmlns:a16="http://schemas.microsoft.com/office/drawing/2014/main" id="{4AA614E9-8417-4490-BA90-D1A436C4626A}"/>
                </a:ext>
              </a:extLst>
            </p:cNvPr>
            <p:cNvSpPr/>
            <p:nvPr/>
          </p:nvSpPr>
          <p:spPr>
            <a:xfrm>
              <a:off x="6447075" y="7191024"/>
              <a:ext cx="521558" cy="521547"/>
            </a:xfrm>
            <a:custGeom>
              <a:avLst/>
              <a:gdLst/>
              <a:ahLst/>
              <a:cxnLst/>
              <a:rect b="0" l="0" r="0" t="0"/>
              <a:pathLst>
                <a:path h="521546" w="521557">
                  <a:moveTo>
                    <a:pt x="260784" y="0"/>
                  </a:moveTo>
                  <a:cubicBezTo>
                    <a:pt x="116286" y="0"/>
                    <a:pt x="0" y="117393"/>
                    <a:pt x="0" y="260773"/>
                  </a:cubicBezTo>
                  <a:cubicBezTo>
                    <a:pt x="0" y="405259"/>
                    <a:pt x="117415" y="521546"/>
                    <a:pt x="260784" y="521546"/>
                  </a:cubicBezTo>
                  <a:cubicBezTo>
                    <a:pt x="303682" y="521546"/>
                    <a:pt x="344311" y="511386"/>
                    <a:pt x="379317" y="493324"/>
                  </a:cubicBezTo>
                  <a:cubicBezTo>
                    <a:pt x="462844" y="448168"/>
                    <a:pt x="520429" y="358986"/>
                    <a:pt x="521557" y="257386"/>
                  </a:cubicBezTo>
                  <a:cubicBezTo>
                    <a:pt x="519288" y="115146"/>
                    <a:pt x="403024" y="0"/>
                    <a:pt x="260784" y="0"/>
                  </a:cubicBezTo>
                  <a:close/>
                </a:path>
              </a:pathLst>
            </a:custGeom>
            <a:solidFill>
              <a:srgbClr val="FF8F02">
                <a:alpha val="100000"/>
              </a:srgbClr>
            </a:solidFill>
            <a:ln cap="flat" cmpd="sng" w="0">
              <a:noFill/>
              <a:prstDash val="solid"/>
              <a:miter lim="800000"/>
            </a:ln>
          </p:spPr>
          <p:txBody>
            <a:bodyPr anchor="ctr">
              <a:spAutoFit/>
            </a:bodyPr>
            <a:lstStyle/>
            <a:p>
              <a:pPr algn="ctr"/>
              <a:endParaRPr lang="en-US"/>
            </a:p>
          </p:txBody>
        </p:sp>
      </p:grpSp>
    </p:spTree>
    <p:custDataLst>
      <p:tags r:id="rId1"/>
    </p:custDataLst>
    <p:extLst>
      <p:ext uri="{BB962C8B-B14F-4D97-AF65-F5344CB8AC3E}">
        <p14:creationId xmlns:p14="http://schemas.microsoft.com/office/powerpoint/2010/main" val="2689578540"/>
      </p:ext>
    </p:extLst>
  </p:cSld>
  <p:clrMapOvr>
    <a:masterClrMapping/>
  </p:clrMapOvr>
  <mc:AlternateContent xmlns:mc="http://schemas.openxmlformats.org/markup-compatibility/2006" xmlns:p14="http://schemas.microsoft.com/office/powerpoint/2010/main">
    <mc:Choice Requires="p14">
      <p:transition advTm="12720" p14:dur="0"/>
    </mc:Choice>
    <mc:Fallback xmlns="">
      <p:transition advTm="12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500" id="7"/>
                                        <p:tgtEl>
                                          <p:spTgt spid="1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par>
                                <p:cTn fill="hold" id="13" nodeType="withEffect" presetClass="entr" presetID="10" presetSubtype="0">
                                  <p:stCondLst>
                                    <p:cond delay="0"/>
                                  </p:stCondLst>
                                  <p:childTnLst>
                                    <p:set>
                                      <p:cBhvr>
                                        <p:cTn dur="1" fill="hold" id="14">
                                          <p:stCondLst>
                                            <p:cond delay="0"/>
                                          </p:stCondLst>
                                        </p:cTn>
                                        <p:tgtEl>
                                          <p:spTgt spid="7"/>
                                        </p:tgtEl>
                                        <p:attrNameLst>
                                          <p:attrName>style.visibility</p:attrName>
                                        </p:attrNameLst>
                                      </p:cBhvr>
                                      <p:to>
                                        <p:strVal val="visible"/>
                                      </p:to>
                                    </p:set>
                                    <p:animEffect filter="fade" transition="in">
                                      <p:cBhvr>
                                        <p:cTn dur="500" id="15"/>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056A3B52-FACA-483E-B705-D017CB9F5737}"/>
              </a:ext>
            </a:extLst>
          </p:cNvPr>
          <p:cNvGrpSpPr/>
          <p:nvPr/>
        </p:nvGrpSpPr>
        <p:grpSpPr>
          <a:xfrm>
            <a:off x="6113329" y="1965566"/>
            <a:ext cx="2578955" cy="507074"/>
            <a:chOff x="6095094" y="2006273"/>
            <a:chExt cx="2578955" cy="507074"/>
          </a:xfrm>
        </p:grpSpPr>
        <p:sp>
          <p:nvSpPr>
            <p:cNvPr id="80" name="Free Form 6">
              <a:extLst>
                <a:ext uri="{FF2B5EF4-FFF2-40B4-BE49-F238E27FC236}">
                  <a16:creationId xmlns:a16="http://schemas.microsoft.com/office/drawing/2014/main" id="{4CBE50BE-FAAE-4117-8443-D71E51B0703D}"/>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82" name="Rectangle 81">
              <a:extLst>
                <a:ext uri="{FF2B5EF4-FFF2-40B4-BE49-F238E27FC236}">
                  <a16:creationId xmlns:a16="http://schemas.microsoft.com/office/drawing/2014/main" id="{981B35BD-AB5B-428F-A06F-4B806F818B25}"/>
                </a:ext>
              </a:extLst>
            </p:cNvPr>
            <p:cNvSpPr/>
            <p:nvPr/>
          </p:nvSpPr>
          <p:spPr>
            <a:xfrm>
              <a:off x="6656526" y="2051682"/>
              <a:ext cx="1271695" cy="461665"/>
            </a:xfrm>
            <a:prstGeom prst="rect">
              <a:avLst/>
            </a:prstGeom>
          </p:spPr>
          <p:txBody>
            <a:bodyPr wrap="none">
              <a:spAutoFit/>
            </a:bodyPr>
            <a:lstStyle/>
            <a:p txid="f64be5eef68442a8f50cf535b92ad3e4">
              <a:r>
                <a:rPr dirty="0" lang="es-ES" spc="100" sz="2400"/>
                <a:t>Pays</a:t>
              </a:r>
              <a:endParaRPr dirty="0" lang="en-NO" spc="100" sz="2400"/>
            </a:p>
          </p:txBody>
        </p:sp>
      </p:grpSp>
      <p:grpSp>
        <p:nvGrpSpPr>
          <p:cNvPr id="85" name="Group 84">
            <a:extLst>
              <a:ext uri="{FF2B5EF4-FFF2-40B4-BE49-F238E27FC236}">
                <a16:creationId xmlns:a16="http://schemas.microsoft.com/office/drawing/2014/main" id="{17BDC338-8A6C-46BF-97FB-2E862D3D896E}"/>
              </a:ext>
            </a:extLst>
          </p:cNvPr>
          <p:cNvGrpSpPr/>
          <p:nvPr/>
        </p:nvGrpSpPr>
        <p:grpSpPr>
          <a:xfrm>
            <a:off x="6689537" y="2837464"/>
            <a:ext cx="2628353" cy="464934"/>
            <a:chOff x="6445386" y="2889336"/>
            <a:chExt cx="2704549" cy="464934"/>
          </a:xfrm>
        </p:grpSpPr>
        <p:sp>
          <p:nvSpPr>
            <p:cNvPr id="87" name="Free Form 5">
              <a:extLst>
                <a:ext uri="{FF2B5EF4-FFF2-40B4-BE49-F238E27FC236}">
                  <a16:creationId xmlns:a16="http://schemas.microsoft.com/office/drawing/2014/main" id="{1D3A8F2F-366B-4524-80C6-48182507389E}"/>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88" name="Rectangle 87">
              <a:extLst>
                <a:ext uri="{FF2B5EF4-FFF2-40B4-BE49-F238E27FC236}">
                  <a16:creationId xmlns:a16="http://schemas.microsoft.com/office/drawing/2014/main" id="{D806EB7E-F49E-462C-824D-82F1528CA086}"/>
                </a:ext>
              </a:extLst>
            </p:cNvPr>
            <p:cNvSpPr/>
            <p:nvPr/>
          </p:nvSpPr>
          <p:spPr>
            <a:xfrm>
              <a:off x="6907271" y="2889336"/>
              <a:ext cx="1497654" cy="461665"/>
            </a:xfrm>
            <a:prstGeom prst="rect">
              <a:avLst/>
            </a:prstGeom>
          </p:spPr>
          <p:txBody>
            <a:bodyPr wrap="none">
              <a:spAutoFit/>
            </a:bodyPr>
            <a:lstStyle/>
            <a:p txid="da70eb9be2b267b74b7a47f5840af7a2">
              <a:r>
                <a:rPr dirty="0" lang="en-NO" spc="100" sz="2400"/>
                <a:t>Provinces</a:t>
              </a:r>
            </a:p>
          </p:txBody>
        </p:sp>
      </p:grpSp>
      <p:grpSp>
        <p:nvGrpSpPr>
          <p:cNvPr id="89" name="Group 88">
            <a:extLst>
              <a:ext uri="{FF2B5EF4-FFF2-40B4-BE49-F238E27FC236}">
                <a16:creationId xmlns:a16="http://schemas.microsoft.com/office/drawing/2014/main" id="{3F2F20E9-6FA0-4640-BC3F-DDCA2DDD165A}"/>
              </a:ext>
            </a:extLst>
          </p:cNvPr>
          <p:cNvGrpSpPr/>
          <p:nvPr/>
        </p:nvGrpSpPr>
        <p:grpSpPr>
          <a:xfrm>
            <a:off x="7049289" y="3733596"/>
            <a:ext cx="2748639" cy="474908"/>
            <a:chOff x="6445386" y="3734135"/>
            <a:chExt cx="3177833" cy="474908"/>
          </a:xfrm>
        </p:grpSpPr>
        <p:sp>
          <p:nvSpPr>
            <p:cNvPr id="90" name="Free Form 4">
              <a:extLst>
                <a:ext uri="{FF2B5EF4-FFF2-40B4-BE49-F238E27FC236}">
                  <a16:creationId xmlns:a16="http://schemas.microsoft.com/office/drawing/2014/main" id="{07A99BFA-4978-49CA-829D-6A13CDF0C5A2}"/>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91" name="Rectangle 90">
              <a:extLst>
                <a:ext uri="{FF2B5EF4-FFF2-40B4-BE49-F238E27FC236}">
                  <a16:creationId xmlns:a16="http://schemas.microsoft.com/office/drawing/2014/main" id="{EB29D279-41AC-4D65-9759-258F03C4F31A}"/>
                </a:ext>
              </a:extLst>
            </p:cNvPr>
            <p:cNvSpPr/>
            <p:nvPr/>
          </p:nvSpPr>
          <p:spPr>
            <a:xfrm>
              <a:off x="7367703" y="3747378"/>
              <a:ext cx="1822172" cy="461665"/>
            </a:xfrm>
            <a:prstGeom prst="rect">
              <a:avLst/>
            </a:prstGeom>
          </p:spPr>
          <p:txBody>
            <a:bodyPr wrap="none">
              <a:spAutoFit/>
            </a:bodyPr>
            <a:lstStyle/>
            <a:p txid="5478bd686f4a77138dc26a887a5d233a">
              <a:r>
                <a:rPr lang="en-NO" spc="100" sz="2400"/>
                <a:t>Districts</a:t>
              </a:r>
              <a:r>
                <a:rPr lang="es-ES" spc="100" sz="2400"/>
              </a:r>
              <a:r>
                <a:rPr lang="en-NO" spc="100" sz="2400"/>
              </a:r>
              <a:r>
                <a:rPr lang="en-NO" sz="2400"/>
                <a:t> </a:t>
              </a:r>
              <a:endParaRPr dirty="0" lang="en-NO" sz="2400"/>
            </a:p>
          </p:txBody>
        </p:sp>
      </p:grpSp>
      <p:grpSp>
        <p:nvGrpSpPr>
          <p:cNvPr id="92" name="Group 91">
            <a:extLst>
              <a:ext uri="{FF2B5EF4-FFF2-40B4-BE49-F238E27FC236}">
                <a16:creationId xmlns:a16="http://schemas.microsoft.com/office/drawing/2014/main" id="{11C74D49-8B4C-4974-8F6D-B5AD39350549}"/>
              </a:ext>
            </a:extLst>
          </p:cNvPr>
          <p:cNvGrpSpPr/>
          <p:nvPr/>
        </p:nvGrpSpPr>
        <p:grpSpPr>
          <a:xfrm>
            <a:off x="7610757" y="4546395"/>
            <a:ext cx="2729895" cy="487447"/>
            <a:chOff x="7587200" y="4771301"/>
            <a:chExt cx="2729895" cy="487447"/>
          </a:xfrm>
        </p:grpSpPr>
        <p:sp>
          <p:nvSpPr>
            <p:cNvPr id="93" name="Free Form 3">
              <a:extLst>
                <a:ext uri="{FF2B5EF4-FFF2-40B4-BE49-F238E27FC236}">
                  <a16:creationId xmlns:a16="http://schemas.microsoft.com/office/drawing/2014/main" id="{9268D872-CA36-4255-976E-4EC8C4A18EBD}"/>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94" name="Rectangle 93">
              <a:extLst>
                <a:ext uri="{FF2B5EF4-FFF2-40B4-BE49-F238E27FC236}">
                  <a16:creationId xmlns:a16="http://schemas.microsoft.com/office/drawing/2014/main" id="{EA6408A2-AD1A-4F22-8823-201CF32D6C53}"/>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2" name="Title 1">
            <a:extLst>
              <a:ext uri="{FF2B5EF4-FFF2-40B4-BE49-F238E27FC236}">
                <a16:creationId xmlns:a16="http://schemas.microsoft.com/office/drawing/2014/main" id="{4891A361-F8C0-6F4E-9C25-9803BB60F060}"/>
              </a:ext>
            </a:extLst>
          </p:cNvPr>
          <p:cNvSpPr>
            <a:spLocks noGrp="1"/>
          </p:cNvSpPr>
          <p:nvPr>
            <p:ph type="title"/>
          </p:nvPr>
        </p:nvSpPr>
        <p:spPr>
          <a:xfrm>
            <a:off x="533400" y="483947"/>
            <a:ext cx="9563100" cy="800100"/>
          </a:xfrm>
        </p:spPr>
        <p:txBody>
          <a:bodyPr/>
          <a:lstStyle/>
          <a:p txid="4386d3c420bf399a74ca0665d724db46">
            <a:r>
              <a:rPr lang="en-NO"/>
              <a:t>Classification des unités d'organisation</a:t>
            </a:r>
            <a:r>
              <a:rPr lang="es-ES"/>
            </a:r>
            <a:r>
              <a:rPr lang="en-NO"/>
              <a:t> </a:t>
            </a:r>
            <a:r>
              <a:rPr lang="es-ES"/>
            </a:r>
            <a:r>
              <a:rPr lang="en-NO"/>
            </a:r>
            <a:endParaRPr dirty="0" lang="en-NO"/>
          </a:p>
        </p:txBody>
      </p:sp>
      <p:sp>
        <p:nvSpPr>
          <p:cNvPr id="83" name="Rectangle: Rounded Corners 82">
            <a:extLst>
              <a:ext uri="{FF2B5EF4-FFF2-40B4-BE49-F238E27FC236}">
                <a16:creationId xmlns:a16="http://schemas.microsoft.com/office/drawing/2014/main" id="{39B8BE02-DE3D-FE48-89CE-9F951CA986AE}"/>
              </a:ext>
            </a:extLst>
          </p:cNvPr>
          <p:cNvSpPr/>
          <p:nvPr/>
        </p:nvSpPr>
        <p:spPr>
          <a:xfrm>
            <a:off x="1333500" y="1843134"/>
            <a:ext cx="2685905" cy="7315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cbbb387c40ea7e36d436bd36425a637">
            <a:pPr algn="ctr"/>
            <a:r>
              <a:rPr lang="es-ES" sz="2400">
                <a:latin charset="-79" pitchFamily="2" typeface="Rubik"/>
                <a:cs charset="-79" pitchFamily="2" typeface="Rubik"/>
              </a:rPr>
              <a:t>Groupes d'unités d'organisation</a:t>
            </a:r>
            <a:endParaRPr dirty="0" lang="es-ES" sz="2400">
              <a:latin charset="-79" pitchFamily="2" typeface="Rubik"/>
              <a:cs charset="-79" pitchFamily="2" typeface="Rubik"/>
            </a:endParaRPr>
          </a:p>
        </p:txBody>
      </p:sp>
      <p:sp>
        <p:nvSpPr>
          <p:cNvPr id="84" name="Rectangle: Rounded Corners 83">
            <a:extLst>
              <a:ext uri="{FF2B5EF4-FFF2-40B4-BE49-F238E27FC236}">
                <a16:creationId xmlns:a16="http://schemas.microsoft.com/office/drawing/2014/main" id="{7BBE5C2A-FBA5-734A-B68B-7C80EEEF9F97}"/>
              </a:ext>
            </a:extLst>
          </p:cNvPr>
          <p:cNvSpPr/>
          <p:nvPr/>
        </p:nvSpPr>
        <p:spPr>
          <a:xfrm>
            <a:off x="1334103" y="2831158"/>
            <a:ext cx="2685905" cy="731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eec0c000309678201ca6aa8adf356d1">
            <a:pPr algn="ctr"/>
            <a:r>
              <a:rPr lang="es-ES" sz="2400">
                <a:latin charset="-79" pitchFamily="2" typeface="Rubik"/>
                <a:cs charset="-79" pitchFamily="2" typeface="Rubik"/>
              </a:rPr>
              <a:t>Ensemble de groupes d'unités d'organisation</a:t>
            </a:r>
            <a:r>
              <a:rPr dirty="0" lang="es-ES" sz="2400">
                <a:latin charset="-79" pitchFamily="2" typeface="Rubik"/>
                <a:cs charset="-79" pitchFamily="2" typeface="Rubik"/>
              </a:rPr>
            </a:r>
            <a:r>
              <a:rPr lang="es-ES" sz="2400">
                <a:latin charset="-79" pitchFamily="2" typeface="Rubik"/>
                <a:cs charset="-79" pitchFamily="2" typeface="Rubik"/>
              </a:rPr>
            </a:r>
            <a:endParaRPr dirty="0" lang="es-ES" sz="2400">
              <a:latin charset="-79" pitchFamily="2" typeface="Rubik"/>
              <a:cs charset="-79" pitchFamily="2" typeface="Rubik"/>
            </a:endParaRPr>
          </a:p>
        </p:txBody>
      </p:sp>
      <p:grpSp>
        <p:nvGrpSpPr>
          <p:cNvPr id="36" name="Group 35">
            <a:extLst>
              <a:ext uri="{FF2B5EF4-FFF2-40B4-BE49-F238E27FC236}">
                <a16:creationId xmlns:a16="http://schemas.microsoft.com/office/drawing/2014/main" id="{01BB9460-8D40-4ABE-98D1-3AC9EF22C62C}"/>
              </a:ext>
            </a:extLst>
          </p:cNvPr>
          <p:cNvGrpSpPr/>
          <p:nvPr/>
        </p:nvGrpSpPr>
        <p:grpSpPr>
          <a:xfrm>
            <a:off x="4225461" y="1930648"/>
            <a:ext cx="3773452" cy="3362211"/>
            <a:chOff x="4233571" y="2143529"/>
            <a:chExt cx="3773452" cy="3362211"/>
          </a:xfrm>
        </p:grpSpPr>
        <p:sp>
          <p:nvSpPr>
            <p:cNvPr id="37" name="Oval 36">
              <a:extLst>
                <a:ext uri="{FF2B5EF4-FFF2-40B4-BE49-F238E27FC236}">
                  <a16:creationId xmlns:a16="http://schemas.microsoft.com/office/drawing/2014/main" id="{C468B32E-ECD1-4692-80CB-F54E0626793F}"/>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8" name="Oval 37">
              <a:extLst>
                <a:ext uri="{FF2B5EF4-FFF2-40B4-BE49-F238E27FC236}">
                  <a16:creationId xmlns:a16="http://schemas.microsoft.com/office/drawing/2014/main" id="{F829D5F9-D1B2-4719-B5DE-33186D4E6C1A}"/>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39" name="Oval 38">
              <a:extLst>
                <a:ext uri="{FF2B5EF4-FFF2-40B4-BE49-F238E27FC236}">
                  <a16:creationId xmlns:a16="http://schemas.microsoft.com/office/drawing/2014/main" id="{ECAA8EF8-9A80-4E6B-AD78-4325D89FCDE4}"/>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0" name="Oval 39">
              <a:extLst>
                <a:ext uri="{FF2B5EF4-FFF2-40B4-BE49-F238E27FC236}">
                  <a16:creationId xmlns:a16="http://schemas.microsoft.com/office/drawing/2014/main" id="{93BC3E07-72BB-43F7-8FC0-6CBFA426799D}"/>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1" name="Oval 40">
              <a:extLst>
                <a:ext uri="{FF2B5EF4-FFF2-40B4-BE49-F238E27FC236}">
                  <a16:creationId xmlns:a16="http://schemas.microsoft.com/office/drawing/2014/main" id="{7D97C844-8C31-4667-A9D2-4B9891C25F5E}"/>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42" name="Oval 41">
              <a:extLst>
                <a:ext uri="{FF2B5EF4-FFF2-40B4-BE49-F238E27FC236}">
                  <a16:creationId xmlns:a16="http://schemas.microsoft.com/office/drawing/2014/main" id="{9CC6DE62-F6DF-4D5F-856D-98C52C024AA8}"/>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43" name="Connector: Elbow 42">
              <a:extLst>
                <a:ext uri="{FF2B5EF4-FFF2-40B4-BE49-F238E27FC236}">
                  <a16:creationId xmlns:a16="http://schemas.microsoft.com/office/drawing/2014/main" id="{3219FEE4-CA41-40F2-A70B-3AE575B8B6EF}"/>
                </a:ext>
              </a:extLst>
            </p:cNvPr>
            <p:cNvCxnSpPr>
              <a:stCxn id="37" idx="4"/>
              <a:endCxn id="39"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1D73A27-D0B5-4B17-8536-863C70015CD5}"/>
                </a:ext>
              </a:extLst>
            </p:cNvPr>
            <p:cNvCxnSpPr>
              <a:stCxn id="37" idx="4"/>
              <a:endCxn id="38"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0880F69-5D4D-43C1-908A-EBE1BC502523}"/>
                </a:ext>
              </a:extLst>
            </p:cNvPr>
            <p:cNvCxnSpPr>
              <a:cxnSpLocks/>
              <a:stCxn id="39" idx="4"/>
              <a:endCxn id="42"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47F3420-02F8-4B9F-8070-0B1493F9029F}"/>
                </a:ext>
              </a:extLst>
            </p:cNvPr>
            <p:cNvCxnSpPr>
              <a:stCxn id="39" idx="4"/>
              <a:endCxn id="41"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274B7E37-4AD6-4DC1-BD03-5E15998F1A2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48" name="Connector: Elbow 47">
              <a:extLst>
                <a:ext uri="{FF2B5EF4-FFF2-40B4-BE49-F238E27FC236}">
                  <a16:creationId xmlns:a16="http://schemas.microsoft.com/office/drawing/2014/main" id="{94BAA6CC-3281-40C4-A101-A458C1B46140}"/>
                </a:ext>
              </a:extLst>
            </p:cNvPr>
            <p:cNvCxnSpPr>
              <a:cxnSpLocks/>
              <a:stCxn id="41" idx="4"/>
              <a:endCxn id="47"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9" name="Picture 48">
              <a:extLst>
                <a:ext uri="{FF2B5EF4-FFF2-40B4-BE49-F238E27FC236}">
                  <a16:creationId xmlns:a16="http://schemas.microsoft.com/office/drawing/2014/main" id="{D8FB56CD-3D93-4404-B83E-87803B6C15B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50" name="Picture 49">
              <a:extLst>
                <a:ext uri="{FF2B5EF4-FFF2-40B4-BE49-F238E27FC236}">
                  <a16:creationId xmlns:a16="http://schemas.microsoft.com/office/drawing/2014/main" id="{F81F40F3-8C46-4C43-8689-1446029C33FC}"/>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51" name="Picture 50">
              <a:extLst>
                <a:ext uri="{FF2B5EF4-FFF2-40B4-BE49-F238E27FC236}">
                  <a16:creationId xmlns:a16="http://schemas.microsoft.com/office/drawing/2014/main" id="{A5EA467B-2150-4AB9-9341-6783132DFC0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52" name="Connector: Elbow 51">
              <a:extLst>
                <a:ext uri="{FF2B5EF4-FFF2-40B4-BE49-F238E27FC236}">
                  <a16:creationId xmlns:a16="http://schemas.microsoft.com/office/drawing/2014/main" id="{21FF8B75-282A-4C27-B132-A4289162C38C}"/>
                </a:ext>
              </a:extLst>
            </p:cNvPr>
            <p:cNvCxnSpPr>
              <a:stCxn id="41" idx="4"/>
              <a:endCxn id="51"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3D1DBAC-D5B7-4E9F-AC79-573C7CF73C13}"/>
                </a:ext>
              </a:extLst>
            </p:cNvPr>
            <p:cNvCxnSpPr>
              <a:stCxn id="41" idx="4"/>
              <a:endCxn id="49"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AC1DB7C-1B97-46AB-B754-F0625267FA1D}"/>
                </a:ext>
              </a:extLst>
            </p:cNvPr>
            <p:cNvCxnSpPr>
              <a:stCxn id="41" idx="4"/>
              <a:endCxn id="50"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56579293"/>
      </p:ext>
    </p:extLst>
  </p:cSld>
  <p:clrMapOvr>
    <a:masterClrMapping/>
  </p:clrMapOvr>
  <mc:AlternateContent xmlns:mc="http://schemas.openxmlformats.org/markup-compatibility/2006" xmlns:p14="http://schemas.microsoft.com/office/powerpoint/2010/main">
    <mc:Choice Requires="p14">
      <p:transition advTm="27720" p14:dur="0"/>
    </mc:Choice>
    <mc:Fallback xmlns="">
      <p:transition advTm="27720"/>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6"/>
                                        </p:tgtEl>
                                        <p:attrNameLst>
                                          <p:attrName>style.visibility</p:attrName>
                                        </p:attrNameLst>
                                      </p:cBhvr>
                                      <p:to>
                                        <p:strVal val="visible"/>
                                      </p:to>
                                    </p:set>
                                    <p:animEffect filter="fade" transition="in">
                                      <p:cBhvr>
                                        <p:cTn dur="500" id="7"/>
                                        <p:tgtEl>
                                          <p:spTgt spid="3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92"/>
                                        </p:tgtEl>
                                        <p:attrNameLst>
                                          <p:attrName>style.visibility</p:attrName>
                                        </p:attrNameLst>
                                      </p:cBhvr>
                                      <p:to>
                                        <p:strVal val="visible"/>
                                      </p:to>
                                    </p:set>
                                    <p:animEffect filter="fade" transition="in">
                                      <p:cBhvr>
                                        <p:cTn dur="500" id="12"/>
                                        <p:tgtEl>
                                          <p:spTgt spid="92"/>
                                        </p:tgtEl>
                                      </p:cBhvr>
                                    </p:animEffect>
                                  </p:childTnLst>
                                </p:cTn>
                              </p:par>
                              <p:par>
                                <p:cTn fill="hold" id="13" nodeType="withEffect" presetClass="entr" presetID="10" presetSubtype="0">
                                  <p:stCondLst>
                                    <p:cond delay="0"/>
                                  </p:stCondLst>
                                  <p:childTnLst>
                                    <p:set>
                                      <p:cBhvr>
                                        <p:cTn dur="1" fill="hold" id="14">
                                          <p:stCondLst>
                                            <p:cond delay="0"/>
                                          </p:stCondLst>
                                        </p:cTn>
                                        <p:tgtEl>
                                          <p:spTgt spid="89"/>
                                        </p:tgtEl>
                                        <p:attrNameLst>
                                          <p:attrName>style.visibility</p:attrName>
                                        </p:attrNameLst>
                                      </p:cBhvr>
                                      <p:to>
                                        <p:strVal val="visible"/>
                                      </p:to>
                                    </p:set>
                                    <p:animEffect filter="fade" transition="in">
                                      <p:cBhvr>
                                        <p:cTn dur="500" id="15"/>
                                        <p:tgtEl>
                                          <p:spTgt spid="89"/>
                                        </p:tgtEl>
                                      </p:cBhvr>
                                    </p:animEffect>
                                  </p:childTnLst>
                                </p:cTn>
                              </p:par>
                              <p:par>
                                <p:cTn fill="hold" id="16" nodeType="withEffect" presetClass="entr" presetID="10" presetSubtype="0">
                                  <p:stCondLst>
                                    <p:cond delay="0"/>
                                  </p:stCondLst>
                                  <p:childTnLst>
                                    <p:set>
                                      <p:cBhvr>
                                        <p:cTn dur="1" fill="hold" id="17">
                                          <p:stCondLst>
                                            <p:cond delay="0"/>
                                          </p:stCondLst>
                                        </p:cTn>
                                        <p:tgtEl>
                                          <p:spTgt spid="85"/>
                                        </p:tgtEl>
                                        <p:attrNameLst>
                                          <p:attrName>style.visibility</p:attrName>
                                        </p:attrNameLst>
                                      </p:cBhvr>
                                      <p:to>
                                        <p:strVal val="visible"/>
                                      </p:to>
                                    </p:set>
                                    <p:animEffect filter="fade" transition="in">
                                      <p:cBhvr>
                                        <p:cTn dur="500" id="18"/>
                                        <p:tgtEl>
                                          <p:spTgt spid="85"/>
                                        </p:tgtEl>
                                      </p:cBhvr>
                                    </p:animEffect>
                                  </p:childTnLst>
                                </p:cTn>
                              </p:par>
                              <p:par>
                                <p:cTn fill="hold" id="19" nodeType="withEffect" presetClass="entr" presetID="10" presetSubtype="0">
                                  <p:stCondLst>
                                    <p:cond delay="0"/>
                                  </p:stCondLst>
                                  <p:childTnLst>
                                    <p:set>
                                      <p:cBhvr>
                                        <p:cTn dur="1" fill="hold" id="20">
                                          <p:stCondLst>
                                            <p:cond delay="0"/>
                                          </p:stCondLst>
                                        </p:cTn>
                                        <p:tgtEl>
                                          <p:spTgt spid="79"/>
                                        </p:tgtEl>
                                        <p:attrNameLst>
                                          <p:attrName>style.visibility</p:attrName>
                                        </p:attrNameLst>
                                      </p:cBhvr>
                                      <p:to>
                                        <p:strVal val="visible"/>
                                      </p:to>
                                    </p:set>
                                    <p:animEffect filter="fade" transition="in">
                                      <p:cBhvr>
                                        <p:cTn dur="500" id="21"/>
                                        <p:tgtEl>
                                          <p:spTgt spid="79"/>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83"/>
                                        </p:tgtEl>
                                        <p:attrNameLst>
                                          <p:attrName>style.visibility</p:attrName>
                                        </p:attrNameLst>
                                      </p:cBhvr>
                                      <p:to>
                                        <p:strVal val="visible"/>
                                      </p:to>
                                    </p:set>
                                    <p:animEffect filter="fade" transition="in">
                                      <p:cBhvr>
                                        <p:cTn dur="500" id="26"/>
                                        <p:tgtEl>
                                          <p:spTgt spid="8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84"/>
                                        </p:tgtEl>
                                        <p:attrNameLst>
                                          <p:attrName>style.visibility</p:attrName>
                                        </p:attrNameLst>
                                      </p:cBhvr>
                                      <p:to>
                                        <p:strVal val="visible"/>
                                      </p:to>
                                    </p:set>
                                    <p:animEffect filter="fade" transition="in">
                                      <p:cBhvr>
                                        <p:cTn dur="500" id="31"/>
                                        <p:tgtEl>
                                          <p:spTgt spid="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3"/>
      <p:bldP animBg="1" grpId="0" spid="84"/>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UUID" val="{1675418C-C2DF-43A9-85CA-2E978F713317}"/>
  <p:tag name="ISPRING_LMS_API_VERSION" val="SCORM 2004 (2nd edition)"/>
  <p:tag name="ISPRING_ULTRA_SCORM_COURSE_ID" val="EA132917-E886-4599-9707-06B7E19AEBEF"/>
  <p:tag name="ISPRING_CMI5_LAUNCH_METHOD" val="any window"/>
  <p:tag name="ISPRINGONLINEFOLDERID" val="1"/>
  <p:tag name="ISPRING_SCORM_RATE_SLIDES" val="0"/>
  <p:tag name="ISPRING_SCORM_PASSING_SCORE" val="0.000000"/>
  <p:tag name="ISPRING_CURRENT_PLAYER_ID" val="universal"/>
  <p:tag name="ISPRING_FIRST_PUBLISH" val="1"/>
  <p:tag name="ISPRING_PRESENTATION_COURSE_TITLE" val="First_draft_1.3.2 DHIS2 Building Blocks_Where_Organization Units [Part 2 of 4]"/>
  <p:tag name="ISPRINGCLOUDFOLDERID" val="0"/>
  <p:tag name="ISPRING_OUTPUT_FOLDER" val="[[&quot;\uFFFD\u007F\uFFFD\uFFFD{6BE92DC9-446C-4AE2-8C04-F8B8C6EF443B}&quot;,&quot;C:\\Users\\alita\\Documents\\0. Clientes LOCAL\\DHIS2\\Fundamentals\\2.0\\Production\\Simona&quot;],[&quot;\uFFFD\u0003,\uFFFD{1285903E-D356-4BE1-A325-73EE58E014FF}&quot;,&quot;\\\\Mac\\Home\\Documents\\DHIS2\\Fundamentals 2.0&quot;]]"/>
  <p:tag name="ISPRING_PLAYERS_CUSTOMIZATION_2" val="UEsDBBQAAgAIAIdgclI2YVgCRwMAAOEJAAAUAAAAdW5pdmVyc2FsL3BsYXllci54bWytVl1P2zAUfS4S/yHyO3FLxwYoATEktIcxIXVse6vc5DbxmtiZ7RC6X78b5zukbEir1Cq5vuf4fhxf17t+ThPnCZTmUvhk4c6JAyKQIReRTx6/3p2ck+ur4yMvS9gelMNDn+SClwCWECcEHSieGQQ/MBP7pGdwkZk4meJScbP3yXKO3O1Oyzk5Ppqhi9A+iY3JLiktisLlGhEi0jLJSxLtBjKlmQINwoCiVRjEabCX5u9o/KZSULPPQPeQmXn7xjVJy/Gs+YCkWLpSRfR0Pl/QH/efV0EMKTvhQhsmAiAOVnJmS7lhwe5ehnkCurTNvCrIFRhTBmFtM89c8sW5cLQKfFI5rFPQmkWg3UREhLZ+DWdDUGEa65qJcC3YE49Ymdta1162RR2JjqUyQW5q9A72G8lUuG7tPX+PTkTsbROm45pPD3Kx/DteJ2P91uX7ZCw2o3yTcB3jUh/SWaeToMNdvdTW2Mr2sZHtXclEHAW/cq4gtK/f2hMwX5Bqw1bmNk5XFwEu4NMdC4xU+1uEoXRr2bitUtxKKa4FtRxuu/uqoyBNtltgJlfQlGrmPfEQ5BemlO3XlVE5eHRkrLF0CPZolXLdpK4hXmzS5OwfelP6jVrzU7/WGQv4H435hERtTbgI4fmOo4+BFGtqAItd2lyTJW65ZxeTzjdp7zANTN1JwKZgIo5hKgI8+yEzjHZ2eggKiml0CXI1wvYWDoJjHsUJfs0kw3j1IE3K1G6SobdwEJzIYDcBbc0HgRslC8xQ51mGA+Bl8V6utx2h45aMdNmK0aMT49ALcm1kyn9bpQ/mpLm0kn7l9B4fOYc+Degm4y3kw/w1xGgSDOJq5sL2NQKcC08citWA56S2uhkO8YlZXz6NBnxpeihnTDOdS8M6qyzjOQ4mzyqv5hzn2cgnhC3LE3PbT2h4eVjoKOHpe2OK6zueVVms+G9wCh6Wfw0WSyy1E0Opd5+8P1/2GFCLOBkH21vToR23UjR1cF1q36pf247mhqq1UsnskKS8uhcVppoHH1GOkZK5CEcCsA2r6XWC8/hGAXMS2GJGi1M8HjLzyTt8qHO+OLvoUv6wuGiwNq6HauMqljdcR3XAnfxofZDaRLx6ruHjH1BLAwQUAAIACADxiYxSnF4yCBQGAAA3FwAAHQAAAHVuaXZlcnNhbC9jb21tb25fbWVzc2FnZXMubG5nrVjbbuM2EH0vsP9AGAjQAtvsboFdFEXiBS0xsRBZ9Ep0vGlRCIxE20Qk0dXFifvUr+mH9Us6pGTH3gskJXmwYVGeM0PynJkhzz4+pAnaiLyQKjsfvDt9O0Aii1Qss+X5YMYufv51gIqSZzFPVCbOB5kaoI/DVz+cJTxbVnwp4PerHxA6S0VRwGMx1E+Pz0jG54PpKMSWRYLAGbkkxDPboaGHfR8zh3qhi0fEHQxxFUuFMp7nvIRgzt40CO2AUxffED8MLAKgGpqyMJhNp9RnxB4M2UqgQqZVYnCRLFCmSlRU67XKSxEjmaES/sKjCDzIW5nIcotSFYseIQRXjheCezO/ZthxHXYTTqhNBkOS8dsEwohyITKUCx6L/Dk+POpPsNuA27J4IfSpTwLiMVjM6ZgyOhhOc1GIrAS49UqVqg+e69gQZ0gvQovOPDYYBomMBTr5NCOB2XdvNhkR/wSpBTphlMF0dq+Ckx6OrsHPN+h0Dc6eRqc5hgWYYP+qXhPLJzBgh3OHjQdDC1ZXk+Zeliskg3UOQkFiw5OqZlcjpTZ3I2xdhYyGeDoNRzPGHuMe8eiuzdqikyn2bkKXXtJw5FxCWCpd82yLXLVUP/7y4cPDu/cffuoFEwCf3GMgZJDev+0A5DGfuiGgETf0yGfYbf3dz47OmOt4wOfmRz9roO418BW+W+1mvg8kbxjqBCZf6LVwickXN6pCK74RqFRoI8W9yQ4gApmDxAyH4UWkYCCrWhVm0wkGEoGumO9YmqAgBJXn29d10qnKlcrBXYHiWsWx8alZpd+va/3V3FI6UUH6ilXKZXba7nruuRTbhmQTYDe+hMVl+0kB0hG8ofRGy+Y1uLjPEsVjtICUgiQNEF+vExk1KbTh/TTh29YofDx3vEsgO3UDSF/2bkQnxRjZOdeT7Yni44D4AJDzQuRPsA0N1405wknSD2HsXI5d+DAdwlguVwl8yr5xTAkwYSpaM0WTjnEQzKlv60XT2ZijNS+Ke5XHRyw93M82YMezKAjBYgfgulTugYEfElqBPBdR2Q4GUWLD70ZXMFUgYMhMMtCSSquiBNmk60SUwkQr9VR4ZCh1KxYK9JUIvqm5D96N2Fpp7uKZZ43DEdunUJdXWbTqaAfi/KY+DtVQAU0OOd8aU4MWjuhnyC6QDGkfC3oFOfCqj8UNCWCRSdBm4+Fr57Iuk5D3dklpl/QirnNMsm1aIc2mjVRVASN6SSA1mR0pTvu5CQjUdY852P1Obq1Rd33YUm6giQECirzVEaR7i9haVJ9mzu/hBXZcU6m/pB7fmp6PxxueRQLIFnG9p1t4F8vYvNO0N/7/quTfiJdNqj9pqoRnk88nfeM5KizfUQQvS5GuyzbXesGa8J8ShZb4d0PoMvWn+d+35C+yMwdN/LP35+iw0GePWoN45kp1362XjqTp/Ak0LLo4Qo+RdLcaa7cjh+qK2H7ueLRzvIujY4aTLVR3a482AJ5CT8UIxrDGJvIAWp0UqlB3W3P2OAzfnDq628/JKHAYVJ25uC1k2erZ6LlzfTVyfnphPehZj4oNc5gLIXsAuNwfqROZQvxxB8zZhOxWoC4RRzOZqyqJjfwTeWfKBKxtlYqvu+FFrlIzmvBiR/+6TH18ThT15Pza6bRHP7VXcOf9ORDw03cpINiHNsbCnqV7H0urPeloBPLRS+GyYNc6gY5SXkYrKMcLVWVxR6D6CGaTCwxgzZwDwfP2LqwB+CKMehQ1o7/1AtEdHSRRsgf7w1OlKP7sDaKnsceoLy9K8VC2A81GhkVBSC8uoJNbLNosGB4dh2weulg1R+WdXceTM3OA/S9yJOV1UUxVCkOn7X6Zvq4zZMGMYWs8Af0FRm6qyqHp7IOwo5tFZz4c6RrlWgAEDQSTZSIQeeBab31Q9cUPZGZzSBsMJzy/g7TOlEp6xWY2UMup7DenxzuQqkxk1ivy5xVVPWHmTENs2+ZCCFYSzvt3dQ8Rw4Ezam6GErXsDGaNsQdV4ws8EcuyL6BPyP7CR19qmAsEV3F9Uf3fP/+22deXhE1OhrRXPz8mvc3XdXv/VJgr7rM3Bzfe/wNQSwMEFAACAAgA8YmMUh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DxiYxSnP+tBVIEAADcFQAAJwAAAHVuaXZlcnNhbC9mbGFzaF9wdWJsaXNoaW5nX3NldHRpbmdzLnhtbOVY727iOBD/zlNYOe3HJXS3vXZRoOpBUNFS4Ei6t9XpVJnEEF8dOxs7sOyne5p7sHuSG8eQQqG7oVek7q1QBRnP/Gb8mz9245x/jhmakVRSwRvWUbVmIcIDEVI+bVjXfuf1mYWkwjzETHDSsLiw0Hmz4iTZmFEZeUQpUJUIYLisJ6phRUoldduez+dVKpNUrwqWKcCX1UDEdpISSbgiqZ0wvIAvtUiItJYIJQDgLxZ8adasVBByDNKVCDNGEA0hck71pjDrMCwjyzZqYxzcTVOR8bAlmEhROh03rJ9aHf1Z6RioNo0J15zIJgi1WNVxGFIdBWYe/UJQROg0gnBPjy00p6GKGtbb2hsNA+r2NkwObvaONUxLAAlcLfFjonCIFTaPxqEin5VcCYwoXHAc08CHFaQJaFht/9brddvubX/gu97tpX/VMzHsYeS7H/09jPyu33P30S8Lf3kzdEe9bv/9rT8Y9Pzu8N4KGN0gxLE3GXOAWZGlASkIc1SUxWOOKYMifUCjJArKnOF0SnzRoZDFCWaSWOjPhEx/zTCjagHdUINuuCMkuZAJCdRIp61hqTQj1j2cAYTAIJdFTZy8K2ri9Gxj67bxfr+tnVE6WCkcRFA8IMtDc+x10UqN6j7CgaIzqEzyYJOTjDEvSxKRqqYOOve9LixieATGmQi+wZx+RmPBwoIvEo9J2McxWWs5747yDmgeWWgCOWbA5CAhHHmYQ5tTBewGBYDMxlJRlbd3Z6l9kVLMEODBHCLoyttiO4hwKjeSWiRW91bQ/L0vFJF/GLaN6FFVj1HwokurlP5vImMhWogMMXoHdgJB5WUx/IoIWu9vNElFnEthBCkkczczSuYkPC/j6AZcxBlYwrxLGFHGw6eMfkFjMhEp4BI8g+kIcioNfnUv4ARLeQ+KVzG+Ml3b7bfdj6/0BnE4wzzYExzKlcSJOgg+XiAu1MoO6AhwJkmelJCG+VqZvVWfnoaiYyDPz5SNDXxJ44zh54QvCFmDPmDKD+Nln8R/M4LSbiM8yxtdN28ODS1OISUGExYCmHaULydsCcAAcyQ4WyAcwIEl9diYUZFJkJgBYaDl0yM09lCm+dMUJjN4TEOSloKsHb15e3zy8+nZu3rV/uevv19/1Wh5lA8Z1u7MWd569K5QzurBjeEbRl+5N2zZdkQa60INt5zuvguVMO/2fXd00fK7H7r+zQ6AnL3tM8ux9Xm6+3jNLxkv9XT13ItR6xKNXO+653v1MhXVF9C8KoigJif6/l3GZnDtQ07dUvA6dWUUhyP3QylASOIzx3hTLsL+oJTf92W0RuZmMly7lZQKAU6aqZmccNYwGlOo9+9ibpRq4SeNnO9jbPznW7mZOwcaGwSnQXSwOvoxBvshE/Q/pv1l/7v6bMRvMue5V91fBr32DzBbXiiD5ql4ZbXxjsqxd74N1Csx5TQGWvUlvniF2Dw5rjn27qVKBdA238g2K/8CUEsDBBQAAgAIAPGJjFLT4wh0bAMAAJwMAAAhAAAAdW5pdmVyc2FsL2ZsYXNoX3NraW5fc2V0dGluZ3MueG1slVfbbhoxEH3PVyD6HtrcSKUNEhAiRaVJ1FDevewAFl57ZXtJ+fuOb6wXdgPBQsIz59gznuOxSNSG8s4WpKKCP3SvuoOLTidZlFIC1zPIC0Y0dFKi4Dl76D79nU67PQcRTMh30JrylTKWYOtQBKal1oJfLgTXuM4lFzInrDv49mQ/Sc8iT7EEhnUuZ0kWUG1z93384/HuHIrf4+Z22B+N2wgLkReE76ZiJS5TstispCh5ZkK7NqONtt4VIBnlG0TeXt2PHluTYFTpZw15LabJtRnnUQoJSoEJaTyZ3ExGJ1mMpMD22d+bcSan2upLtC1VVFta/9qMNlpBVlA/5PGTGe14jqvXq/KpYBxBwz9tUuhjCsNWKCM7kF9aXBRl8RWNFFKszIEecPpmnOQwQTK8fkh4/GnGSYJJyGx08oooRjMsg5CZk+J3M9rA4SwP5eB/xk0iMXdbCvZminDQPYxCUgYDLUtIemHmfGotPl5LjZcp+GNLhXnDBN9IqWJUZatwf+CD8iwCeUOFmAtW5jB24UbAur3Cj8cj21YGS8KUx+5tUYAStt4YRVgZK+QLnuoRMjJWyHdTrFfOdkfwQ4/jBDmMiK/l54ePXuAEp+G8wix4zU5Tc8lVtLU3BEwuMhhYVc1oDqZqSc/aXEi9o5gSTrZ0RTQ+S78NLt3ZZFTSO3B4oTXLKtFUM2hS20KUUmEw6J77bH3lGjyO4t4NNdRTWOqArhuropjHItaCndeF7r3bpk32B+fmHY1vyUM3J3IDciYEU92O5+H9w0N3r/Ixw3RrfEtBPvOlOJPDhYZ4fRtnG1i4O3gunGhNFuscQ2rLYH+krrLNBUz8tk2V5WWegpygICgERdZtDremqzXDr55T+ICsTmhxOqZe43Kc0L3gI4NXABC5WIfr4CbOk5dMUwZbCE0lMtiE2zJLFMq/KV+jrromI8tZgvQ9qBJKjKs7GghzjKuZ4Tynu7smqbKZ1VpK6O7RyrWGH/qkUWvcIu3cS6m2MvqbjhCLVTtPUmrxronUftFq7pMnWxhymtsWhI5o+waP4zAhCn8s1hmSOrJXIZhna7+YCoQGTxvFNNrBVRPFeg677Azv52ApAeIOa40X0RvwC3apIDJ72UNqj0KD27ExR3w2bcPGVp8XOulFJlecfRnwN/4rGfwHUEsDBBQAAgAIAPGJjFJX0ZpnTAQAAGYVAAAmAAAAdW5pdmVyc2FsL2h0bWxfcHVibGlzaGluZ19zZXR0aW5ncy54bWzdWN1u2kgUvs9TjLzqZXH6t0mRIcqCUVAJUOx0G61W0WAPeDbjGdczhtKrfZp9sD7JnvEAgUDSIYKtsoqixMfnfOfMd/5G9s6+pgxNSC6p4DXnVeXYQYRHIqZ8XHOuwtbLUwdJhXmMmeCk5nDhoLP6kZcVQ0ZlEhClQFUigOGymqmakyiVVV13Op1WqMxy/VawQgG+rEQidbOcSMIVyd2M4Rn8UbOMSGeOYAEAv6ngc7P60RFCnkG6FHHBCKIxRM6pPhRmFypljmu0hji6Heei4HFDMJGjfDysOb80WvpnoWOQmjQlXFMi6yDUYlXFcUx1EJgF9BtBCaHjBKI9eeugKY1VUnPeHL/WMKDubsKU4OboWMM0BHDA1Rw/JQrHWGHzaBwq8lXJhcCI4hnHKY1CeIP0+WtOM7wJOu2mf9PthX5wcxFedkwMOxiF/udwB6OwHXb8XfRt4S+u+/6g0+5+uAl7vU7Y7t9ZAaNrhHjuOmMeMCuKPCJLwjyVFOmQY8qgRu/RKImCKmc4H5NQtChkcYSZJA76KyPjjwVmVM2gGY6hGW4Jyc5lRiI10GmrOSoviHMHZwAhMMjlsibevV/WxMnp2tFd4/3uWFuj9LBSOEqgeEBWhua5q6KFGtVthCNFJ1CZ5N4hRwVjQZFlIld1HXTpe1W4jOEBGG8k+Bpz+hkNBYuXfJF0SOIuTiF//RZ30AiSyoC6XkY4CjCHtqYK6IyWFrIYSkVV2c6tufZ5TjFD0LIwdwi6DDbojRKcy7UsLjOpmymq/9EVisg/Db1G9KBqwCh40bVkpf+7KFiMZqJAjN6CnUBQakUK/yUErTY0GuUiLaUMS4Vk6WZCyZTEZzaOrsFFWoAlzLeMEWU8fCnoNzQkI5EDLsETmIYgp9LgV3YCzrCUd6B4EeML06btbtP//EIfEMcTzKMdwaE+SZqpg+DjGeJCLeyAjggXkpRJiWlcvrM5W+XpaVi2COR5T9lYw5c0LRjeJ/ySkBXoA6b8MF52SfwPI7B2m+BJ2ei6eUtoaHEKKTGY8CKCQUj5fKRaAEaYI8HZDOEINpTUY2NCRSFBYgaEgZZPj9DYQ5mWT2O4/IDHPCa5FeTxq9dv3r779eT0fbXifv/7n5ePGs13d59h7c4s78aDlwM7q3tXhB8YPXJR2LBtiTzVhRpvON1++bEwb3dDf3DeCNuf2uH1FoCSvc2d5bl6gW7fp+Wt4t46Hf68fRr454PGBRr4wVUnDKo2NdQV0K4qSqAKR/qKbWPTuwohi74VvE6WjWJ/4H+yAoS07TnGa7sIuz0rvx9stAbmLtJfuYdYhQC7ZWxmJWwXRlMKFf4sJoVV0z5pyDyPQbH14k0fnRRmthxoUBCcR8nBKucZD++fl5P/MdNbq19uW5QoICnVRv/Rxtwb6eusBf5l+7dep3lQ+qgdf8+iZvdLn3lafnNa+8jkuVs/5x2BfP3baP3oX1BLAwQUAAIACADxiYxSXwmEN7gBAAB7BgAAHwAAAHVuaXZlcnNhbC9odG1sX3NraW5fc2V0dGluZ3MuanONlE1PwzAMhu/8iqlc0QQMGHBjH0hIHJDghjiknddVS+MoyQoD8d+J27ElnQurL82rp/5s/HXU80+SJb3b3lf9Xp+f4nOtAWnOrOAk1mWHXpKeWFnM4KUoQRYKkhZS/X66lb93BOc4UbXTdP1Mbm3gL0GG1oxmGM0yWsVo74z2QdpcSBuKn1Fhm6KagoIupyvnUPUzVA6U6ys0paiZ5Pi+fsL6WjBWYP5B5yKDyOnV6fhsctVF7jxeXN4NR+OQy7DUQq0fMcd+KrJlbnClZpv4A7KQXqw1GD/vZQNcnl+PJlGCsrDuwUHZDjwdkHWT2oC1sIk7nk4vpiMWliIFGRZ0TfYHGjn+l64KW7hfejggC2ktctjr0vieLMaU97XXzb1pNpyDD7dJb+jTu4sIKdZgDnGFeqUPGKA2mFNH9tEhGYtKFLNC5Q03uSFjOUqW3Hb9kvXC6KdoZtu/4pQsZIJmNLOKrhm2rtmCubVl1245YDM49nLbVtRHbi9ITuTiIgdqTqzYbFx71dD51dctzBLMC6L0y5OmAtZvEzAPao4kCOdEtii95ut5CzcFm3p2cJHVVmzyPPr+AVBLAwQUAAIACADxiYxSlBOzImkAAABuAAAAHAAAAHVuaXZlcnNhbC9sb2NhbF9zZXR0aW5ncy54bWwNzDEOgzAMQNGdU1jeKe3WgcDGVpbSA1jERZEcG5GA4PZk+8PTb/szChy8pWDq8PV4IrDO5oMuDn/TUL8RUib1JKbsUA2h76pWbCb5cs4FJliFLt4mjiUyjxSLHHYRqOFTXv/AHpuuugFQSwMEFAACAAgA8YmMUlFvYfcSEwAArzgAABcAAAB1bml2ZXJzYWwvdW5pdmVyc2FsLnBuZ+2bfViS997AcZ1qb+bO5lZZys6yM1slx/W4FEVq+ZLaNLW0JLGOK1dOzRRBFGjrOrWZymYm6wVpapEaWPlCgkA9LqksOYpASkCNDOFWEBWR9+fG7Hq255zzx3M9z/mPP7hubrjuz+/7+75/r+t3f78zIcbzTZ83IRCIZ+z2yGQIZHEUBLIo5fUl4C/fc8uOghePwuSYzyHM/tUa8OYP2Vu/2AqB3CC/ZTuwGLx/4+j2vYUQyLIe18dDkH/1SwgkJDI2cusuHHpC/uh0I1CiNNiwf9z7yZeHVZepX1dsfA+24bvX/owOea30Z/83o/fHXDrrqbh/5/S9gh8q3yZ+8XbE0ueUDw8U/GXPYOjrUE5P8DnrWOhd+W4j0AycrxPRvMrOncOXsNns7CsWqVjuHPcAhYA8XRxU/prrC6w8ydt1xSVV1Luut0//1dslJgTt3RDguk7Wr4hyPXJ8+d0A164h3QHRSfOIqH+JeLeyXml7sXltbLV/bHWedl2EbbLnlFfE3NNndpOSNKfD8tdr/pbm/GCI/4Yxvyfll/mVbqcgDqLm6CQL/ZSeoC+VHYgc7GM6cq+S1iTPL7j/YUrnYuGys0VMy+aPDs4L2Rt+EPW48sPqog0L9yui1mJqPp0XK6uivhoet9Il+/Gg6KRY38vz0t1e0XC1sWqBWJG0Kzlm3fzqf+kN+KSpoWZ+JyuyvM8OJT2Y325FUHmcNmABv6OyHmlMQRonmxIJ2t2ZTouUpfZNLDXJschiqhjmnIIhy6wyJRFzDt6vMQu0NkHg9Hr+1Hoo9yLU/CPU/LiEP/kWf1I7o5r4sebsgpyKXwLS+Uoqy7GvQe3zCSCFO3H24K8cBqjTEKOeCMxUQ2MGMHjjBb75ArR0WEx2zpGRZRYRjWi0YlD+CMaCzJsQ5cyBgspqwbSEBgxfAm4C7dqQo8zs08wjAQyRdD8bjlbjLEeoaRQUXfwTvruisfs3T95pqxsowSss03iJOo03dZacgBK3hQLdqqvpCIx3BqyFiYW3x+HxC8o6hPdm/DgVEuknRFEYytY+pigVuElXqYMbxm5gxn3SpIcxnARBamzi+gXNdX+fVOR51jhqMI4/bEpqZ3LgxO/L7ETPDuCYIGv7g/gFO+X/1ZuBJM220QhGtSVWD3RjhoN36uo6QM1JK+oFIqx9Nt85G6OcLtp8L47NW9jA9JXoAaySYGrwOOZJBW4G1zBFZKW6LboPzm0GWkUt9Kp6OnLXYXm/SLX9wSuXyD/izZD8UAJPr1t2BSPH2JuJe0Tsce35pCJferrwPxgiYG8Lhhvcm1q37hN56oIzlJxp+Kqjbm26b2LrgSJ7ozmLQ9uembGp3A9FQamAZsf4qY2xLMqCYUGp6KkNL7Qz8S/0YsPB1fx9mYOiVzsVErzPzhTX/vt89d8cCm68G+/Gu/FuvBvvxrvxbrwb78a78W68G+/Gu/FuvBvvxrvxbrwb78a78W68G+/Gu/FuvBvvxrvxbrwb//+Nv9tw1d915GwwpVTPNaFb35bKPF2Hw96vnD+XJipe9J2/78IBnOzczce3D954uQRO8r/7a+hM9IDe2XPKi294xCfMeZHmHp2iOSyZ4bbHzjmlsJ69EXNB2ynO7aaoLZa6FoAHgnRAC8muaBHoxIk2IVIZwZOORlgrsZnyU06j0KnvySSaTkhNecwIomUqTGkZy71ZuvdBuumgvDXRPlc0v+yu8HKi+gS0+31nkjT3mgzfwho1IqRc3VsQyFPekXsyxEnphP0O1uEwcsu4PimeIq7Ybq0ZwL96WJItL3ZeRwi0nQptLp4gxJCtoPJu0fAnx3Q3OLqUyvymTIuIP+IXb2Lo1EN5kB8bs5pw3oQLETmzNc4/JBKSI+JxL5+BZp6XK51mjp7LY7W2hZ3Ex00seScWXlseMyBHHhJ2oSaqzJ1LIJBwKK+Ix5+JH8MKdiY2ySEfxQqSowfeKhaUoRYpLpY6b3fSHX8JZi2C1JEt/ByT87yOkl0eoUzmeERWV4E+snzcxeleKUdeZ1QRHnmlFIZBnpYElc9mexN4l1+ZBvbYdzrXE7fpz8T9smDkjkcTkOPquwEjtKQZc+2I58vzgdz92IesjmVKxywL6pCrHfaeMH231VLTRzQsd6paAF+7Tu9oTROYz9HMrFaLMdNZKVUfzSfNxJBmBggZfD/lB3wjymlvYN0hWYTO0QHSrv4M3UjWxRFu5hCGNCF1yGIEYbzMoYMAHOjGc4sDM5joaHk/W54Bp73f1Uwp+F7mARGeTmpHNoxNb9xNlq3V7FvXMLaYk8VjyFGV8UhDq/NRD9kxRkbAt1ObDe3MwuZepk80QL1VZRQijbD6n88CYlmLDmDTAGLrnetDuFuK2t2eVzg/Tz4ZZSJ6mwQKmJaNqcB0s3dwK5JZnCUiOBdNw3eFqQPTBM0qaQHwaUYxCRrG/hJLrQoczqCvgeB0FfX2lVG0/CaRYVt1witdTiiO7P9EXXcZ21z3I/ZR25YzWce4+Avi13EzGpK5FW1XFVg6Q5edDfZjDoBr91Ox/Vn65Ri5KgRNaeqTTDBkhF2tUjztWlCHggTqgcjoGwIOeXMzKf7SrtH4CY+nXZsWTKgt4PhT178yT+D9411LbsVrh8sEQRXWx5UkYIJVGibZVBzP3Sj5Ca87pu4PU98wnRYBfvnZdnxRmfxICOPO9OBorfywqd1qxY3A7JpMhM0VBOJFJvqybyjjTNHAWilaLdEj3oQI5YiYAdVcGl+Z8WLtIW8CXq5PaVJN/imWkzzRMHYzbGJdlaDrCui8JfF0JkLvhxn2PBBmHOcaL4+oh9o8EmmP7hHGe/mqezhL8RPP8+pA7ERQVT83MxzjncHkPtG1l47YCfsIs6v0EbZRLBJHuO/Ub+aZWbI+tLZajgk0Ps4NxXbHM7v6U/QnsiCTT+Q53nYw3PGEX06dms8oSLuR/xidJ01zWrhpJ9J20y4xnCdaVEFawwP2jo7AFNrtcDTTUdb9pBkdnZFnLzHZ75LUKJJJ222JNGhKWLsEO8arCuIFVtMMBmXKyThELdZFXLPm2s0ze4xqDJqbyVAiJQY2eXd+G56UrrV/je2i/y5IUHDMRInpal/e67JQ4vBUlnYlkb7mA1PbKmfVGpVGVvBXb4SJaIiFRgHfTGAj5u4A8YhuCwGxHUE4+SUCwpjWzhQiG8fA3frlIMaI43gyFZ1x7BFG64EjXLrOGe/wuF2IJSe1O/jhcTF3jU57k4WPQ+iuysw/qS6lbdP0+zyTqOpEAngwb6PgR6MfYtaCOIStQMF5NrydrGZYMXKk+LL1uk5/DH8No5SY1Qp0n4GtbjbRG1BQmm/8y0Q0NToN5o7fmJEu8XoaSq8L2qPcNrVOf28fvVcgyn6GnkZEkefjeANFAauzIKIoOTDTlegB1YnneEg3Z8du4UhIc3byuN8P6GN4s6B56aAge/FqIYqE5uvYz59gtBhUFbQCsRaMJF1QuR//10a/TeOBhUwjrtHhxfQYD3kgPow5p7rXGVhoQ5Z6ngPYYGmAtxhvHfTEA7dafGLjM/Q4CwIeoWD36lawiixTZLJZYmcvEWoHCThbowUuYSdQ0eo0AC/I/iOUzEIrgn2hpxXTuTXNgtnqImZN0sy38qB8zVCHWt4QKK2oz3mIf+gTCYS0qFb02oe239LJfJZKN60D2n0CpEh/gN5J8YEBua7k9aQkDNy01qb6jqOIiaPyljxmEwT6+HRWR8J6dSDLdWYXMQejQ1dcnP1JdUJbSEFVURATF0V9viQ55n6WdK/QJ1Sx2Xjb2tQTAAnHakIwIz49D1KQ525Fc1Sq8mAc8wYzT30zMGUjYNzDUodM+aKErzNk+HBCZR5d+CE3ht7wfC0n68kg3gxI5ZuOkk1S0LDpQsW1LF/+LwTThmcCRXEsplTaF0Anb6WlN/v1xA92vawf3ZdTpHVYMnvoKubw7WsFX1fuCgt+SC3O26DSaCd2bjsgFxgBA7TKZzXWRKISy3pHsyjrweSB0djrhy51VbFODoMJsorfH8bzktCk74CpJd7XhBsvlYHx6+WQZs9gKU0J/C+b/H6QLBqQU2ozQOtnqa9NY0Gzg+lT5PWtdvgdIzs10f7pRtD2eSujyFlpJdobkj2sVVHSTYnYnhFDuyi7XKK6YLFrcTLte3UHPXHGkK9KHlwtbTJaMnJAn06H8evWltreNcHz5ac4STNPCHt8ofG1xk54rqmzNE6gqhHJpmuSc2Z+aBTEIaz6dfhuRQpbrPuJVaQdmdb9cfLQRav1lp83GNDxogddsL0u0cShgE3eygHze3Za5c+JvpHr5+Wrldza47fqF+bhyuJgplhPXvOrpXFU82Fxka2cEjxGbRZJD0ooha2CLcB7t1ndy9RwXoT0sa+qVtLXan06d1/nUy21p1P2UvgvIq5pgwYHssjnqvI5cnNszncbTXOfWl62Cy8LmmKwKUfIibl9oUCnV2kWPRFJFo2pFj2XjzbHF0v3Utv6lXY2AGYIZq7p7WHBa8fVutqkmVpaCOnrzT4SQxXtFuFrb4T9gy2AIc7zEIYqNnSK9fGV141q4xtPq2DU1jpRAN5W6FkBEOWV9WpdT7MiIoZMqCdwK26GOUe0o1Lr3WNkWiTtZVob7VO7ilptQkapAvGaoqKQBIUhUoowZU85Yfzfa0x9XnviipwiQs4+fB3U2pHrI3Zoca4J90Lho9E6h4NvU4krrZrrnSc5FpIZN4yxFDyXddSNpgsytqEElP40wMiRgFHcjnb4RJGFk/uEq18KqAqSjPbpggY0Ml0Tg7W3S9qGT/lNi7OQpi47XuQ7Xjxbn2l+0LOcN/k38m66uOQ2BizZ0kXPjRu+j2csrVdHPO2aF5lOCXPMKzEQU7aFtDoakFqmNaMuW2udLLnzgDR1268+7/f5KKoTYjgZnAO5iM9il3KP2HfexVSIsi8q2hZ8cETOB87IAes3V0zP2EpJSFevQa76pbSiHvjsrOhPttrkf5Qzo2WJ0AeJdJqFSJtD73S4OqnpG7zZjlaEzSZ02lr6VsQ8uylXCox3toSatm7H2Bwpat4uDShssS90rlZVAggBaQZYmgu/EFiv+f0gpUmXfsvpWwRWBiAg3Rf6cY28bbGwY9VEgswzB3jvzEFERCjh7RsXl5UFN/uKgaPhzjqGVJ/uSh06B8K3jWwSXrYepZJWf0wWhBHCFPByicw8VpffstDDZlvBLE/hX/7vwp6hcr2JEoyTTJYkZORVNhhLnxZw+GQxvnhLKAHCaV5aB2zVGe7omaDDllzDQ7honc4mSGh1+chIVc/YgO6mq3pneTMkptENxq/vFJKXJ8gqi+mIz64x9Dnp5JXa0gS0z0wVI3uzBJMo5GQvuMbMY3tp2Y7CblK//JRAD+yVKn3zwd5Gw6qoNxLb686m6+wVin8SS9K5QQpvRtunajWOwkjmZ6czbb/2LIWWfUj4yHrHixiyL0Ks02dhyk5GNS2lGrfgMLaIA6OD2S9goMD7wHvT1h0YHQ5U+Zl26/4D2FBXvQoulziHBYmdaCuiL/PzfDzY6YcRE614Z1zvbE7cb+uoubM4lnC4DDG9ydglJOieCR3jws4T1TOxY6mg1losOxyGTZNhwRfR01tFazlAUdF9HVxaDPeHcfpeA43amrSL/I8N+0Q1/uRXBK+BFOPBIONxRnrmR4UzpXxTqRff0sJn+55pTPycBbZT4ak0TCsfJcjG1VgKCScdc2t3ql91sOrzfqsi+3RToC1WRlk3/cPkUHxfaH8iRHSbFF78yPpxXv5DQ+kHZ9n9LvnzBP6aM39nJDiXYTCguL4ZNzkJMf8alB0xfU7Kt/4sL2hOQZrPILteCsg2mTJHdsNU77pmmOUNX5GiB9SoIwsDpKsyKyWB4NBqzcNYRFvD8OP0m9AuX8hk94p/voquTw1YV9f5qWes5ZapEsIgZ7cgEQhPFUTYiY1heUsh4bDoAUdFvZD1Wx/hMTKmLsMIh60naquE2hGEtZn498Hl/Lm7Ez/5E95ln7K8MQ3G3VAQzD5jWTM/bFU53zIa/hnmY9LUx140p02d6dTgMVR2IARyFPG7bYGDZDHxvorb4hpANeAA2mGK8ryYaR2Rop2am+zxlJO7wLFZ82eecDYeZq+Fz3e0fjHzI6VVz+f7bvVvaiatSTYEWD6zCwhkaLshtuTSsQlCkhLazmONpfEtYil9XByGyjhkImz3gBzvI4IdLoswzrTO1Dx7tBMhSolIdU72eLG2fee/25gf+YlfFIe0pZfbLMO5aJ3dPHWc/rRPKGA9nQpmpn4ghfQV4RyBmv/OYshxunV8s0Ie8dtROfE/BSQhFwVCBSSb4JSe5LTKtkYO9l1zfHGVtKruI7+oeKnXvVtpJsfWVUI7uOONpij73y/Dyp695UUzP8yOSKV2Wr/ZAYFseWF1Tv6c/bGiCxypU5YMjOY65vRdWD1Z7JFnaHz5ltzT3IP/9xfs/uc7et+Gh9uQKKAQsnidbdb1S2xUQiTz8/3f/hdQSwMEFAACAAgA8YmMUsqI2cBKAAAAawAAABsAAAB1bml2ZXJzYWwvdW5pdmVyc2FsLnBuZy54bWyzsa/IzVEoSy0qzszPs1Uy1DNQsrfj5bIpKEoty0wtV6gAihnpGUCAkkIlKrc8M6UkAyhkYGKOEMxIzUzPKLFVMrcwhQvqA80EAFBLAQIAABQAAgAIAIdgclI2YVgCRwMAAOEJAAAUAAAAAAAAAAEAAAAAAAAAAAB1bml2ZXJzYWwvcGxheWVyLnhtbFBLAQIAABQAAgAIAPGJjFKcXjIIFAYAADcXAAAdAAAAAAAAAAEAAAAAAHkDAAB1bml2ZXJzYWwvY29tbW9uX21lc3NhZ2VzLmxuZ1BLAQIAABQAAgAIAPGJjFIVHmAbowAAAH8BAAAuAAAAAAAAAAEAAAAAAMgJAAB1bml2ZXJzYWwvcGxheWJhY2tfYW5kX25hdmlnYXRpb25fc2V0dGluZ3MueG1sUEsBAgAAFAACAAgA8YmMUpz/rQVSBAAA3BUAACcAAAAAAAAAAQAAAAAAtwoAAHVuaXZlcnNhbC9mbGFzaF9wdWJsaXNoaW5nX3NldHRpbmdzLnhtbFBLAQIAABQAAgAIAPGJjFLT4wh0bAMAAJwMAAAhAAAAAAAAAAEAAAAAAE4PAAB1bml2ZXJzYWwvZmxhc2hfc2tpbl9zZXR0aW5ncy54bWxQSwECAAAUAAIACADxiYxSV9GaZ0wEAABmFQAAJgAAAAAAAAABAAAAAAD5EgAAdW5pdmVyc2FsL2h0bWxfcHVibGlzaGluZ19zZXR0aW5ncy54bWxQSwECAAAUAAIACADxiYxSXwmEN7gBAAB7BgAAHwAAAAAAAAABAAAAAACJFwAAdW5pdmVyc2FsL2h0bWxfc2tpbl9zZXR0aW5ncy5qc1BLAQIAABQAAgAIAPGJjFKUE7MiaQAAAG4AAAAcAAAAAAAAAAEAAAAAAH4ZAAB1bml2ZXJzYWwvbG9jYWxfc2V0dGluZ3MueG1sUEsBAgAAFAACAAgA8YmMUlFvYfcSEwAArzgAABcAAAAAAAAAAAAAAAAAIRoAAHVuaXZlcnNhbC91bml2ZXJzYWwucG5nUEsBAgAAFAACAAgA8YmMUsqI2cBKAAAAawAAABsAAAAAAAAAAQAAAAAAaC0AAHVuaXZlcnNhbC91bml2ZXJzYWwucG5nLnhtbFBLBQYAAAAACgAKAAYDAADrLQAAAAA="/>
  <p:tag name="FLASHSPRING_ZOOM_TAG" val="63"/>
  <p:tag name="ISPRING_SCREEN_RECS_UPDATED" val="C:\Users\alita\Documents\0. Clientes LOCAL\DHIS2\Fundamentals\2.0\Production\Simona\FINAL\1.3.2_final\1.3.2 Where_Organization Units_v1.3"/>
  <p:tag name="ISPRING_RESOURCE_FOLDER" val="C:\Users\alita\Documents\0. Clientes LOCAL\DHIS2\Fundamentals\2.0\Production\Simona\FINAL\1.3.2_final\1.3.2 Where_Organization Units_v1.3"/>
  <p:tag name="ISPRING_PRESENTATION_PATH" val="C:\Users\alita\Documents\0. Clientes LOCAL\DHIS2\Fundamentals\2.0\Production\Simona\FINAL\1.3.2_final\1.3.2 Where_Organization Units_v1.3.pptx"/>
  <p:tag name="ISPRING_PRESENTATION_INFO_2" val="&lt;?xml version=&quot;1.0&quot; encoding=&quot;UTF-8&quot; standalone=&quot;no&quot; ?&gt;&#10;&lt;presentation2&gt;&#10;&#10;  &lt;slides&gt;&#10;    &lt;slide id=&quot;{164345E0-B71E-45D0-BE2D-87B4B76A2459}&quot; pptId=&quot;299&quot;/&gt;&#10;    &lt;slide id=&quot;{B3DBDF18-946E-4B47-8A3A-9ABEDF4DE5DC}&quot; pptId=&quot;287&quot;/&gt;&#10;    &lt;slide id=&quot;{7117E2A5-20D1-48B3-B894-6038177C0470}&quot; pptId=&quot;295&quot;/&gt;&#10;    &lt;slide id=&quot;{6C23713C-6EB8-4028-A71F-DCDEBA53BB70}&quot; pptId=&quot;323&quot;/&gt;&#10;    &lt;slide id=&quot;{844180AB-5ED5-45E0-AA8B-A19BCF8F72C1}&quot; pptId=&quot;325&quot;/&gt;&#10;    &lt;slide id=&quot;{9A23F2A1-5270-476B-9226-3BA0219818B7}&quot; pptId=&quot;326&quot;/&gt;&#10;    &lt;slide id=&quot;{6F6165CF-8478-4279-AEB8-7211D205474E}&quot; pptId=&quot;319&quot;/&gt;&#10;    &lt;slide id=&quot;{506684D3-D4B8-4A28-9CAE-CAA4165AD405}&quot; pptId=&quot;290&quot;/&gt;&#10;    &lt;slide id=&quot;{A54D8EDA-F460-4A20-858C-218430B0D116}&quot; pptId=&quot;301&quot;/&gt;&#10;    &lt;slide id=&quot;{6C8A13C8-1C84-4B2D-B80B-74131F8064D4}&quot; pptId=&quot;302&quot;/&gt;&#10;    &lt;slide id=&quot;{B0DB78F7-DE2F-46E9-929C-B6C6EB1EA1BE}&quot; pptId=&quot;310&quot;/&gt;&#10;    &lt;slide id=&quot;{D46484AD-0D42-40FD-8EE2-57A9D7B791D1}&quot; pptId=&quot;311&quot;/&gt;&#10;    &lt;slide id=&quot;{071A2F7D-8054-4E28-B8F0-2007B47BD0C4}&quot; pptId=&quot;308&quot;/&gt;&#10;    &lt;slide id=&quot;{E514578B-C238-4547-8C69-A1368F5BE332}&quot; pptId=&quot;309&quot;/&gt;&#10;    &lt;slide id=&quot;{05FC6085-9986-4BBD-8BC6-8F4AA669F730}&quot; pptId=&quot;271&quot;/&gt;&#10;    &lt;slide id=&quot;{7AF50E01-A075-41E4-B851-AFFED45F9CDC}&quot; pptId=&quot;272&quot;/&gt;&#10;  &lt;/slides&gt;&#10;&#10;  &lt;narration&gt;&#10;    &lt;audioTracks&gt;&#10;      &lt;audioTrack muted=&quot;false&quot; name=&quot;Slide 14&quot; resource=&quot;7cef0b33&quot; slideId=&quot;{E514578B-C238-4547-8C69-A1368F5BE332}&quot; startTime=&quot;0&quot; stepIndex=&quot;0&quot; volume=&quot;1&quot;&gt;&#10;        &lt;audio channels=&quot;2&quot; format=&quot;fltp&quot; sampleRate=&quot;48000&quot;/&gt;&#10;      &lt;/audioTrack&gt;&#10;      &lt;audioTrack muted=&quot;false&quot; name=&quot;Slide 15&quot; resource=&quot;79c3425c&quot; slideId=&quot;{05FC6085-9986-4BBD-8BC6-8F4AA669F730}&quot; startTime=&quot;0&quot; stepIndex=&quot;0&quot; volume=&quot;1&quot;&gt;&#10;        &lt;audio channels=&quot;2&quot; format=&quot;fltp&quot; sampleRate=&quot;48000&quot;/&gt;&#10;      &lt;/audioTrack&gt;&#10;      &lt;audioTrack muted=&quot;false&quot; name=&quot;Slide 9&quot; resource=&quot;7e38fd7d&quot; slideId=&quot;{A54D8EDA-F460-4A20-858C-218430B0D116}&quot; startTime=&quot;0&quot; stepIndex=&quot;0&quot; volume=&quot;1&quot;&gt;&#10;        &lt;audio channels=&quot;2&quot; format=&quot;fltp&quot; sampleRate=&quot;48000&quot;/&gt;&#10;      &lt;/audioTrack&gt;&#10;      &lt;audioTrack muted=&quot;false&quot; name=&quot;Slide 10&quot; resource=&quot;38badd0f&quot; slideId=&quot;{6C8A13C8-1C84-4B2D-B80B-74131F8064D4}&quot; startTime=&quot;0&quot; stepIndex=&quot;0&quot; volume=&quot;1&quot;&gt;&#10;        &lt;audio channels=&quot;2&quot; format=&quot;fltp&quot; sampleRate=&quot;48000&quot;/&gt;&#10;      &lt;/audioTrack&gt;&#10;      &lt;audioTrack muted=&quot;false&quot; name=&quot;Slide 3&quot; resource=&quot;ef4c3184&quot; slideId=&quot;{7117E2A5-20D1-48B3-B894-6038177C0470}&quot; startTime=&quot;0&quot; stepIndex=&quot;0&quot; volume=&quot;1&quot;&gt;&#10;        &lt;audio channels=&quot;2&quot; format=&quot;fltp&quot; sampleRate=&quot;48000&quot;/&gt;&#10;      &lt;/audioTrack&gt;&#10;      &lt;audioTrack muted=&quot;false&quot; name=&quot;Slide 4&quot; resource=&quot;33c50f18&quot; slideId=&quot;{6C23713C-6EB8-4028-A71F-DCDEBA53BB70}&quot; startTime=&quot;0&quot; stepIndex=&quot;0&quot; volume=&quot;1&quot;&gt;&#10;        &lt;audio channels=&quot;2&quot; format=&quot;fltp&quot; sampleRate=&quot;48000&quot;/&gt;&#10;      &lt;/audioTrack&gt;&#10;      &lt;audioTrack muted=&quot;false&quot; name=&quot;Slide 8&quot; resource=&quot;4cb1c131&quot; slideId=&quot;{506684D3-D4B8-4A28-9CAE-CAA4165AD405}&quot; startTime=&quot;0&quot; stepIndex=&quot;0&quot; volume=&quot;1&quot;&gt;&#10;        &lt;audio channels=&quot;2&quot; format=&quot;fltp&quot; sampleRate=&quot;48000&quot;/&gt;&#10;      &lt;/audioTrack&gt;&#10;      &lt;audioTrack muted=&quot;false&quot; name=&quot;898e6bfd&quot; resource=&quot;39784540&quot; slideId=&quot;{164345E0-B71E-45D0-BE2D-87B4B76A2459}&quot; startTime=&quot;0&quot; stepIndex=&quot;0&quot; volume=&quot;1&quot;&gt;&#10;        &lt;audio channels=&quot;2&quot; format=&quot;fltp&quot; sampleRate=&quot;44100&quot;/&gt;&#10;      &lt;/audioTrack&gt;&#10;      &lt;audioTrack muted=&quot;false&quot; name=&quot;Slide 11&quot; resource=&quot;5df20e27&quot; slideId=&quot;{B0DB78F7-DE2F-46E9-929C-B6C6EB1EA1BE}&quot; startTime=&quot;0&quot; stepIndex=&quot;0&quot; volume=&quot;1&quot;&gt;&#10;        &lt;audio channels=&quot;2&quot; format=&quot;fltp&quot; sampleRate=&quot;48000&quot;/&gt;&#10;      &lt;/audioTrack&gt;&#10;      &lt;audioTrack muted=&quot;false&quot; name=&quot;Slide 5&quot; resource=&quot;e361bddf&quot; slideId=&quot;{844180AB-5ED5-45E0-AA8B-A19BCF8F72C1}&quot; startTime=&quot;0&quot; stepIndex=&quot;0&quot; volume=&quot;1&quot;&gt;&#10;        &lt;audio channels=&quot;2&quot; format=&quot;fltp&quot; sampleRate=&quot;48000&quot;/&gt;&#10;      &lt;/audioTrack&gt;&#10;      &lt;audioTrack muted=&quot;false&quot; name=&quot;Slide 12&quot; resource=&quot;0b4ccbc0&quot; slideId=&quot;{D46484AD-0D42-40FD-8EE2-57A9D7B791D1}&quot; startTime=&quot;9&quot; stepIndex=&quot;0&quot; volume=&quot;1&quot;&gt;&#10;        &lt;audio channels=&quot;2&quot; format=&quot;fltp&quot; sampleRate=&quot;48000&quot;/&gt;&#10;      &lt;/audioTrack&gt;&#10;      &lt;audioTrack muted=&quot;false&quot; name=&quot;Slide 13&quot; resource=&quot;7ce2f727&quot; slideId=&quot;{071A2F7D-8054-4E28-B8F0-2007B47BD0C4}&quot; startTime=&quot;0&quot; stepIndex=&quot;0&quot; volume=&quot;1&quot;&gt;&#10;        &lt;audio channels=&quot;2&quot; format=&quot;fltp&quot; sampleRate=&quot;48000&quot;/&gt;&#10;      &lt;/audioTrack&gt;&#10;      &lt;audioTrack muted=&quot;false&quot; name=&quot;c511784b&quot; resource=&quot;3d6281d5&quot; slideId=&quot;{7AF50E01-A075-41E4-B851-AFFED45F9CDC}&quot; startTime=&quot;0&quot; volume=&quot;1&quot;&gt;&#10;        &lt;audio channels=&quot;2&quot; format=&quot;fltp&quot; sampleRate=&quot;44100&quot;/&gt;&#10;      &lt;/audioTrack&gt;&#10;      &lt;audioTrack muted=&quot;false&quot; name=&quot;Slide 7&quot; resource=&quot;bb3a1c26&quot; slideId=&quot;{6F6165CF-8478-4279-AEB8-7211D205474E}&quot; startTime=&quot;0&quot; stepIndex=&quot;0&quot; volume=&quot;1&quot;&gt;&#10;        &lt;audio channels=&quot;2&quot; format=&quot;fltp&quot; sampleRate=&quot;48000&quot;/&gt;&#10;      &lt;/audioTrack&gt;&#10;      &lt;audioTrack muted=&quot;false&quot; name=&quot;Slide 2&quot; resource=&quot;56ad91dd&quot; slideId=&quot;{B3DBDF18-946E-4B47-8A3A-9ABEDF4DE5DC}&quot; startTime=&quot;0&quot; stepIndex=&quot;0&quot; volume=&quot;1&quot;&gt;&#10;        &lt;audio channels=&quot;2&quot; format=&quot;fltp&quot; sampleRate=&quot;48000&quot;/&gt;&#10;      &lt;/audioTrack&gt;&#10;      &lt;audioTrack muted=&quot;false&quot; name=&quot;Slide 6&quot; resource=&quot;6b6ecbc8&quot; slideId=&quot;{9A23F2A1-5270-476B-9226-3BA0219818B7}&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about the “Where” dimension of DHIS2: Organisation Units. Organisation Units represent the geographical dimension of the data. They define where data are captured and how they can be aggregated from a geographical/organizational perspective, such as aggregation from facility data to regional data, and from regional to national levels. You will also learn about alternative ways of grouping facilities using “organisation unit groups” and “organisation unit group sets”, which are useful in data analysis.\r\nKey concepts\r\n- Organisation unit\r\n- Hierarchy\r\n- Organisation unit groups\r\n- Organisation unit group sets&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FolderId&quot;:&quot;0&quot;,&quot;onlineDestinationUrl&quot;:&quot;dhis2-academy.ispring.com&quot;,&quot;uploadSources&quot;:true}}"/>
  <p:tag name="ISPRING_ULTRA_SCORM_COURCE_TITLE" val="2.1.2 Introduction to DHIS2 – Where - Organisation Unit hierarchies"/>
  <p:tag name="ISPRING_SCORM_ENDPOINT" val="&lt;endpoint&gt;&lt;enable&gt;0&lt;/enable&gt;&lt;lrs&gt;http://&lt;/lrs&gt;&lt;auth&gt;0&lt;/auth&gt;&lt;login&gt;&lt;/login&gt;&lt;password&gt;&lt;/password&gt;&lt;key&gt;&lt;/key&gt;&lt;name&gt;&lt;/name&gt;&lt;email&gt;&lt;/email&gt;&lt;/endpoint&gt;&#10;"/>
  <p:tag name="ISPRING_SCORM_RATE_QUIZZES" val="0"/>
  <p:tag name="ISPRING_PRESENTATION_TITLE" val="2.1.2 Introduction to DHIS2 – Where - Organisation Unit hierarchies"/>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F2C1A370-BDA9-49C2-98E8-3EF009CBC2DF}:301"/>
  <p:tag name="ISPRING_SLIDE_INDENT_LEVEL" val="0"/>
  <p:tag name="GENSWF_ADVANCE_TIME" val="27.720"/>
  <p:tag name="TIMING" val="|4.696|4.104|5.172|2.952"/>
  <p:tag name="ISPRING_SLIDE_ID_2" val="{A54D8EDA-F460-4A20-858C-218430B0D116}"/>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24CC4E7-6925-45F3-A18D-3DBBDCE4EDB0}:302"/>
  <p:tag name="ISPRING_SLIDE_INDENT_LEVEL" val="0"/>
  <p:tag name="GENSWF_ADVANCE_TIME" val="13.368"/>
  <p:tag name="TIMING" val="|3.54|6.502|1.449"/>
  <p:tag name="ISPRING_SLIDE_ID_2" val="{6C8A13C8-1C84-4B2D-B80B-74131F8064D4}"/>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527AEEC1-E336-484F-9B48-BCADE8C63BB9}:310"/>
  <p:tag name="GENSWF_ADVANCE_TIME" val="6.126"/>
  <p:tag name="TIMING" val="|3.42|0.962"/>
  <p:tag name="ISPRING_SLIDE_ID_2" val="{B0DB78F7-DE2F-46E9-929C-B6C6EB1EA1BE}"/>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7084CE7-D4B4-4998-A3E7-E3AE96E7553D}:311"/>
  <p:tag name="GENSWF_ADVANCE_TIME" val="13.257"/>
  <p:tag name="TIMING" val="|3.961|0.977"/>
  <p:tag name="ISPRING_SLIDE_ID_2" val="{D46484AD-0D42-40FD-8EE2-57A9D7B791D1}"/>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D0A6A4E-D28D-444A-B7D5-A982DFED6F8F}:308"/>
  <p:tag name="ISPRING_SLIDE_INDENT_LEVEL" val="0"/>
  <p:tag name="GENSWF_ADVANCE_TIME" val="52.968"/>
  <p:tag name="TIMING" val="|5.953|3.71|6.8|4.775|1.194|1.555|2.393|4.001|11.696|5.121|4.167"/>
  <p:tag name="ISPRING_SLIDE_ID_2" val="{071A2F7D-8054-4E28-B8F0-2007B47BD0C4}"/>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8F16091-0271-462E-8C2E-BBBF11B1E1DC}:309"/>
  <p:tag name="ISPRING_SLIDE_INDENT_LEVEL" val="0"/>
  <p:tag name="GENSWF_ADVANCE_TIME" val="31.632"/>
  <p:tag name="TIMING" val="|13.815|2.998|3.218|3.636"/>
  <p:tag name="ISPRING_SLIDE_ID_2" val="{E514578B-C238-4547-8C69-A1368F5BE332}"/>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2282A9C-69D1-4124-A8EE-3EBD2FDE2F1A}:271"/>
  <p:tag name="ISPRING_SLIDE_INDENT_LEVEL" val="0"/>
  <p:tag name="GENSWF_ADVANCE_TIME" val="54.960"/>
  <p:tag name="TIMING" val="|3.255|7.64|12.508|14.336|9.287|1.869"/>
  <p:tag name="ISPRING_SLIDE_ID_2" val="{05FC6085-9986-4BBD-8BC6-8F4AA669F730}"/>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1.273"/>
  <p:tag name="ISPRING_SLIDE_ID_2" val="{7AF50E01-A075-41E4-B851-AFFED45F9CD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64345E0-B71E-45D0-BE2D-87B4B76A2459}"/>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14D9C9B-EE3A-4A12-8292-4505030CA738}:287"/>
  <p:tag name="ISPRING_SLIDE_INDENT_LEVEL" val="0"/>
  <p:tag name="GENSWF_ADVANCE_TIME" val="15.064"/>
  <p:tag name="TIMING" val="|3.369|4.477|3.602|1.485|1.23"/>
  <p:tag name="ISPRING_SLIDE_ID_2" val="{B3DBDF18-946E-4B47-8A3A-9ABEDF4DE5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245CF42-FB40-49F5-9C7C-CF91BD848663}:295"/>
  <p:tag name="ISPRING_SLIDE_INDENT_LEVEL" val="0"/>
  <p:tag name="GENSWF_ADVANCE_TIME" val="7.630"/>
  <p:tag name="TIMING" val="|6.049"/>
  <p:tag name="ISPRING_SLIDE_ID_2" val="{7117E2A5-20D1-48B3-B894-6038177C0470}"/>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6B288D7-4C94-4389-BC54-681C04E96BB9}:323"/>
  <p:tag name="GENSWF_ADVANCE_TIME" val="31.668"/>
  <p:tag name="TIMING" val="|7.916|2.907|6.467|2.257|5.591|3.015"/>
  <p:tag name="ISPRING_SLIDE_ID_2" val="{6C23713C-6EB8-4028-A71F-DCDEBA53BB7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288BD54-1FE6-4A5D-B41D-D062B8BA57CE}:325"/>
  <p:tag name="GENSWF_ADVANCE_TIME" val="61.896"/>
  <p:tag name="TIMING" val="|13.169|5.944|4.668|5.391|8.503|5.978|1.633"/>
  <p:tag name="ISPRING_SLIDE_ID_2" val="{844180AB-5ED5-45E0-AA8B-A19BCF8F72C1}"/>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04257F6F-81C3-495C-80BF-AA78C5A0E78C}:326"/>
  <p:tag name="GENSWF_ADVANCE_TIME" val="13.224"/>
  <p:tag name="TIMING" val="|4.836|2.142|1.498"/>
  <p:tag name="ISPRING_SLIDE_ID_2" val="{9A23F2A1-5270-476B-9226-3BA0219818B7}"/>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5557703-AB62-4EC5-853D-28EC1D31F061}:319"/>
  <p:tag name="TIMING" val="|1.395|1.928|3.421|1.792|7.171|1.782"/>
  <p:tag name="GENSWF_ADVANCE_TIME" val="32.256"/>
  <p:tag name="ISPRING_SLIDE_ID_2" val="{6F6165CF-8478-4279-AEB8-7211D205474E}"/>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93AB638-F28A-473C-B37B-03CF9A3515BE}:290"/>
  <p:tag name="ISPRING_SLIDE_INDENT_LEVEL" val="0"/>
  <p:tag name="GENSWF_ADVANCE_TIME" val="12.720"/>
  <p:tag name="ISPRING_SLIDE_ID_2" val="{506684D3-D4B8-4A28-9CAE-CAA4165AD405}"/>
  <p:tag name="TIMING" val="|3.628|4.271"/>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47801</TotalTime>
  <Words>1014</Words>
  <Application>Microsoft Office PowerPoint</Application>
  <PresentationFormat>Widescreen</PresentationFormat>
  <Paragraphs>136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Lato</vt:lpstr>
      <vt:lpstr>Rubik</vt:lpstr>
      <vt:lpstr>Rubik Medium</vt:lpstr>
      <vt:lpstr>DHIS2 Online Academy</vt:lpstr>
      <vt:lpstr>PowerPoint Presentation</vt:lpstr>
      <vt:lpstr>Introduction</vt:lpstr>
      <vt:lpstr>What is this video about?</vt:lpstr>
      <vt:lpstr>What is an organisation unit?</vt:lpstr>
      <vt:lpstr>Example of an organisational hierarchy</vt:lpstr>
      <vt:lpstr>Why is hierarchy important?</vt:lpstr>
      <vt:lpstr>Aggregation of data using the organisational hierarchy</vt:lpstr>
      <vt:lpstr>Organisation units can be mapped</vt:lpstr>
      <vt:lpstr>Classifying organisation units </vt:lpstr>
      <vt:lpstr>PowerPoint Presentation</vt:lpstr>
      <vt:lpstr>Classifying organisation units </vt:lpstr>
      <vt:lpstr>Classifying organisation units </vt:lpstr>
      <vt:lpstr>Classifying organisation units </vt:lpstr>
      <vt:lpstr>Example of organisation unit groups and group set</vt:lpstr>
      <vt:lpstr>Data disaggregation by groups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2.1.2 Introduction to DHIS2 – Where - Organisation Unit hierarchies</dc:title>
  <dc:subject>elearning</dc:subject>
  <dc:creator>Simona Sekerova</dc:creator>
  <cp:lastModifiedBy>Alejandra Avila</cp:lastModifiedBy>
  <cp:revision>409</cp:revision>
  <cp:lastPrinted>2021-06-09T14:47:49Z</cp:lastPrinted>
  <dcterms:created xsi:type="dcterms:W3CDTF">2021-01-28T15:08:19Z</dcterms:created>
  <dcterms:modified xsi:type="dcterms:W3CDTF">2022-07-20T09:34:18Z</dcterms:modified>
</cp:coreProperties>
</file>